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1" r:id="rId27"/>
  </p:sldIdLst>
  <p:sldSz cx="9753600" cy="7315200"/>
  <p:notesSz cx="6858000" cy="9144000"/>
  <p:embeddedFontLst>
    <p:embeddedFont>
      <p:font typeface="Arial" panose="020B0604020202020204" pitchFamily="34" charset="0"/>
      <p:regular r:id="rId28"/>
    </p:embeddedFont>
    <p:embeddedFont>
      <p:font typeface="Arial Bold" panose="020B0604020202020204" charset="0"/>
      <p:regular r:id="rId29"/>
    </p:embeddedFont>
    <p:embeddedFont>
      <p:font typeface="Arial Italics" panose="020B0604020202020204" charset="0"/>
      <p:regular r:id="rId30"/>
    </p:embeddedFont>
    <p:embeddedFont>
      <p:font typeface="Cakerolli Bold" panose="020B0604020202020204" charset="-34"/>
      <p:regular r:id="rId31"/>
    </p:embeddedFont>
    <p:embeddedFont>
      <p:font typeface="Calibri" panose="020F0502020204030204" pitchFamily="34" charset="0"/>
      <p:regular r:id="rId32"/>
      <p:bold r:id="rId33"/>
      <p:italic r:id="rId34"/>
      <p:boldItalic r:id="rId35"/>
    </p:embeddedFont>
    <p:embeddedFont>
      <p:font typeface="Inter Bold" panose="020B0604020202020204" charset="0"/>
      <p:regular r:id="rId36"/>
    </p:embeddedFont>
    <p:embeddedFont>
      <p:font typeface="Libre Baskerville Bold" panose="020B0604020202020204" charset="0"/>
      <p:regular r:id="rId37"/>
    </p:embeddedFont>
    <p:embeddedFont>
      <p:font typeface="Lora" pitchFamily="2" charset="0"/>
      <p:regular r:id="rId38"/>
      <p:bold r:id="rId39"/>
      <p:italic r:id="rId40"/>
      <p:boldItalic r:id="rId41"/>
    </p:embeddedFont>
    <p:embeddedFont>
      <p:font typeface="Lora Bold" charset="0"/>
      <p:regular r:id="rId42"/>
    </p:embeddedFont>
    <p:embeddedFont>
      <p:font typeface="Marykate" panose="020B0604020202020204" charset="0"/>
      <p:regular r:id="rId43"/>
    </p:embeddedFont>
    <p:embeddedFont>
      <p:font typeface="Montaser Arabic Bold" panose="020B0604020202020204" charset="-78"/>
      <p:regular r:id="rId44"/>
    </p:embeddedFont>
    <p:embeddedFont>
      <p:font typeface="Nunito Bold" panose="020B0604020202020204" charset="0"/>
      <p:regular r:id="rId45"/>
    </p:embeddedFont>
    <p:embeddedFont>
      <p:font typeface="Open Sans Bold" panose="020B0604020202020204" charset="0"/>
      <p:regular r:id="rId46"/>
      <p:bold r:id="rId47"/>
    </p:embeddedFont>
    <p:embeddedFont>
      <p:font typeface="Open Sans Extra Bold" panose="020B0604020202020204" charset="0"/>
      <p:regular r:id="rId48"/>
    </p:embeddedFont>
    <p:embeddedFont>
      <p:font typeface="Open Sans Light" panose="020B0306030504020204" pitchFamily="34" charset="0"/>
      <p:regular r:id="rId49"/>
      <p:italic r:id="rId50"/>
    </p:embeddedFont>
    <p:embeddedFont>
      <p:font typeface="Open Sans Light Bold"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8" d="100"/>
          <a:sy n="98" d="100"/>
        </p:scale>
        <p:origin x="17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aerocivil.gov.co/atencion/planeacion/informes-de-gestion"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2C5F"/>
        </a:solidFill>
        <a:effectLst/>
      </p:bgPr>
    </p:bg>
    <p:spTree>
      <p:nvGrpSpPr>
        <p:cNvPr id="1" name=""/>
        <p:cNvGrpSpPr/>
        <p:nvPr/>
      </p:nvGrpSpPr>
      <p:grpSpPr>
        <a:xfrm>
          <a:off x="0" y="0"/>
          <a:ext cx="0" cy="0"/>
          <a:chOff x="0" y="0"/>
          <a:chExt cx="0" cy="0"/>
        </a:xfrm>
      </p:grpSpPr>
      <p:sp>
        <p:nvSpPr>
          <p:cNvPr id="2" name="Freeform 2"/>
          <p:cNvSpPr/>
          <p:nvPr/>
        </p:nvSpPr>
        <p:spPr>
          <a:xfrm>
            <a:off x="5505595" y="3136845"/>
            <a:ext cx="4876800" cy="4178355"/>
          </a:xfrm>
          <a:custGeom>
            <a:avLst/>
            <a:gdLst/>
            <a:ahLst/>
            <a:cxnLst/>
            <a:rect l="l" t="t" r="r" b="b"/>
            <a:pathLst>
              <a:path w="4876800" h="4178355">
                <a:moveTo>
                  <a:pt x="0" y="0"/>
                </a:moveTo>
                <a:lnTo>
                  <a:pt x="4876800" y="0"/>
                </a:lnTo>
                <a:lnTo>
                  <a:pt x="4876800" y="4178355"/>
                </a:lnTo>
                <a:lnTo>
                  <a:pt x="0" y="4178355"/>
                </a:lnTo>
                <a:lnTo>
                  <a:pt x="0" y="0"/>
                </a:lnTo>
                <a:close/>
              </a:path>
            </a:pathLst>
          </a:custGeom>
          <a:blipFill>
            <a:blip r:embed="rId2"/>
            <a:stretch>
              <a:fillRect l="-139099" t="-56975"/>
            </a:stretch>
          </a:blipFill>
        </p:spPr>
      </p:sp>
      <p:sp>
        <p:nvSpPr>
          <p:cNvPr id="3" name="Freeform 3"/>
          <p:cNvSpPr/>
          <p:nvPr/>
        </p:nvSpPr>
        <p:spPr>
          <a:xfrm>
            <a:off x="417013" y="1302904"/>
            <a:ext cx="4599519" cy="3923119"/>
          </a:xfrm>
          <a:custGeom>
            <a:avLst/>
            <a:gdLst/>
            <a:ahLst/>
            <a:cxnLst/>
            <a:rect l="l" t="t" r="r" b="b"/>
            <a:pathLst>
              <a:path w="4599519" h="3923119">
                <a:moveTo>
                  <a:pt x="0" y="0"/>
                </a:moveTo>
                <a:lnTo>
                  <a:pt x="4599519" y="0"/>
                </a:lnTo>
                <a:lnTo>
                  <a:pt x="4599519" y="3923119"/>
                </a:lnTo>
                <a:lnTo>
                  <a:pt x="0" y="3923119"/>
                </a:lnTo>
                <a:lnTo>
                  <a:pt x="0" y="0"/>
                </a:lnTo>
                <a:close/>
              </a:path>
            </a:pathLst>
          </a:custGeom>
          <a:blipFill>
            <a:blip r:embed="rId3"/>
            <a:stretch>
              <a:fillRect l="-232208" t="-85617" r="-95444" b="-96274"/>
            </a:stretch>
          </a:blipFill>
        </p:spPr>
      </p:sp>
      <p:grpSp>
        <p:nvGrpSpPr>
          <p:cNvPr id="4" name="Group 4"/>
          <p:cNvGrpSpPr/>
          <p:nvPr/>
        </p:nvGrpSpPr>
        <p:grpSpPr>
          <a:xfrm>
            <a:off x="4576477" y="1574578"/>
            <a:ext cx="350615" cy="677894"/>
            <a:chOff x="0" y="0"/>
            <a:chExt cx="467487" cy="903859"/>
          </a:xfrm>
        </p:grpSpPr>
        <p:sp>
          <p:nvSpPr>
            <p:cNvPr id="5" name="Freeform 5"/>
            <p:cNvSpPr/>
            <p:nvPr/>
          </p:nvSpPr>
          <p:spPr>
            <a:xfrm>
              <a:off x="50546" y="50673"/>
              <a:ext cx="366395" cy="802640"/>
            </a:xfrm>
            <a:custGeom>
              <a:avLst/>
              <a:gdLst/>
              <a:ahLst/>
              <a:cxnLst/>
              <a:rect l="l" t="t" r="r" b="b"/>
              <a:pathLst>
                <a:path w="366395" h="802640">
                  <a:moveTo>
                    <a:pt x="108585" y="309753"/>
                  </a:moveTo>
                  <a:cubicBezTo>
                    <a:pt x="173736" y="641604"/>
                    <a:pt x="208153" y="723392"/>
                    <a:pt x="212852" y="746506"/>
                  </a:cubicBezTo>
                  <a:cubicBezTo>
                    <a:pt x="213995" y="752348"/>
                    <a:pt x="213868" y="753999"/>
                    <a:pt x="213741" y="757682"/>
                  </a:cubicBezTo>
                  <a:cubicBezTo>
                    <a:pt x="213614" y="761365"/>
                    <a:pt x="212852" y="765302"/>
                    <a:pt x="211836" y="768858"/>
                  </a:cubicBezTo>
                  <a:cubicBezTo>
                    <a:pt x="210820" y="772414"/>
                    <a:pt x="209296" y="776097"/>
                    <a:pt x="207391" y="779272"/>
                  </a:cubicBezTo>
                  <a:cubicBezTo>
                    <a:pt x="205486" y="782447"/>
                    <a:pt x="203073" y="785495"/>
                    <a:pt x="200533" y="788162"/>
                  </a:cubicBezTo>
                  <a:cubicBezTo>
                    <a:pt x="197866" y="790829"/>
                    <a:pt x="194945" y="793242"/>
                    <a:pt x="191770" y="795274"/>
                  </a:cubicBezTo>
                  <a:cubicBezTo>
                    <a:pt x="188595" y="797306"/>
                    <a:pt x="185166" y="798957"/>
                    <a:pt x="181610" y="800100"/>
                  </a:cubicBezTo>
                  <a:cubicBezTo>
                    <a:pt x="178054" y="801243"/>
                    <a:pt x="174244" y="802132"/>
                    <a:pt x="170561" y="802386"/>
                  </a:cubicBezTo>
                  <a:cubicBezTo>
                    <a:pt x="166878" y="802640"/>
                    <a:pt x="162941" y="802513"/>
                    <a:pt x="159258" y="801878"/>
                  </a:cubicBezTo>
                  <a:cubicBezTo>
                    <a:pt x="155575" y="801243"/>
                    <a:pt x="151892" y="800227"/>
                    <a:pt x="148463" y="798703"/>
                  </a:cubicBezTo>
                  <a:cubicBezTo>
                    <a:pt x="145034" y="797179"/>
                    <a:pt x="141732" y="795274"/>
                    <a:pt x="138684" y="792988"/>
                  </a:cubicBezTo>
                  <a:cubicBezTo>
                    <a:pt x="135763" y="790702"/>
                    <a:pt x="132969" y="788035"/>
                    <a:pt x="130556" y="785114"/>
                  </a:cubicBezTo>
                  <a:cubicBezTo>
                    <a:pt x="128270" y="782193"/>
                    <a:pt x="126111" y="779018"/>
                    <a:pt x="124587" y="775589"/>
                  </a:cubicBezTo>
                  <a:cubicBezTo>
                    <a:pt x="122936" y="772160"/>
                    <a:pt x="119888" y="769747"/>
                    <a:pt x="121031" y="764794"/>
                  </a:cubicBezTo>
                  <a:cubicBezTo>
                    <a:pt x="125095" y="746633"/>
                    <a:pt x="201930" y="708787"/>
                    <a:pt x="226060" y="654812"/>
                  </a:cubicBezTo>
                  <a:cubicBezTo>
                    <a:pt x="265049" y="567309"/>
                    <a:pt x="247396" y="368681"/>
                    <a:pt x="256921" y="256159"/>
                  </a:cubicBezTo>
                  <a:cubicBezTo>
                    <a:pt x="263906" y="173355"/>
                    <a:pt x="272796" y="66675"/>
                    <a:pt x="276860" y="40767"/>
                  </a:cubicBezTo>
                  <a:cubicBezTo>
                    <a:pt x="277749" y="34925"/>
                    <a:pt x="278003" y="33655"/>
                    <a:pt x="279146" y="30226"/>
                  </a:cubicBezTo>
                  <a:cubicBezTo>
                    <a:pt x="280289" y="26797"/>
                    <a:pt x="281940" y="23495"/>
                    <a:pt x="283972" y="20447"/>
                  </a:cubicBezTo>
                  <a:cubicBezTo>
                    <a:pt x="285877" y="17399"/>
                    <a:pt x="288290" y="14605"/>
                    <a:pt x="290957" y="12192"/>
                  </a:cubicBezTo>
                  <a:cubicBezTo>
                    <a:pt x="293624" y="9779"/>
                    <a:pt x="296545" y="7620"/>
                    <a:pt x="299720" y="5842"/>
                  </a:cubicBezTo>
                  <a:cubicBezTo>
                    <a:pt x="302895" y="4064"/>
                    <a:pt x="306324" y="2794"/>
                    <a:pt x="309753" y="1778"/>
                  </a:cubicBezTo>
                  <a:cubicBezTo>
                    <a:pt x="313182" y="889"/>
                    <a:pt x="316865" y="254"/>
                    <a:pt x="320421" y="127"/>
                  </a:cubicBezTo>
                  <a:cubicBezTo>
                    <a:pt x="323977" y="0"/>
                    <a:pt x="327660" y="508"/>
                    <a:pt x="331216" y="1270"/>
                  </a:cubicBezTo>
                  <a:cubicBezTo>
                    <a:pt x="334645" y="2032"/>
                    <a:pt x="338201" y="3302"/>
                    <a:pt x="341376" y="4826"/>
                  </a:cubicBezTo>
                  <a:cubicBezTo>
                    <a:pt x="344551" y="6477"/>
                    <a:pt x="347599" y="8509"/>
                    <a:pt x="350393" y="10795"/>
                  </a:cubicBezTo>
                  <a:cubicBezTo>
                    <a:pt x="353187" y="13081"/>
                    <a:pt x="355727" y="15748"/>
                    <a:pt x="357886" y="18669"/>
                  </a:cubicBezTo>
                  <a:cubicBezTo>
                    <a:pt x="360045" y="21590"/>
                    <a:pt x="361823" y="24765"/>
                    <a:pt x="363093" y="28067"/>
                  </a:cubicBezTo>
                  <a:cubicBezTo>
                    <a:pt x="364490" y="31369"/>
                    <a:pt x="365379" y="35052"/>
                    <a:pt x="365887" y="38608"/>
                  </a:cubicBezTo>
                  <a:cubicBezTo>
                    <a:pt x="366395" y="42164"/>
                    <a:pt x="366141" y="43307"/>
                    <a:pt x="366141" y="49403"/>
                  </a:cubicBezTo>
                  <a:cubicBezTo>
                    <a:pt x="366014" y="83312"/>
                    <a:pt x="359283" y="341630"/>
                    <a:pt x="355854" y="383540"/>
                  </a:cubicBezTo>
                  <a:cubicBezTo>
                    <a:pt x="355092" y="393319"/>
                    <a:pt x="354203" y="396240"/>
                    <a:pt x="353441" y="401574"/>
                  </a:cubicBezTo>
                  <a:cubicBezTo>
                    <a:pt x="352806" y="405765"/>
                    <a:pt x="352806" y="409194"/>
                    <a:pt x="351790" y="412750"/>
                  </a:cubicBezTo>
                  <a:cubicBezTo>
                    <a:pt x="350774" y="416433"/>
                    <a:pt x="349377" y="419989"/>
                    <a:pt x="347472" y="423291"/>
                  </a:cubicBezTo>
                  <a:cubicBezTo>
                    <a:pt x="345694" y="426593"/>
                    <a:pt x="343281" y="429641"/>
                    <a:pt x="340741" y="432308"/>
                  </a:cubicBezTo>
                  <a:cubicBezTo>
                    <a:pt x="338201" y="434975"/>
                    <a:pt x="335153" y="437515"/>
                    <a:pt x="331978" y="439547"/>
                  </a:cubicBezTo>
                  <a:cubicBezTo>
                    <a:pt x="328803" y="441579"/>
                    <a:pt x="325374" y="443230"/>
                    <a:pt x="321818" y="444500"/>
                  </a:cubicBezTo>
                  <a:cubicBezTo>
                    <a:pt x="318262" y="445770"/>
                    <a:pt x="314452" y="446532"/>
                    <a:pt x="310769" y="446913"/>
                  </a:cubicBezTo>
                  <a:cubicBezTo>
                    <a:pt x="307086" y="447294"/>
                    <a:pt x="303149" y="447040"/>
                    <a:pt x="299466" y="446532"/>
                  </a:cubicBezTo>
                  <a:cubicBezTo>
                    <a:pt x="295783" y="446024"/>
                    <a:pt x="291973" y="444881"/>
                    <a:pt x="288544" y="443484"/>
                  </a:cubicBezTo>
                  <a:cubicBezTo>
                    <a:pt x="285115" y="442087"/>
                    <a:pt x="281813" y="440055"/>
                    <a:pt x="278765" y="437896"/>
                  </a:cubicBezTo>
                  <a:cubicBezTo>
                    <a:pt x="275717" y="435610"/>
                    <a:pt x="272923" y="433070"/>
                    <a:pt x="270510" y="430149"/>
                  </a:cubicBezTo>
                  <a:cubicBezTo>
                    <a:pt x="268097" y="427228"/>
                    <a:pt x="266065" y="424053"/>
                    <a:pt x="264414" y="420624"/>
                  </a:cubicBezTo>
                  <a:cubicBezTo>
                    <a:pt x="262763" y="417322"/>
                    <a:pt x="261493" y="413639"/>
                    <a:pt x="260731" y="409956"/>
                  </a:cubicBezTo>
                  <a:cubicBezTo>
                    <a:pt x="259969" y="406273"/>
                    <a:pt x="259969" y="404622"/>
                    <a:pt x="259715" y="398653"/>
                  </a:cubicBezTo>
                  <a:cubicBezTo>
                    <a:pt x="258826" y="377063"/>
                    <a:pt x="266573" y="293497"/>
                    <a:pt x="261620" y="247650"/>
                  </a:cubicBezTo>
                  <a:cubicBezTo>
                    <a:pt x="257429" y="208407"/>
                    <a:pt x="237871" y="157607"/>
                    <a:pt x="236855" y="139700"/>
                  </a:cubicBezTo>
                  <a:cubicBezTo>
                    <a:pt x="236474" y="133858"/>
                    <a:pt x="237236" y="131826"/>
                    <a:pt x="238125" y="128016"/>
                  </a:cubicBezTo>
                  <a:cubicBezTo>
                    <a:pt x="239014" y="124206"/>
                    <a:pt x="240538" y="120396"/>
                    <a:pt x="242316" y="116967"/>
                  </a:cubicBezTo>
                  <a:cubicBezTo>
                    <a:pt x="244094" y="113538"/>
                    <a:pt x="246380" y="110236"/>
                    <a:pt x="248920" y="107315"/>
                  </a:cubicBezTo>
                  <a:cubicBezTo>
                    <a:pt x="251460" y="104394"/>
                    <a:pt x="254508" y="101600"/>
                    <a:pt x="257683" y="99314"/>
                  </a:cubicBezTo>
                  <a:cubicBezTo>
                    <a:pt x="260858" y="97028"/>
                    <a:pt x="264414" y="95250"/>
                    <a:pt x="267970" y="93853"/>
                  </a:cubicBezTo>
                  <a:cubicBezTo>
                    <a:pt x="271653" y="92456"/>
                    <a:pt x="275590" y="91440"/>
                    <a:pt x="279400" y="90932"/>
                  </a:cubicBezTo>
                  <a:cubicBezTo>
                    <a:pt x="283337" y="90424"/>
                    <a:pt x="287274" y="90297"/>
                    <a:pt x="291211" y="90805"/>
                  </a:cubicBezTo>
                  <a:cubicBezTo>
                    <a:pt x="295021" y="91313"/>
                    <a:pt x="298958" y="92202"/>
                    <a:pt x="302641" y="93599"/>
                  </a:cubicBezTo>
                  <a:cubicBezTo>
                    <a:pt x="306324" y="94996"/>
                    <a:pt x="309880" y="96774"/>
                    <a:pt x="313182" y="98933"/>
                  </a:cubicBezTo>
                  <a:cubicBezTo>
                    <a:pt x="316357" y="101092"/>
                    <a:pt x="319405" y="103759"/>
                    <a:pt x="322072" y="106680"/>
                  </a:cubicBezTo>
                  <a:cubicBezTo>
                    <a:pt x="324612" y="109601"/>
                    <a:pt x="327025" y="112903"/>
                    <a:pt x="328803" y="116332"/>
                  </a:cubicBezTo>
                  <a:cubicBezTo>
                    <a:pt x="330581" y="119761"/>
                    <a:pt x="332105" y="123444"/>
                    <a:pt x="332994" y="127254"/>
                  </a:cubicBezTo>
                  <a:cubicBezTo>
                    <a:pt x="334010" y="131064"/>
                    <a:pt x="335280" y="132842"/>
                    <a:pt x="334518" y="138938"/>
                  </a:cubicBezTo>
                  <a:cubicBezTo>
                    <a:pt x="331597" y="162941"/>
                    <a:pt x="283464" y="260223"/>
                    <a:pt x="265811" y="313182"/>
                  </a:cubicBezTo>
                  <a:cubicBezTo>
                    <a:pt x="251460" y="356108"/>
                    <a:pt x="240665" y="412115"/>
                    <a:pt x="233045" y="432054"/>
                  </a:cubicBezTo>
                  <a:cubicBezTo>
                    <a:pt x="230378" y="439166"/>
                    <a:pt x="229108" y="441706"/>
                    <a:pt x="226187" y="445897"/>
                  </a:cubicBezTo>
                  <a:cubicBezTo>
                    <a:pt x="223266" y="450088"/>
                    <a:pt x="219456" y="454025"/>
                    <a:pt x="215265" y="456946"/>
                  </a:cubicBezTo>
                  <a:cubicBezTo>
                    <a:pt x="211074" y="459994"/>
                    <a:pt x="206248" y="462280"/>
                    <a:pt x="201295" y="463804"/>
                  </a:cubicBezTo>
                  <a:cubicBezTo>
                    <a:pt x="196469" y="465328"/>
                    <a:pt x="191008" y="465963"/>
                    <a:pt x="185928" y="465836"/>
                  </a:cubicBezTo>
                  <a:cubicBezTo>
                    <a:pt x="180848" y="465709"/>
                    <a:pt x="175641" y="464693"/>
                    <a:pt x="170815" y="462915"/>
                  </a:cubicBezTo>
                  <a:cubicBezTo>
                    <a:pt x="165989" y="461137"/>
                    <a:pt x="161163" y="458470"/>
                    <a:pt x="157226" y="455295"/>
                  </a:cubicBezTo>
                  <a:cubicBezTo>
                    <a:pt x="153289" y="452120"/>
                    <a:pt x="149606" y="448056"/>
                    <a:pt x="146939" y="443738"/>
                  </a:cubicBezTo>
                  <a:cubicBezTo>
                    <a:pt x="144145" y="439420"/>
                    <a:pt x="142113" y="434467"/>
                    <a:pt x="140843" y="429514"/>
                  </a:cubicBezTo>
                  <a:cubicBezTo>
                    <a:pt x="139573" y="424561"/>
                    <a:pt x="139192" y="419227"/>
                    <a:pt x="139573" y="414147"/>
                  </a:cubicBezTo>
                  <a:cubicBezTo>
                    <a:pt x="139954" y="409067"/>
                    <a:pt x="141224" y="403733"/>
                    <a:pt x="143256" y="399034"/>
                  </a:cubicBezTo>
                  <a:cubicBezTo>
                    <a:pt x="145288" y="394335"/>
                    <a:pt x="148209" y="389763"/>
                    <a:pt x="151638" y="385953"/>
                  </a:cubicBezTo>
                  <a:cubicBezTo>
                    <a:pt x="155067" y="382143"/>
                    <a:pt x="159258" y="378841"/>
                    <a:pt x="163703" y="376301"/>
                  </a:cubicBezTo>
                  <a:cubicBezTo>
                    <a:pt x="168148" y="373761"/>
                    <a:pt x="173228" y="371983"/>
                    <a:pt x="178308" y="370967"/>
                  </a:cubicBezTo>
                  <a:cubicBezTo>
                    <a:pt x="183261" y="369951"/>
                    <a:pt x="188722" y="369824"/>
                    <a:pt x="193802" y="370459"/>
                  </a:cubicBezTo>
                  <a:cubicBezTo>
                    <a:pt x="198882" y="371094"/>
                    <a:pt x="203962" y="372745"/>
                    <a:pt x="208534" y="375031"/>
                  </a:cubicBezTo>
                  <a:cubicBezTo>
                    <a:pt x="213106" y="377317"/>
                    <a:pt x="217551" y="380619"/>
                    <a:pt x="221107" y="384175"/>
                  </a:cubicBezTo>
                  <a:cubicBezTo>
                    <a:pt x="224663" y="387731"/>
                    <a:pt x="227965" y="392176"/>
                    <a:pt x="230251" y="396748"/>
                  </a:cubicBezTo>
                  <a:cubicBezTo>
                    <a:pt x="232537" y="401320"/>
                    <a:pt x="234061" y="406400"/>
                    <a:pt x="234696" y="411480"/>
                  </a:cubicBezTo>
                  <a:cubicBezTo>
                    <a:pt x="235331" y="416560"/>
                    <a:pt x="235204" y="422021"/>
                    <a:pt x="234315" y="426974"/>
                  </a:cubicBezTo>
                  <a:cubicBezTo>
                    <a:pt x="233426" y="432054"/>
                    <a:pt x="231521" y="437134"/>
                    <a:pt x="228981" y="441579"/>
                  </a:cubicBezTo>
                  <a:cubicBezTo>
                    <a:pt x="226441" y="446024"/>
                    <a:pt x="223139" y="450215"/>
                    <a:pt x="219329" y="453644"/>
                  </a:cubicBezTo>
                  <a:cubicBezTo>
                    <a:pt x="215519" y="457073"/>
                    <a:pt x="210947" y="459994"/>
                    <a:pt x="206248" y="462026"/>
                  </a:cubicBezTo>
                  <a:cubicBezTo>
                    <a:pt x="201549" y="464058"/>
                    <a:pt x="196215" y="465328"/>
                    <a:pt x="191135" y="465709"/>
                  </a:cubicBezTo>
                  <a:cubicBezTo>
                    <a:pt x="186055" y="466090"/>
                    <a:pt x="180721" y="465709"/>
                    <a:pt x="175768" y="464439"/>
                  </a:cubicBezTo>
                  <a:cubicBezTo>
                    <a:pt x="170815" y="463169"/>
                    <a:pt x="165735" y="461137"/>
                    <a:pt x="161417" y="458343"/>
                  </a:cubicBezTo>
                  <a:cubicBezTo>
                    <a:pt x="157099" y="455549"/>
                    <a:pt x="153162" y="451866"/>
                    <a:pt x="149987" y="447929"/>
                  </a:cubicBezTo>
                  <a:cubicBezTo>
                    <a:pt x="146812" y="443992"/>
                    <a:pt x="144145" y="439293"/>
                    <a:pt x="142367" y="434467"/>
                  </a:cubicBezTo>
                  <a:cubicBezTo>
                    <a:pt x="140589" y="429641"/>
                    <a:pt x="139573" y="424307"/>
                    <a:pt x="139446" y="419227"/>
                  </a:cubicBezTo>
                  <a:cubicBezTo>
                    <a:pt x="139319" y="414147"/>
                    <a:pt x="141478" y="403860"/>
                    <a:pt x="141478" y="403860"/>
                  </a:cubicBezTo>
                  <a:cubicBezTo>
                    <a:pt x="141478" y="403860"/>
                    <a:pt x="141478" y="403987"/>
                    <a:pt x="141478" y="403987"/>
                  </a:cubicBezTo>
                  <a:cubicBezTo>
                    <a:pt x="141859" y="404114"/>
                    <a:pt x="167767" y="323215"/>
                    <a:pt x="183007" y="280924"/>
                  </a:cubicBezTo>
                  <a:cubicBezTo>
                    <a:pt x="199390" y="235331"/>
                    <a:pt x="231775" y="160909"/>
                    <a:pt x="236855" y="139700"/>
                  </a:cubicBezTo>
                  <a:cubicBezTo>
                    <a:pt x="238252" y="133731"/>
                    <a:pt x="237236" y="131826"/>
                    <a:pt x="238125" y="128016"/>
                  </a:cubicBezTo>
                  <a:cubicBezTo>
                    <a:pt x="239014" y="124206"/>
                    <a:pt x="240538" y="120396"/>
                    <a:pt x="242316" y="116967"/>
                  </a:cubicBezTo>
                  <a:cubicBezTo>
                    <a:pt x="244094" y="113538"/>
                    <a:pt x="246380" y="110236"/>
                    <a:pt x="248920" y="107315"/>
                  </a:cubicBezTo>
                  <a:cubicBezTo>
                    <a:pt x="251460" y="104394"/>
                    <a:pt x="254508" y="101727"/>
                    <a:pt x="257683" y="99441"/>
                  </a:cubicBezTo>
                  <a:cubicBezTo>
                    <a:pt x="260858" y="97155"/>
                    <a:pt x="264414" y="95250"/>
                    <a:pt x="267970" y="93853"/>
                  </a:cubicBezTo>
                  <a:cubicBezTo>
                    <a:pt x="271653" y="92456"/>
                    <a:pt x="275590" y="91440"/>
                    <a:pt x="279400" y="90932"/>
                  </a:cubicBezTo>
                  <a:cubicBezTo>
                    <a:pt x="283337" y="90424"/>
                    <a:pt x="287274" y="90297"/>
                    <a:pt x="291211" y="90805"/>
                  </a:cubicBezTo>
                  <a:cubicBezTo>
                    <a:pt x="295021" y="91313"/>
                    <a:pt x="298958" y="92202"/>
                    <a:pt x="302641" y="93599"/>
                  </a:cubicBezTo>
                  <a:cubicBezTo>
                    <a:pt x="306324" y="94996"/>
                    <a:pt x="309880" y="96774"/>
                    <a:pt x="313182" y="98933"/>
                  </a:cubicBezTo>
                  <a:cubicBezTo>
                    <a:pt x="316357" y="101092"/>
                    <a:pt x="319405" y="103759"/>
                    <a:pt x="322072" y="106680"/>
                  </a:cubicBezTo>
                  <a:cubicBezTo>
                    <a:pt x="324612" y="109601"/>
                    <a:pt x="327025" y="112903"/>
                    <a:pt x="328803" y="116332"/>
                  </a:cubicBezTo>
                  <a:cubicBezTo>
                    <a:pt x="330581" y="119761"/>
                    <a:pt x="332105" y="123444"/>
                    <a:pt x="332994" y="127254"/>
                  </a:cubicBezTo>
                  <a:cubicBezTo>
                    <a:pt x="334010" y="131064"/>
                    <a:pt x="334518" y="138938"/>
                    <a:pt x="334518" y="138938"/>
                  </a:cubicBezTo>
                  <a:cubicBezTo>
                    <a:pt x="334518" y="138938"/>
                    <a:pt x="331978" y="118872"/>
                    <a:pt x="331978" y="118872"/>
                  </a:cubicBezTo>
                  <a:cubicBezTo>
                    <a:pt x="331978" y="118872"/>
                    <a:pt x="344170" y="201930"/>
                    <a:pt x="347726" y="246634"/>
                  </a:cubicBezTo>
                  <a:cubicBezTo>
                    <a:pt x="351663" y="295656"/>
                    <a:pt x="354584" y="379730"/>
                    <a:pt x="353441" y="401574"/>
                  </a:cubicBezTo>
                  <a:cubicBezTo>
                    <a:pt x="353060" y="407416"/>
                    <a:pt x="352806" y="409194"/>
                    <a:pt x="351790" y="412750"/>
                  </a:cubicBezTo>
                  <a:cubicBezTo>
                    <a:pt x="350774" y="416306"/>
                    <a:pt x="349250" y="419862"/>
                    <a:pt x="347472" y="423164"/>
                  </a:cubicBezTo>
                  <a:cubicBezTo>
                    <a:pt x="345567" y="426466"/>
                    <a:pt x="343281" y="429514"/>
                    <a:pt x="340741" y="432308"/>
                  </a:cubicBezTo>
                  <a:cubicBezTo>
                    <a:pt x="338201" y="434975"/>
                    <a:pt x="335280" y="437515"/>
                    <a:pt x="332105" y="439547"/>
                  </a:cubicBezTo>
                  <a:cubicBezTo>
                    <a:pt x="328930" y="441579"/>
                    <a:pt x="325374" y="443230"/>
                    <a:pt x="321818" y="444500"/>
                  </a:cubicBezTo>
                  <a:cubicBezTo>
                    <a:pt x="318262" y="445770"/>
                    <a:pt x="314452" y="446532"/>
                    <a:pt x="310769" y="446913"/>
                  </a:cubicBezTo>
                  <a:cubicBezTo>
                    <a:pt x="307086" y="447294"/>
                    <a:pt x="303149" y="447040"/>
                    <a:pt x="299466" y="446532"/>
                  </a:cubicBezTo>
                  <a:cubicBezTo>
                    <a:pt x="295783" y="446024"/>
                    <a:pt x="291973" y="444881"/>
                    <a:pt x="288544" y="443484"/>
                  </a:cubicBezTo>
                  <a:cubicBezTo>
                    <a:pt x="285115" y="442087"/>
                    <a:pt x="281813" y="440055"/>
                    <a:pt x="278765" y="437896"/>
                  </a:cubicBezTo>
                  <a:cubicBezTo>
                    <a:pt x="275717" y="435610"/>
                    <a:pt x="272923" y="433070"/>
                    <a:pt x="270510" y="430149"/>
                  </a:cubicBezTo>
                  <a:cubicBezTo>
                    <a:pt x="268097" y="427228"/>
                    <a:pt x="266065" y="424053"/>
                    <a:pt x="264414" y="420624"/>
                  </a:cubicBezTo>
                  <a:cubicBezTo>
                    <a:pt x="262763" y="417322"/>
                    <a:pt x="261493" y="413639"/>
                    <a:pt x="260731" y="409956"/>
                  </a:cubicBezTo>
                  <a:cubicBezTo>
                    <a:pt x="259969" y="406273"/>
                    <a:pt x="259207" y="402844"/>
                    <a:pt x="259715" y="398653"/>
                  </a:cubicBezTo>
                  <a:cubicBezTo>
                    <a:pt x="260350" y="393192"/>
                    <a:pt x="264287" y="390525"/>
                    <a:pt x="266192" y="380365"/>
                  </a:cubicBezTo>
                  <a:cubicBezTo>
                    <a:pt x="274193" y="337947"/>
                    <a:pt x="272669" y="74676"/>
                    <a:pt x="276860" y="40767"/>
                  </a:cubicBezTo>
                  <a:cubicBezTo>
                    <a:pt x="277622" y="34798"/>
                    <a:pt x="278003" y="33655"/>
                    <a:pt x="279146" y="30226"/>
                  </a:cubicBezTo>
                  <a:cubicBezTo>
                    <a:pt x="280289" y="26797"/>
                    <a:pt x="281940" y="23495"/>
                    <a:pt x="283972" y="20447"/>
                  </a:cubicBezTo>
                  <a:cubicBezTo>
                    <a:pt x="285877" y="17399"/>
                    <a:pt x="288290" y="14605"/>
                    <a:pt x="290957" y="12192"/>
                  </a:cubicBezTo>
                  <a:cubicBezTo>
                    <a:pt x="293624" y="9779"/>
                    <a:pt x="296545" y="7620"/>
                    <a:pt x="299720" y="5842"/>
                  </a:cubicBezTo>
                  <a:cubicBezTo>
                    <a:pt x="302895" y="4064"/>
                    <a:pt x="306324" y="2794"/>
                    <a:pt x="309753" y="1778"/>
                  </a:cubicBezTo>
                  <a:cubicBezTo>
                    <a:pt x="313182" y="889"/>
                    <a:pt x="316865" y="254"/>
                    <a:pt x="320421" y="127"/>
                  </a:cubicBezTo>
                  <a:cubicBezTo>
                    <a:pt x="323977" y="0"/>
                    <a:pt x="327660" y="508"/>
                    <a:pt x="331216" y="1270"/>
                  </a:cubicBezTo>
                  <a:cubicBezTo>
                    <a:pt x="334645" y="2032"/>
                    <a:pt x="338201" y="3302"/>
                    <a:pt x="341376" y="4826"/>
                  </a:cubicBezTo>
                  <a:cubicBezTo>
                    <a:pt x="344551" y="6477"/>
                    <a:pt x="347599" y="8509"/>
                    <a:pt x="350393" y="10795"/>
                  </a:cubicBezTo>
                  <a:cubicBezTo>
                    <a:pt x="353060" y="13081"/>
                    <a:pt x="355600" y="15748"/>
                    <a:pt x="357759" y="18669"/>
                  </a:cubicBezTo>
                  <a:cubicBezTo>
                    <a:pt x="359918" y="21590"/>
                    <a:pt x="361696" y="24765"/>
                    <a:pt x="363093" y="28067"/>
                  </a:cubicBezTo>
                  <a:cubicBezTo>
                    <a:pt x="364490" y="31369"/>
                    <a:pt x="365379" y="35052"/>
                    <a:pt x="365887" y="38608"/>
                  </a:cubicBezTo>
                  <a:cubicBezTo>
                    <a:pt x="366395" y="42164"/>
                    <a:pt x="366268" y="43561"/>
                    <a:pt x="366141" y="49403"/>
                  </a:cubicBezTo>
                  <a:cubicBezTo>
                    <a:pt x="365506" y="75692"/>
                    <a:pt x="359156" y="180340"/>
                    <a:pt x="351409" y="265176"/>
                  </a:cubicBezTo>
                  <a:cubicBezTo>
                    <a:pt x="340233" y="387604"/>
                    <a:pt x="349631" y="649605"/>
                    <a:pt x="300355" y="713105"/>
                  </a:cubicBezTo>
                  <a:cubicBezTo>
                    <a:pt x="277876" y="742061"/>
                    <a:pt x="219710" y="735584"/>
                    <a:pt x="212852" y="746506"/>
                  </a:cubicBezTo>
                  <a:cubicBezTo>
                    <a:pt x="210439" y="750316"/>
                    <a:pt x="213868" y="753999"/>
                    <a:pt x="213741" y="757682"/>
                  </a:cubicBezTo>
                  <a:cubicBezTo>
                    <a:pt x="213614" y="761365"/>
                    <a:pt x="212852" y="765302"/>
                    <a:pt x="211836" y="768858"/>
                  </a:cubicBezTo>
                  <a:cubicBezTo>
                    <a:pt x="210820" y="772414"/>
                    <a:pt x="209296" y="776097"/>
                    <a:pt x="207391" y="779272"/>
                  </a:cubicBezTo>
                  <a:cubicBezTo>
                    <a:pt x="205486" y="782447"/>
                    <a:pt x="203073" y="785495"/>
                    <a:pt x="200533" y="788162"/>
                  </a:cubicBezTo>
                  <a:cubicBezTo>
                    <a:pt x="197866" y="790829"/>
                    <a:pt x="194945" y="793242"/>
                    <a:pt x="191770" y="795274"/>
                  </a:cubicBezTo>
                  <a:cubicBezTo>
                    <a:pt x="188595" y="797306"/>
                    <a:pt x="185166" y="798957"/>
                    <a:pt x="181610" y="800100"/>
                  </a:cubicBezTo>
                  <a:cubicBezTo>
                    <a:pt x="178054" y="801243"/>
                    <a:pt x="174244" y="802132"/>
                    <a:pt x="170561" y="802386"/>
                  </a:cubicBezTo>
                  <a:cubicBezTo>
                    <a:pt x="166878" y="802640"/>
                    <a:pt x="162941" y="802513"/>
                    <a:pt x="159258" y="801878"/>
                  </a:cubicBezTo>
                  <a:cubicBezTo>
                    <a:pt x="155575" y="801243"/>
                    <a:pt x="151892" y="800227"/>
                    <a:pt x="148463" y="798703"/>
                  </a:cubicBezTo>
                  <a:cubicBezTo>
                    <a:pt x="145034" y="797179"/>
                    <a:pt x="141732" y="795274"/>
                    <a:pt x="138684" y="792988"/>
                  </a:cubicBezTo>
                  <a:cubicBezTo>
                    <a:pt x="135763" y="790702"/>
                    <a:pt x="132969" y="788035"/>
                    <a:pt x="130556" y="785114"/>
                  </a:cubicBezTo>
                  <a:cubicBezTo>
                    <a:pt x="128270" y="782193"/>
                    <a:pt x="126111" y="779018"/>
                    <a:pt x="124587" y="775589"/>
                  </a:cubicBezTo>
                  <a:cubicBezTo>
                    <a:pt x="122936" y="772160"/>
                    <a:pt x="123063" y="770509"/>
                    <a:pt x="121031" y="764794"/>
                  </a:cubicBezTo>
                  <a:cubicBezTo>
                    <a:pt x="113157" y="742188"/>
                    <a:pt x="77724" y="660908"/>
                    <a:pt x="59309" y="598170"/>
                  </a:cubicBezTo>
                  <a:cubicBezTo>
                    <a:pt x="36576" y="520319"/>
                    <a:pt x="5969" y="363601"/>
                    <a:pt x="1270" y="331216"/>
                  </a:cubicBezTo>
                  <a:cubicBezTo>
                    <a:pt x="254" y="324104"/>
                    <a:pt x="0" y="322326"/>
                    <a:pt x="254" y="318008"/>
                  </a:cubicBezTo>
                  <a:cubicBezTo>
                    <a:pt x="508" y="313690"/>
                    <a:pt x="1143" y="309245"/>
                    <a:pt x="2413" y="305054"/>
                  </a:cubicBezTo>
                  <a:cubicBezTo>
                    <a:pt x="3683" y="300863"/>
                    <a:pt x="5461" y="296672"/>
                    <a:pt x="7620" y="292862"/>
                  </a:cubicBezTo>
                  <a:cubicBezTo>
                    <a:pt x="9779" y="289052"/>
                    <a:pt x="12573" y="285496"/>
                    <a:pt x="15621" y="282321"/>
                  </a:cubicBezTo>
                  <a:cubicBezTo>
                    <a:pt x="18669" y="279146"/>
                    <a:pt x="22225" y="276352"/>
                    <a:pt x="25908" y="274066"/>
                  </a:cubicBezTo>
                  <a:cubicBezTo>
                    <a:pt x="29591" y="271780"/>
                    <a:pt x="33655" y="269875"/>
                    <a:pt x="37719" y="268478"/>
                  </a:cubicBezTo>
                  <a:cubicBezTo>
                    <a:pt x="41910" y="267081"/>
                    <a:pt x="46355" y="266319"/>
                    <a:pt x="50673" y="265938"/>
                  </a:cubicBezTo>
                  <a:cubicBezTo>
                    <a:pt x="54991" y="265557"/>
                    <a:pt x="59563" y="265684"/>
                    <a:pt x="63881" y="266446"/>
                  </a:cubicBezTo>
                  <a:cubicBezTo>
                    <a:pt x="68199" y="267208"/>
                    <a:pt x="72517" y="268478"/>
                    <a:pt x="76581" y="270256"/>
                  </a:cubicBezTo>
                  <a:cubicBezTo>
                    <a:pt x="80518" y="272034"/>
                    <a:pt x="84455" y="274193"/>
                    <a:pt x="87884" y="276860"/>
                  </a:cubicBezTo>
                  <a:cubicBezTo>
                    <a:pt x="91313" y="279527"/>
                    <a:pt x="94615" y="282575"/>
                    <a:pt x="97409" y="286004"/>
                  </a:cubicBezTo>
                  <a:cubicBezTo>
                    <a:pt x="100203" y="289433"/>
                    <a:pt x="102489" y="293243"/>
                    <a:pt x="104394" y="297180"/>
                  </a:cubicBezTo>
                  <a:cubicBezTo>
                    <a:pt x="106299" y="301117"/>
                    <a:pt x="108585" y="309753"/>
                    <a:pt x="108585" y="309753"/>
                  </a:cubicBezTo>
                </a:path>
              </a:pathLst>
            </a:custGeom>
            <a:solidFill>
              <a:srgbClr val="022C5F"/>
            </a:solidFill>
            <a:ln cap="sq">
              <a:noFill/>
              <a:prstDash val="solid"/>
              <a:miter/>
            </a:ln>
          </p:spPr>
        </p:sp>
      </p:grpSp>
      <p:grpSp>
        <p:nvGrpSpPr>
          <p:cNvPr id="6" name="Group 6"/>
          <p:cNvGrpSpPr/>
          <p:nvPr/>
        </p:nvGrpSpPr>
        <p:grpSpPr>
          <a:xfrm>
            <a:off x="4489609" y="1286542"/>
            <a:ext cx="589026" cy="1050417"/>
            <a:chOff x="0" y="0"/>
            <a:chExt cx="785368" cy="1400556"/>
          </a:xfrm>
        </p:grpSpPr>
        <p:sp>
          <p:nvSpPr>
            <p:cNvPr id="7" name="Freeform 7"/>
            <p:cNvSpPr/>
            <p:nvPr/>
          </p:nvSpPr>
          <p:spPr>
            <a:xfrm>
              <a:off x="50165" y="50165"/>
              <a:ext cx="684530" cy="1300226"/>
            </a:xfrm>
            <a:custGeom>
              <a:avLst/>
              <a:gdLst/>
              <a:ahLst/>
              <a:cxnLst/>
              <a:rect l="l" t="t" r="r" b="b"/>
              <a:pathLst>
                <a:path w="684530" h="1300226">
                  <a:moveTo>
                    <a:pt x="355092" y="549783"/>
                  </a:moveTo>
                  <a:cubicBezTo>
                    <a:pt x="343281" y="1014476"/>
                    <a:pt x="341884" y="1179068"/>
                    <a:pt x="339090" y="1219327"/>
                  </a:cubicBezTo>
                  <a:cubicBezTo>
                    <a:pt x="338455" y="1228979"/>
                    <a:pt x="338328" y="1231392"/>
                    <a:pt x="336931" y="1237234"/>
                  </a:cubicBezTo>
                  <a:cubicBezTo>
                    <a:pt x="335534" y="1243076"/>
                    <a:pt x="333375" y="1248791"/>
                    <a:pt x="330581" y="1254125"/>
                  </a:cubicBezTo>
                  <a:cubicBezTo>
                    <a:pt x="327787" y="1259459"/>
                    <a:pt x="324231" y="1264539"/>
                    <a:pt x="320294" y="1268984"/>
                  </a:cubicBezTo>
                  <a:cubicBezTo>
                    <a:pt x="316357" y="1273429"/>
                    <a:pt x="311785" y="1277493"/>
                    <a:pt x="306832" y="1280922"/>
                  </a:cubicBezTo>
                  <a:cubicBezTo>
                    <a:pt x="301879" y="1284351"/>
                    <a:pt x="296418" y="1287145"/>
                    <a:pt x="290830" y="1289304"/>
                  </a:cubicBezTo>
                  <a:cubicBezTo>
                    <a:pt x="285242" y="1291463"/>
                    <a:pt x="279273" y="1292860"/>
                    <a:pt x="273304" y="1293622"/>
                  </a:cubicBezTo>
                  <a:cubicBezTo>
                    <a:pt x="267335" y="1294384"/>
                    <a:pt x="261239" y="1294384"/>
                    <a:pt x="255270" y="1293622"/>
                  </a:cubicBezTo>
                  <a:cubicBezTo>
                    <a:pt x="249301" y="1292860"/>
                    <a:pt x="243332" y="1291463"/>
                    <a:pt x="237744" y="1289304"/>
                  </a:cubicBezTo>
                  <a:cubicBezTo>
                    <a:pt x="232156" y="1287145"/>
                    <a:pt x="226695" y="1284351"/>
                    <a:pt x="221742" y="1280922"/>
                  </a:cubicBezTo>
                  <a:cubicBezTo>
                    <a:pt x="216789" y="1277493"/>
                    <a:pt x="212090" y="1273429"/>
                    <a:pt x="208153" y="1268984"/>
                  </a:cubicBezTo>
                  <a:cubicBezTo>
                    <a:pt x="204216" y="1264539"/>
                    <a:pt x="200787" y="1259459"/>
                    <a:pt x="197993" y="1254125"/>
                  </a:cubicBezTo>
                  <a:cubicBezTo>
                    <a:pt x="195199" y="1248791"/>
                    <a:pt x="192913" y="1243076"/>
                    <a:pt x="191516" y="1237234"/>
                  </a:cubicBezTo>
                  <a:cubicBezTo>
                    <a:pt x="190119" y="1231392"/>
                    <a:pt x="188468" y="1229106"/>
                    <a:pt x="189357" y="1219327"/>
                  </a:cubicBezTo>
                  <a:cubicBezTo>
                    <a:pt x="193802" y="1171194"/>
                    <a:pt x="316865" y="797560"/>
                    <a:pt x="321310" y="798576"/>
                  </a:cubicBezTo>
                  <a:cubicBezTo>
                    <a:pt x="322199" y="798830"/>
                    <a:pt x="320548" y="810641"/>
                    <a:pt x="319151" y="816483"/>
                  </a:cubicBezTo>
                  <a:cubicBezTo>
                    <a:pt x="317754" y="822325"/>
                    <a:pt x="315468" y="828040"/>
                    <a:pt x="312674" y="833374"/>
                  </a:cubicBezTo>
                  <a:cubicBezTo>
                    <a:pt x="309880" y="838708"/>
                    <a:pt x="306324" y="843788"/>
                    <a:pt x="302387" y="848233"/>
                  </a:cubicBezTo>
                  <a:cubicBezTo>
                    <a:pt x="298450" y="852678"/>
                    <a:pt x="293878" y="856742"/>
                    <a:pt x="288925" y="860171"/>
                  </a:cubicBezTo>
                  <a:cubicBezTo>
                    <a:pt x="283972" y="863600"/>
                    <a:pt x="278511" y="866394"/>
                    <a:pt x="272923" y="868553"/>
                  </a:cubicBezTo>
                  <a:cubicBezTo>
                    <a:pt x="267335" y="870712"/>
                    <a:pt x="261366" y="872109"/>
                    <a:pt x="255397" y="872871"/>
                  </a:cubicBezTo>
                  <a:cubicBezTo>
                    <a:pt x="249428" y="873633"/>
                    <a:pt x="243332" y="873633"/>
                    <a:pt x="237363" y="872871"/>
                  </a:cubicBezTo>
                  <a:cubicBezTo>
                    <a:pt x="231394" y="872109"/>
                    <a:pt x="225425" y="870712"/>
                    <a:pt x="219837" y="868553"/>
                  </a:cubicBezTo>
                  <a:cubicBezTo>
                    <a:pt x="214249" y="866394"/>
                    <a:pt x="208788" y="863600"/>
                    <a:pt x="203835" y="860171"/>
                  </a:cubicBezTo>
                  <a:cubicBezTo>
                    <a:pt x="198882" y="856742"/>
                    <a:pt x="194310" y="852678"/>
                    <a:pt x="190373" y="848233"/>
                  </a:cubicBezTo>
                  <a:cubicBezTo>
                    <a:pt x="186436" y="843788"/>
                    <a:pt x="182880" y="838708"/>
                    <a:pt x="180086" y="833374"/>
                  </a:cubicBezTo>
                  <a:cubicBezTo>
                    <a:pt x="177292" y="828040"/>
                    <a:pt x="175133" y="822325"/>
                    <a:pt x="173736" y="816483"/>
                  </a:cubicBezTo>
                  <a:cubicBezTo>
                    <a:pt x="172339" y="810641"/>
                    <a:pt x="170942" y="798703"/>
                    <a:pt x="171577" y="798576"/>
                  </a:cubicBezTo>
                  <a:cubicBezTo>
                    <a:pt x="173355" y="798195"/>
                    <a:pt x="217043" y="916051"/>
                    <a:pt x="213106" y="960882"/>
                  </a:cubicBezTo>
                  <a:cubicBezTo>
                    <a:pt x="210185" y="994283"/>
                    <a:pt x="183642" y="1027557"/>
                    <a:pt x="174498" y="1045591"/>
                  </a:cubicBezTo>
                  <a:cubicBezTo>
                    <a:pt x="170053" y="1054354"/>
                    <a:pt x="168021" y="1058799"/>
                    <a:pt x="163703" y="1064641"/>
                  </a:cubicBezTo>
                  <a:cubicBezTo>
                    <a:pt x="159385" y="1070483"/>
                    <a:pt x="154305" y="1075944"/>
                    <a:pt x="148717" y="1080516"/>
                  </a:cubicBezTo>
                  <a:cubicBezTo>
                    <a:pt x="143129" y="1085088"/>
                    <a:pt x="136906" y="1089152"/>
                    <a:pt x="130429" y="1092327"/>
                  </a:cubicBezTo>
                  <a:cubicBezTo>
                    <a:pt x="123952" y="1095502"/>
                    <a:pt x="116840" y="1097915"/>
                    <a:pt x="109728" y="1099439"/>
                  </a:cubicBezTo>
                  <a:cubicBezTo>
                    <a:pt x="102616" y="1100963"/>
                    <a:pt x="95250" y="1101598"/>
                    <a:pt x="88011" y="1101344"/>
                  </a:cubicBezTo>
                  <a:cubicBezTo>
                    <a:pt x="80772" y="1101090"/>
                    <a:pt x="73406" y="1099947"/>
                    <a:pt x="66421" y="1098042"/>
                  </a:cubicBezTo>
                  <a:cubicBezTo>
                    <a:pt x="59436" y="1096137"/>
                    <a:pt x="52578" y="1093216"/>
                    <a:pt x="46228" y="1089660"/>
                  </a:cubicBezTo>
                  <a:cubicBezTo>
                    <a:pt x="40005" y="1086104"/>
                    <a:pt x="33909" y="1081659"/>
                    <a:pt x="28702" y="1076706"/>
                  </a:cubicBezTo>
                  <a:cubicBezTo>
                    <a:pt x="23495" y="1071753"/>
                    <a:pt x="18669" y="1065911"/>
                    <a:pt x="14732" y="1059815"/>
                  </a:cubicBezTo>
                  <a:cubicBezTo>
                    <a:pt x="10795" y="1053719"/>
                    <a:pt x="7493" y="1047115"/>
                    <a:pt x="5207" y="1040257"/>
                  </a:cubicBezTo>
                  <a:cubicBezTo>
                    <a:pt x="2794" y="1033399"/>
                    <a:pt x="1270" y="1026160"/>
                    <a:pt x="635" y="1018921"/>
                  </a:cubicBezTo>
                  <a:cubicBezTo>
                    <a:pt x="0" y="1011682"/>
                    <a:pt x="254" y="1004189"/>
                    <a:pt x="1397" y="997077"/>
                  </a:cubicBezTo>
                  <a:cubicBezTo>
                    <a:pt x="2540" y="989965"/>
                    <a:pt x="4953" y="986536"/>
                    <a:pt x="7239" y="975995"/>
                  </a:cubicBezTo>
                  <a:cubicBezTo>
                    <a:pt x="13716" y="946404"/>
                    <a:pt x="24765" y="865632"/>
                    <a:pt x="34671" y="804799"/>
                  </a:cubicBezTo>
                  <a:cubicBezTo>
                    <a:pt x="45974" y="735330"/>
                    <a:pt x="64262" y="632714"/>
                    <a:pt x="71882" y="581660"/>
                  </a:cubicBezTo>
                  <a:cubicBezTo>
                    <a:pt x="75819" y="555117"/>
                    <a:pt x="77216" y="535559"/>
                    <a:pt x="80010" y="521081"/>
                  </a:cubicBezTo>
                  <a:cubicBezTo>
                    <a:pt x="81661" y="512826"/>
                    <a:pt x="82550" y="508000"/>
                    <a:pt x="84963" y="501904"/>
                  </a:cubicBezTo>
                  <a:cubicBezTo>
                    <a:pt x="87376" y="495808"/>
                    <a:pt x="90551" y="489712"/>
                    <a:pt x="94361" y="484378"/>
                  </a:cubicBezTo>
                  <a:cubicBezTo>
                    <a:pt x="98171" y="479044"/>
                    <a:pt x="102743" y="473964"/>
                    <a:pt x="107696" y="469646"/>
                  </a:cubicBezTo>
                  <a:cubicBezTo>
                    <a:pt x="112649" y="465328"/>
                    <a:pt x="118364" y="461518"/>
                    <a:pt x="124206" y="458470"/>
                  </a:cubicBezTo>
                  <a:cubicBezTo>
                    <a:pt x="130048" y="455549"/>
                    <a:pt x="136525" y="453263"/>
                    <a:pt x="142875" y="451739"/>
                  </a:cubicBezTo>
                  <a:cubicBezTo>
                    <a:pt x="149352" y="450215"/>
                    <a:pt x="156083" y="449326"/>
                    <a:pt x="162687" y="449453"/>
                  </a:cubicBezTo>
                  <a:cubicBezTo>
                    <a:pt x="169291" y="449580"/>
                    <a:pt x="176022" y="450469"/>
                    <a:pt x="182372" y="452120"/>
                  </a:cubicBezTo>
                  <a:cubicBezTo>
                    <a:pt x="188722" y="453771"/>
                    <a:pt x="195072" y="456184"/>
                    <a:pt x="200914" y="459359"/>
                  </a:cubicBezTo>
                  <a:cubicBezTo>
                    <a:pt x="206629" y="462407"/>
                    <a:pt x="212217" y="466344"/>
                    <a:pt x="217043" y="470789"/>
                  </a:cubicBezTo>
                  <a:cubicBezTo>
                    <a:pt x="221869" y="475234"/>
                    <a:pt x="226441" y="480441"/>
                    <a:pt x="230124" y="485902"/>
                  </a:cubicBezTo>
                  <a:cubicBezTo>
                    <a:pt x="233807" y="491363"/>
                    <a:pt x="236855" y="497332"/>
                    <a:pt x="239141" y="503555"/>
                  </a:cubicBezTo>
                  <a:cubicBezTo>
                    <a:pt x="241427" y="509778"/>
                    <a:pt x="242951" y="516382"/>
                    <a:pt x="243713" y="522986"/>
                  </a:cubicBezTo>
                  <a:cubicBezTo>
                    <a:pt x="244475" y="529463"/>
                    <a:pt x="243586" y="532638"/>
                    <a:pt x="243459" y="542798"/>
                  </a:cubicBezTo>
                  <a:cubicBezTo>
                    <a:pt x="242951" y="577596"/>
                    <a:pt x="240284" y="689864"/>
                    <a:pt x="239268" y="772668"/>
                  </a:cubicBezTo>
                  <a:cubicBezTo>
                    <a:pt x="238125" y="870077"/>
                    <a:pt x="224917" y="1007491"/>
                    <a:pt x="237363" y="1090422"/>
                  </a:cubicBezTo>
                  <a:cubicBezTo>
                    <a:pt x="245618" y="1145794"/>
                    <a:pt x="277495" y="1201674"/>
                    <a:pt x="279781" y="1225804"/>
                  </a:cubicBezTo>
                  <a:cubicBezTo>
                    <a:pt x="280543" y="1234313"/>
                    <a:pt x="279146" y="1237742"/>
                    <a:pt x="277749" y="1243457"/>
                  </a:cubicBezTo>
                  <a:cubicBezTo>
                    <a:pt x="276352" y="1249172"/>
                    <a:pt x="274193" y="1254887"/>
                    <a:pt x="271526" y="1260094"/>
                  </a:cubicBezTo>
                  <a:cubicBezTo>
                    <a:pt x="268859" y="1265301"/>
                    <a:pt x="265430" y="1270381"/>
                    <a:pt x="261620" y="1274826"/>
                  </a:cubicBezTo>
                  <a:cubicBezTo>
                    <a:pt x="257810" y="1279271"/>
                    <a:pt x="253238" y="1283335"/>
                    <a:pt x="248412" y="1286637"/>
                  </a:cubicBezTo>
                  <a:cubicBezTo>
                    <a:pt x="243586" y="1290066"/>
                    <a:pt x="238125" y="1292860"/>
                    <a:pt x="232664" y="1295019"/>
                  </a:cubicBezTo>
                  <a:cubicBezTo>
                    <a:pt x="227203" y="1297178"/>
                    <a:pt x="221361" y="1298702"/>
                    <a:pt x="215519" y="1299464"/>
                  </a:cubicBezTo>
                  <a:cubicBezTo>
                    <a:pt x="209677" y="1300226"/>
                    <a:pt x="203581" y="1300226"/>
                    <a:pt x="197739" y="1299591"/>
                  </a:cubicBezTo>
                  <a:cubicBezTo>
                    <a:pt x="191897" y="1298956"/>
                    <a:pt x="185928" y="1297432"/>
                    <a:pt x="180467" y="1295400"/>
                  </a:cubicBezTo>
                  <a:cubicBezTo>
                    <a:pt x="175006" y="1293368"/>
                    <a:pt x="169545" y="1290574"/>
                    <a:pt x="164719" y="1287272"/>
                  </a:cubicBezTo>
                  <a:cubicBezTo>
                    <a:pt x="159893" y="1283970"/>
                    <a:pt x="155194" y="1279906"/>
                    <a:pt x="151257" y="1275588"/>
                  </a:cubicBezTo>
                  <a:cubicBezTo>
                    <a:pt x="147320" y="1271270"/>
                    <a:pt x="143891" y="1266317"/>
                    <a:pt x="141097" y="1261110"/>
                  </a:cubicBezTo>
                  <a:cubicBezTo>
                    <a:pt x="138303" y="1255903"/>
                    <a:pt x="136144" y="1250188"/>
                    <a:pt x="134747" y="1244473"/>
                  </a:cubicBezTo>
                  <a:cubicBezTo>
                    <a:pt x="133350" y="1238758"/>
                    <a:pt x="131191" y="1236345"/>
                    <a:pt x="132461" y="1226947"/>
                  </a:cubicBezTo>
                  <a:cubicBezTo>
                    <a:pt x="138303" y="1181989"/>
                    <a:pt x="238887" y="977265"/>
                    <a:pt x="286258" y="848995"/>
                  </a:cubicBezTo>
                  <a:cubicBezTo>
                    <a:pt x="334137" y="719328"/>
                    <a:pt x="377190" y="574040"/>
                    <a:pt x="418084" y="453263"/>
                  </a:cubicBezTo>
                  <a:cubicBezTo>
                    <a:pt x="452628" y="351155"/>
                    <a:pt x="486029" y="212344"/>
                    <a:pt x="515112" y="170815"/>
                  </a:cubicBezTo>
                  <a:cubicBezTo>
                    <a:pt x="525526" y="155829"/>
                    <a:pt x="539115" y="154178"/>
                    <a:pt x="545211" y="146431"/>
                  </a:cubicBezTo>
                  <a:cubicBezTo>
                    <a:pt x="549148" y="141478"/>
                    <a:pt x="549148" y="136398"/>
                    <a:pt x="551942" y="131953"/>
                  </a:cubicBezTo>
                  <a:cubicBezTo>
                    <a:pt x="554736" y="127508"/>
                    <a:pt x="558292" y="123190"/>
                    <a:pt x="562102" y="119507"/>
                  </a:cubicBezTo>
                  <a:cubicBezTo>
                    <a:pt x="565912" y="115824"/>
                    <a:pt x="570230" y="112522"/>
                    <a:pt x="574802" y="109855"/>
                  </a:cubicBezTo>
                  <a:cubicBezTo>
                    <a:pt x="579374" y="107188"/>
                    <a:pt x="584454" y="105029"/>
                    <a:pt x="589534" y="103505"/>
                  </a:cubicBezTo>
                  <a:cubicBezTo>
                    <a:pt x="594614" y="101981"/>
                    <a:pt x="599948" y="101219"/>
                    <a:pt x="605282" y="100965"/>
                  </a:cubicBezTo>
                  <a:cubicBezTo>
                    <a:pt x="610489" y="100711"/>
                    <a:pt x="615950" y="101092"/>
                    <a:pt x="621157" y="102108"/>
                  </a:cubicBezTo>
                  <a:cubicBezTo>
                    <a:pt x="626364" y="103124"/>
                    <a:pt x="631571" y="104902"/>
                    <a:pt x="636397" y="107188"/>
                  </a:cubicBezTo>
                  <a:cubicBezTo>
                    <a:pt x="641223" y="109474"/>
                    <a:pt x="645795" y="112395"/>
                    <a:pt x="649859" y="115697"/>
                  </a:cubicBezTo>
                  <a:cubicBezTo>
                    <a:pt x="653923" y="118999"/>
                    <a:pt x="657860" y="122936"/>
                    <a:pt x="661035" y="127127"/>
                  </a:cubicBezTo>
                  <a:cubicBezTo>
                    <a:pt x="664210" y="131318"/>
                    <a:pt x="667004" y="136144"/>
                    <a:pt x="669036" y="140970"/>
                  </a:cubicBezTo>
                  <a:cubicBezTo>
                    <a:pt x="671068" y="145796"/>
                    <a:pt x="672592" y="151130"/>
                    <a:pt x="673481" y="156337"/>
                  </a:cubicBezTo>
                  <a:cubicBezTo>
                    <a:pt x="674370" y="161544"/>
                    <a:pt x="674624" y="167005"/>
                    <a:pt x="674243" y="172212"/>
                  </a:cubicBezTo>
                  <a:cubicBezTo>
                    <a:pt x="673862" y="177546"/>
                    <a:pt x="673227" y="179451"/>
                    <a:pt x="671068" y="187960"/>
                  </a:cubicBezTo>
                  <a:cubicBezTo>
                    <a:pt x="661416" y="226949"/>
                    <a:pt x="604393" y="404622"/>
                    <a:pt x="575564" y="510286"/>
                  </a:cubicBezTo>
                  <a:cubicBezTo>
                    <a:pt x="548005" y="611251"/>
                    <a:pt x="518033" y="726313"/>
                    <a:pt x="500888" y="808228"/>
                  </a:cubicBezTo>
                  <a:cubicBezTo>
                    <a:pt x="489077" y="864870"/>
                    <a:pt x="482727" y="918718"/>
                    <a:pt x="476377" y="953262"/>
                  </a:cubicBezTo>
                  <a:cubicBezTo>
                    <a:pt x="472821" y="972566"/>
                    <a:pt x="470408" y="987044"/>
                    <a:pt x="467360" y="998093"/>
                  </a:cubicBezTo>
                  <a:cubicBezTo>
                    <a:pt x="465455" y="1004824"/>
                    <a:pt x="464185" y="1009015"/>
                    <a:pt x="461772" y="1014095"/>
                  </a:cubicBezTo>
                  <a:cubicBezTo>
                    <a:pt x="459232" y="1019175"/>
                    <a:pt x="456184" y="1024128"/>
                    <a:pt x="452501" y="1028446"/>
                  </a:cubicBezTo>
                  <a:cubicBezTo>
                    <a:pt x="448945" y="1032764"/>
                    <a:pt x="444627" y="1036828"/>
                    <a:pt x="440055" y="1040130"/>
                  </a:cubicBezTo>
                  <a:cubicBezTo>
                    <a:pt x="435483" y="1043432"/>
                    <a:pt x="430403" y="1046226"/>
                    <a:pt x="425196" y="1048385"/>
                  </a:cubicBezTo>
                  <a:cubicBezTo>
                    <a:pt x="419989" y="1050544"/>
                    <a:pt x="414401" y="1052068"/>
                    <a:pt x="408813" y="1052957"/>
                  </a:cubicBezTo>
                  <a:cubicBezTo>
                    <a:pt x="403225" y="1053846"/>
                    <a:pt x="397383" y="1053973"/>
                    <a:pt x="391795" y="1053465"/>
                  </a:cubicBezTo>
                  <a:cubicBezTo>
                    <a:pt x="386207" y="1052957"/>
                    <a:pt x="380492" y="1051687"/>
                    <a:pt x="375158" y="1049782"/>
                  </a:cubicBezTo>
                  <a:cubicBezTo>
                    <a:pt x="369824" y="1047877"/>
                    <a:pt x="364617" y="1045337"/>
                    <a:pt x="359918" y="1042289"/>
                  </a:cubicBezTo>
                  <a:cubicBezTo>
                    <a:pt x="355219" y="1039241"/>
                    <a:pt x="350647" y="1035431"/>
                    <a:pt x="346837" y="1031367"/>
                  </a:cubicBezTo>
                  <a:cubicBezTo>
                    <a:pt x="343027" y="1027303"/>
                    <a:pt x="339598" y="1022604"/>
                    <a:pt x="336804" y="1017651"/>
                  </a:cubicBezTo>
                  <a:cubicBezTo>
                    <a:pt x="334010" y="1012698"/>
                    <a:pt x="331851" y="1007364"/>
                    <a:pt x="330327" y="1001903"/>
                  </a:cubicBezTo>
                  <a:cubicBezTo>
                    <a:pt x="328803" y="996442"/>
                    <a:pt x="327914" y="990600"/>
                    <a:pt x="327787" y="985012"/>
                  </a:cubicBezTo>
                  <a:cubicBezTo>
                    <a:pt x="327660" y="979424"/>
                    <a:pt x="328168" y="976503"/>
                    <a:pt x="329311" y="968121"/>
                  </a:cubicBezTo>
                  <a:cubicBezTo>
                    <a:pt x="332867" y="942086"/>
                    <a:pt x="344805" y="872490"/>
                    <a:pt x="358775" y="810133"/>
                  </a:cubicBezTo>
                  <a:cubicBezTo>
                    <a:pt x="379349" y="718185"/>
                    <a:pt x="418846" y="577342"/>
                    <a:pt x="447548" y="471043"/>
                  </a:cubicBezTo>
                  <a:cubicBezTo>
                    <a:pt x="473075" y="376428"/>
                    <a:pt x="504825" y="280035"/>
                    <a:pt x="521843" y="203073"/>
                  </a:cubicBezTo>
                  <a:cubicBezTo>
                    <a:pt x="534416" y="146050"/>
                    <a:pt x="540131" y="76454"/>
                    <a:pt x="546862" y="52197"/>
                  </a:cubicBezTo>
                  <a:cubicBezTo>
                    <a:pt x="549148" y="44196"/>
                    <a:pt x="550418" y="41402"/>
                    <a:pt x="553085" y="36576"/>
                  </a:cubicBezTo>
                  <a:cubicBezTo>
                    <a:pt x="555752" y="31623"/>
                    <a:pt x="559181" y="26924"/>
                    <a:pt x="562991" y="22860"/>
                  </a:cubicBezTo>
                  <a:cubicBezTo>
                    <a:pt x="566801" y="18796"/>
                    <a:pt x="571119" y="14986"/>
                    <a:pt x="575818" y="11938"/>
                  </a:cubicBezTo>
                  <a:cubicBezTo>
                    <a:pt x="580517" y="8890"/>
                    <a:pt x="585724" y="6223"/>
                    <a:pt x="590931" y="4318"/>
                  </a:cubicBezTo>
                  <a:cubicBezTo>
                    <a:pt x="596138" y="2413"/>
                    <a:pt x="601726" y="1270"/>
                    <a:pt x="607314" y="635"/>
                  </a:cubicBezTo>
                  <a:cubicBezTo>
                    <a:pt x="612902" y="0"/>
                    <a:pt x="618617" y="127"/>
                    <a:pt x="624205" y="889"/>
                  </a:cubicBezTo>
                  <a:cubicBezTo>
                    <a:pt x="629666" y="1651"/>
                    <a:pt x="635254" y="3302"/>
                    <a:pt x="640461" y="5334"/>
                  </a:cubicBezTo>
                  <a:cubicBezTo>
                    <a:pt x="645668" y="7493"/>
                    <a:pt x="650748" y="10160"/>
                    <a:pt x="655320" y="13462"/>
                  </a:cubicBezTo>
                  <a:cubicBezTo>
                    <a:pt x="659892" y="16764"/>
                    <a:pt x="664083" y="20701"/>
                    <a:pt x="667639" y="24892"/>
                  </a:cubicBezTo>
                  <a:cubicBezTo>
                    <a:pt x="671322" y="29083"/>
                    <a:pt x="674497" y="33909"/>
                    <a:pt x="677037" y="38862"/>
                  </a:cubicBezTo>
                  <a:cubicBezTo>
                    <a:pt x="679577" y="43815"/>
                    <a:pt x="681355" y="49403"/>
                    <a:pt x="682625" y="54864"/>
                  </a:cubicBezTo>
                  <a:cubicBezTo>
                    <a:pt x="683895" y="60325"/>
                    <a:pt x="684530" y="66040"/>
                    <a:pt x="684403" y="71628"/>
                  </a:cubicBezTo>
                  <a:cubicBezTo>
                    <a:pt x="684276" y="77216"/>
                    <a:pt x="683895" y="79121"/>
                    <a:pt x="681990" y="88265"/>
                  </a:cubicBezTo>
                  <a:cubicBezTo>
                    <a:pt x="672338" y="133223"/>
                    <a:pt x="599948" y="354203"/>
                    <a:pt x="569341" y="483870"/>
                  </a:cubicBezTo>
                  <a:cubicBezTo>
                    <a:pt x="540258" y="606552"/>
                    <a:pt x="517398" y="744220"/>
                    <a:pt x="500761" y="846074"/>
                  </a:cubicBezTo>
                  <a:cubicBezTo>
                    <a:pt x="488696" y="919861"/>
                    <a:pt x="480060" y="990600"/>
                    <a:pt x="474472" y="1037717"/>
                  </a:cubicBezTo>
                  <a:cubicBezTo>
                    <a:pt x="471170" y="1065022"/>
                    <a:pt x="470535" y="1088263"/>
                    <a:pt x="467868" y="1102741"/>
                  </a:cubicBezTo>
                  <a:cubicBezTo>
                    <a:pt x="466471" y="1110107"/>
                    <a:pt x="465455" y="1114044"/>
                    <a:pt x="463296" y="1119251"/>
                  </a:cubicBezTo>
                  <a:cubicBezTo>
                    <a:pt x="461137" y="1124458"/>
                    <a:pt x="458343" y="1129665"/>
                    <a:pt x="454914" y="1134237"/>
                  </a:cubicBezTo>
                  <a:cubicBezTo>
                    <a:pt x="451612" y="1138809"/>
                    <a:pt x="447421" y="1143000"/>
                    <a:pt x="443103" y="1146683"/>
                  </a:cubicBezTo>
                  <a:cubicBezTo>
                    <a:pt x="438785" y="1150239"/>
                    <a:pt x="433832" y="1153414"/>
                    <a:pt x="428752" y="1155954"/>
                  </a:cubicBezTo>
                  <a:cubicBezTo>
                    <a:pt x="423672" y="1158494"/>
                    <a:pt x="418211" y="1160526"/>
                    <a:pt x="412623" y="1161669"/>
                  </a:cubicBezTo>
                  <a:cubicBezTo>
                    <a:pt x="407162" y="1162812"/>
                    <a:pt x="401320" y="1163320"/>
                    <a:pt x="395605" y="1163193"/>
                  </a:cubicBezTo>
                  <a:cubicBezTo>
                    <a:pt x="389890" y="1163066"/>
                    <a:pt x="384048" y="1162177"/>
                    <a:pt x="378587" y="1160653"/>
                  </a:cubicBezTo>
                  <a:cubicBezTo>
                    <a:pt x="373126" y="1159129"/>
                    <a:pt x="367792" y="1156843"/>
                    <a:pt x="362839" y="1154049"/>
                  </a:cubicBezTo>
                  <a:cubicBezTo>
                    <a:pt x="357886" y="1151255"/>
                    <a:pt x="353060" y="1147826"/>
                    <a:pt x="348996" y="1144016"/>
                  </a:cubicBezTo>
                  <a:cubicBezTo>
                    <a:pt x="344805" y="1140079"/>
                    <a:pt x="341122" y="1135634"/>
                    <a:pt x="338074" y="1130808"/>
                  </a:cubicBezTo>
                  <a:cubicBezTo>
                    <a:pt x="335026" y="1126109"/>
                    <a:pt x="332486" y="1120775"/>
                    <a:pt x="330581" y="1115441"/>
                  </a:cubicBezTo>
                  <a:cubicBezTo>
                    <a:pt x="328676" y="1110107"/>
                    <a:pt x="327406" y="1104265"/>
                    <a:pt x="326898" y="1098677"/>
                  </a:cubicBezTo>
                  <a:cubicBezTo>
                    <a:pt x="326390" y="1093089"/>
                    <a:pt x="326390" y="1090041"/>
                    <a:pt x="327406" y="1081659"/>
                  </a:cubicBezTo>
                  <a:cubicBezTo>
                    <a:pt x="330454" y="1057656"/>
                    <a:pt x="348996" y="991108"/>
                    <a:pt x="358394" y="942975"/>
                  </a:cubicBezTo>
                  <a:cubicBezTo>
                    <a:pt x="368427" y="891286"/>
                    <a:pt x="379349" y="824103"/>
                    <a:pt x="385318" y="781177"/>
                  </a:cubicBezTo>
                  <a:cubicBezTo>
                    <a:pt x="389255" y="752856"/>
                    <a:pt x="389255" y="727837"/>
                    <a:pt x="393319" y="710565"/>
                  </a:cubicBezTo>
                  <a:cubicBezTo>
                    <a:pt x="395732" y="700151"/>
                    <a:pt x="398018" y="693674"/>
                    <a:pt x="402209" y="686308"/>
                  </a:cubicBezTo>
                  <a:cubicBezTo>
                    <a:pt x="406400" y="678815"/>
                    <a:pt x="411988" y="671703"/>
                    <a:pt x="418338" y="665988"/>
                  </a:cubicBezTo>
                  <a:cubicBezTo>
                    <a:pt x="424688" y="660273"/>
                    <a:pt x="432308" y="655447"/>
                    <a:pt x="440055" y="652018"/>
                  </a:cubicBezTo>
                  <a:cubicBezTo>
                    <a:pt x="447929" y="648589"/>
                    <a:pt x="456692" y="646430"/>
                    <a:pt x="465201" y="645668"/>
                  </a:cubicBezTo>
                  <a:cubicBezTo>
                    <a:pt x="473710" y="644906"/>
                    <a:pt x="482727" y="645668"/>
                    <a:pt x="490982" y="647700"/>
                  </a:cubicBezTo>
                  <a:cubicBezTo>
                    <a:pt x="499237" y="649732"/>
                    <a:pt x="507492" y="653288"/>
                    <a:pt x="514731" y="657860"/>
                  </a:cubicBezTo>
                  <a:cubicBezTo>
                    <a:pt x="521970" y="662432"/>
                    <a:pt x="528828" y="668401"/>
                    <a:pt x="534162" y="675005"/>
                  </a:cubicBezTo>
                  <a:cubicBezTo>
                    <a:pt x="539496" y="681609"/>
                    <a:pt x="544068" y="689483"/>
                    <a:pt x="546989" y="697484"/>
                  </a:cubicBezTo>
                  <a:cubicBezTo>
                    <a:pt x="549910" y="705485"/>
                    <a:pt x="551688" y="714375"/>
                    <a:pt x="551942" y="722884"/>
                  </a:cubicBezTo>
                  <a:cubicBezTo>
                    <a:pt x="552196" y="731393"/>
                    <a:pt x="550926" y="740410"/>
                    <a:pt x="548513" y="748538"/>
                  </a:cubicBezTo>
                  <a:cubicBezTo>
                    <a:pt x="546100" y="756666"/>
                    <a:pt x="542036" y="764794"/>
                    <a:pt x="537083" y="771779"/>
                  </a:cubicBezTo>
                  <a:cubicBezTo>
                    <a:pt x="532130" y="778764"/>
                    <a:pt x="525653" y="785241"/>
                    <a:pt x="518795" y="790194"/>
                  </a:cubicBezTo>
                  <a:cubicBezTo>
                    <a:pt x="511937" y="795147"/>
                    <a:pt x="503809" y="799211"/>
                    <a:pt x="495681" y="801751"/>
                  </a:cubicBezTo>
                  <a:cubicBezTo>
                    <a:pt x="487553" y="804291"/>
                    <a:pt x="478536" y="805688"/>
                    <a:pt x="470027" y="805434"/>
                  </a:cubicBezTo>
                  <a:cubicBezTo>
                    <a:pt x="461518" y="805180"/>
                    <a:pt x="452628" y="803529"/>
                    <a:pt x="444627" y="800608"/>
                  </a:cubicBezTo>
                  <a:cubicBezTo>
                    <a:pt x="436626" y="797687"/>
                    <a:pt x="428625" y="793242"/>
                    <a:pt x="422021" y="787908"/>
                  </a:cubicBezTo>
                  <a:cubicBezTo>
                    <a:pt x="415417" y="782574"/>
                    <a:pt x="409321" y="775843"/>
                    <a:pt x="404749" y="768731"/>
                  </a:cubicBezTo>
                  <a:cubicBezTo>
                    <a:pt x="400177" y="761619"/>
                    <a:pt x="396367" y="753237"/>
                    <a:pt x="394335" y="744982"/>
                  </a:cubicBezTo>
                  <a:cubicBezTo>
                    <a:pt x="392303" y="736727"/>
                    <a:pt x="391541" y="727710"/>
                    <a:pt x="392176" y="719201"/>
                  </a:cubicBezTo>
                  <a:cubicBezTo>
                    <a:pt x="392811" y="710692"/>
                    <a:pt x="394970" y="701929"/>
                    <a:pt x="398272" y="694055"/>
                  </a:cubicBezTo>
                  <a:cubicBezTo>
                    <a:pt x="401574" y="686181"/>
                    <a:pt x="406527" y="678561"/>
                    <a:pt x="412242" y="672211"/>
                  </a:cubicBezTo>
                  <a:cubicBezTo>
                    <a:pt x="417957" y="665861"/>
                    <a:pt x="424942" y="660019"/>
                    <a:pt x="432308" y="655828"/>
                  </a:cubicBezTo>
                  <a:cubicBezTo>
                    <a:pt x="439674" y="651637"/>
                    <a:pt x="448183" y="648589"/>
                    <a:pt x="456565" y="646938"/>
                  </a:cubicBezTo>
                  <a:cubicBezTo>
                    <a:pt x="464947" y="645287"/>
                    <a:pt x="473964" y="644906"/>
                    <a:pt x="482473" y="646049"/>
                  </a:cubicBezTo>
                  <a:cubicBezTo>
                    <a:pt x="490855" y="647192"/>
                    <a:pt x="499618" y="649732"/>
                    <a:pt x="507238" y="653542"/>
                  </a:cubicBezTo>
                  <a:cubicBezTo>
                    <a:pt x="514858" y="657352"/>
                    <a:pt x="522224" y="662686"/>
                    <a:pt x="528320" y="668655"/>
                  </a:cubicBezTo>
                  <a:cubicBezTo>
                    <a:pt x="534289" y="674624"/>
                    <a:pt x="539623" y="681990"/>
                    <a:pt x="543433" y="689610"/>
                  </a:cubicBezTo>
                  <a:cubicBezTo>
                    <a:pt x="547243" y="697230"/>
                    <a:pt x="550037" y="705993"/>
                    <a:pt x="551180" y="714375"/>
                  </a:cubicBezTo>
                  <a:cubicBezTo>
                    <a:pt x="552323" y="722757"/>
                    <a:pt x="550545" y="740156"/>
                    <a:pt x="550545" y="740156"/>
                  </a:cubicBezTo>
                  <a:cubicBezTo>
                    <a:pt x="550545" y="740156"/>
                    <a:pt x="538988" y="780923"/>
                    <a:pt x="532384" y="808863"/>
                  </a:cubicBezTo>
                  <a:cubicBezTo>
                    <a:pt x="522224" y="852043"/>
                    <a:pt x="509143" y="923036"/>
                    <a:pt x="497713" y="974725"/>
                  </a:cubicBezTo>
                  <a:cubicBezTo>
                    <a:pt x="487680" y="1020191"/>
                    <a:pt x="473583" y="1080262"/>
                    <a:pt x="467868" y="1102741"/>
                  </a:cubicBezTo>
                  <a:cubicBezTo>
                    <a:pt x="465836" y="1110869"/>
                    <a:pt x="465455" y="1114044"/>
                    <a:pt x="463296" y="1119251"/>
                  </a:cubicBezTo>
                  <a:cubicBezTo>
                    <a:pt x="461137" y="1124458"/>
                    <a:pt x="458343" y="1129665"/>
                    <a:pt x="454914" y="1134237"/>
                  </a:cubicBezTo>
                  <a:cubicBezTo>
                    <a:pt x="451612" y="1138809"/>
                    <a:pt x="447421" y="1143000"/>
                    <a:pt x="443103" y="1146683"/>
                  </a:cubicBezTo>
                  <a:cubicBezTo>
                    <a:pt x="438785" y="1150239"/>
                    <a:pt x="433832" y="1153414"/>
                    <a:pt x="428752" y="1155954"/>
                  </a:cubicBezTo>
                  <a:cubicBezTo>
                    <a:pt x="423672" y="1158494"/>
                    <a:pt x="418211" y="1160526"/>
                    <a:pt x="412623" y="1161669"/>
                  </a:cubicBezTo>
                  <a:cubicBezTo>
                    <a:pt x="407162" y="1162812"/>
                    <a:pt x="401320" y="1163320"/>
                    <a:pt x="395605" y="1163193"/>
                  </a:cubicBezTo>
                  <a:cubicBezTo>
                    <a:pt x="389890" y="1163066"/>
                    <a:pt x="384048" y="1162177"/>
                    <a:pt x="378587" y="1160653"/>
                  </a:cubicBezTo>
                  <a:cubicBezTo>
                    <a:pt x="373126" y="1159129"/>
                    <a:pt x="367792" y="1156843"/>
                    <a:pt x="362839" y="1154049"/>
                  </a:cubicBezTo>
                  <a:cubicBezTo>
                    <a:pt x="357886" y="1151255"/>
                    <a:pt x="353060" y="1147826"/>
                    <a:pt x="348996" y="1144016"/>
                  </a:cubicBezTo>
                  <a:cubicBezTo>
                    <a:pt x="344805" y="1140079"/>
                    <a:pt x="341122" y="1135634"/>
                    <a:pt x="338074" y="1130808"/>
                  </a:cubicBezTo>
                  <a:cubicBezTo>
                    <a:pt x="335026" y="1126109"/>
                    <a:pt x="332486" y="1120775"/>
                    <a:pt x="330581" y="1115441"/>
                  </a:cubicBezTo>
                  <a:cubicBezTo>
                    <a:pt x="328676" y="1110107"/>
                    <a:pt x="327406" y="1104265"/>
                    <a:pt x="326898" y="1098677"/>
                  </a:cubicBezTo>
                  <a:cubicBezTo>
                    <a:pt x="326390" y="1093089"/>
                    <a:pt x="326263" y="1089025"/>
                    <a:pt x="327406" y="1081659"/>
                  </a:cubicBezTo>
                  <a:cubicBezTo>
                    <a:pt x="329692" y="1067181"/>
                    <a:pt x="339471" y="1045337"/>
                    <a:pt x="345567" y="1018159"/>
                  </a:cubicBezTo>
                  <a:cubicBezTo>
                    <a:pt x="356108" y="971169"/>
                    <a:pt x="364617" y="898906"/>
                    <a:pt x="377698" y="823341"/>
                  </a:cubicBezTo>
                  <a:cubicBezTo>
                    <a:pt x="395986" y="717677"/>
                    <a:pt x="418592" y="571119"/>
                    <a:pt x="446278" y="444119"/>
                  </a:cubicBezTo>
                  <a:cubicBezTo>
                    <a:pt x="474726" y="314071"/>
                    <a:pt x="532765" y="95504"/>
                    <a:pt x="546862" y="52197"/>
                  </a:cubicBezTo>
                  <a:cubicBezTo>
                    <a:pt x="549783" y="43307"/>
                    <a:pt x="550418" y="41402"/>
                    <a:pt x="553085" y="36576"/>
                  </a:cubicBezTo>
                  <a:cubicBezTo>
                    <a:pt x="555752" y="31623"/>
                    <a:pt x="559181" y="26924"/>
                    <a:pt x="562991" y="22860"/>
                  </a:cubicBezTo>
                  <a:cubicBezTo>
                    <a:pt x="566801" y="18796"/>
                    <a:pt x="571119" y="14986"/>
                    <a:pt x="575818" y="11938"/>
                  </a:cubicBezTo>
                  <a:cubicBezTo>
                    <a:pt x="580390" y="8890"/>
                    <a:pt x="585597" y="6223"/>
                    <a:pt x="590804" y="4318"/>
                  </a:cubicBezTo>
                  <a:cubicBezTo>
                    <a:pt x="596011" y="2413"/>
                    <a:pt x="601726" y="1143"/>
                    <a:pt x="607314" y="635"/>
                  </a:cubicBezTo>
                  <a:cubicBezTo>
                    <a:pt x="612902" y="127"/>
                    <a:pt x="618617" y="127"/>
                    <a:pt x="624205" y="889"/>
                  </a:cubicBezTo>
                  <a:cubicBezTo>
                    <a:pt x="629666" y="1651"/>
                    <a:pt x="635254" y="3302"/>
                    <a:pt x="640461" y="5334"/>
                  </a:cubicBezTo>
                  <a:cubicBezTo>
                    <a:pt x="645668" y="7493"/>
                    <a:pt x="650748" y="10160"/>
                    <a:pt x="655320" y="13462"/>
                  </a:cubicBezTo>
                  <a:cubicBezTo>
                    <a:pt x="659892" y="16764"/>
                    <a:pt x="664083" y="20701"/>
                    <a:pt x="667639" y="24892"/>
                  </a:cubicBezTo>
                  <a:cubicBezTo>
                    <a:pt x="671322" y="29083"/>
                    <a:pt x="674497" y="33909"/>
                    <a:pt x="677037" y="38862"/>
                  </a:cubicBezTo>
                  <a:cubicBezTo>
                    <a:pt x="679577" y="43815"/>
                    <a:pt x="681355" y="49276"/>
                    <a:pt x="682625" y="54737"/>
                  </a:cubicBezTo>
                  <a:cubicBezTo>
                    <a:pt x="683895" y="60198"/>
                    <a:pt x="684530" y="66040"/>
                    <a:pt x="684403" y="71628"/>
                  </a:cubicBezTo>
                  <a:cubicBezTo>
                    <a:pt x="684276" y="77216"/>
                    <a:pt x="683641" y="80010"/>
                    <a:pt x="681990" y="88265"/>
                  </a:cubicBezTo>
                  <a:cubicBezTo>
                    <a:pt x="677164" y="113157"/>
                    <a:pt x="660273" y="179832"/>
                    <a:pt x="646176" y="236347"/>
                  </a:cubicBezTo>
                  <a:cubicBezTo>
                    <a:pt x="627253" y="312420"/>
                    <a:pt x="600964" y="409575"/>
                    <a:pt x="577596" y="503682"/>
                  </a:cubicBezTo>
                  <a:cubicBezTo>
                    <a:pt x="551688" y="608457"/>
                    <a:pt x="517525" y="744982"/>
                    <a:pt x="497967" y="836295"/>
                  </a:cubicBezTo>
                  <a:cubicBezTo>
                    <a:pt x="484378" y="899668"/>
                    <a:pt x="474218" y="972439"/>
                    <a:pt x="467360" y="998093"/>
                  </a:cubicBezTo>
                  <a:cubicBezTo>
                    <a:pt x="465201" y="1006348"/>
                    <a:pt x="464185" y="1009015"/>
                    <a:pt x="461772" y="1014095"/>
                  </a:cubicBezTo>
                  <a:cubicBezTo>
                    <a:pt x="459232" y="1019175"/>
                    <a:pt x="456184" y="1024128"/>
                    <a:pt x="452501" y="1028446"/>
                  </a:cubicBezTo>
                  <a:cubicBezTo>
                    <a:pt x="448945" y="1032764"/>
                    <a:pt x="444627" y="1036828"/>
                    <a:pt x="440055" y="1040130"/>
                  </a:cubicBezTo>
                  <a:cubicBezTo>
                    <a:pt x="435483" y="1043432"/>
                    <a:pt x="430403" y="1046226"/>
                    <a:pt x="425196" y="1048385"/>
                  </a:cubicBezTo>
                  <a:cubicBezTo>
                    <a:pt x="419989" y="1050544"/>
                    <a:pt x="414401" y="1052068"/>
                    <a:pt x="408813" y="1052957"/>
                  </a:cubicBezTo>
                  <a:cubicBezTo>
                    <a:pt x="403225" y="1053846"/>
                    <a:pt x="397383" y="1053973"/>
                    <a:pt x="391795" y="1053465"/>
                  </a:cubicBezTo>
                  <a:cubicBezTo>
                    <a:pt x="386207" y="1052957"/>
                    <a:pt x="380492" y="1051687"/>
                    <a:pt x="375158" y="1049782"/>
                  </a:cubicBezTo>
                  <a:cubicBezTo>
                    <a:pt x="369824" y="1047877"/>
                    <a:pt x="364617" y="1045337"/>
                    <a:pt x="359918" y="1042289"/>
                  </a:cubicBezTo>
                  <a:cubicBezTo>
                    <a:pt x="355219" y="1039241"/>
                    <a:pt x="350647" y="1035431"/>
                    <a:pt x="346837" y="1031367"/>
                  </a:cubicBezTo>
                  <a:cubicBezTo>
                    <a:pt x="343027" y="1027303"/>
                    <a:pt x="339598" y="1022604"/>
                    <a:pt x="336804" y="1017651"/>
                  </a:cubicBezTo>
                  <a:cubicBezTo>
                    <a:pt x="334010" y="1012698"/>
                    <a:pt x="331851" y="1007364"/>
                    <a:pt x="330327" y="1001903"/>
                  </a:cubicBezTo>
                  <a:cubicBezTo>
                    <a:pt x="328803" y="996442"/>
                    <a:pt x="327914" y="990600"/>
                    <a:pt x="327787" y="985012"/>
                  </a:cubicBezTo>
                  <a:cubicBezTo>
                    <a:pt x="327660" y="979424"/>
                    <a:pt x="327660" y="974852"/>
                    <a:pt x="329311" y="968121"/>
                  </a:cubicBezTo>
                  <a:cubicBezTo>
                    <a:pt x="332105" y="956945"/>
                    <a:pt x="340868" y="943991"/>
                    <a:pt x="347218" y="925195"/>
                  </a:cubicBezTo>
                  <a:cubicBezTo>
                    <a:pt x="358648" y="891286"/>
                    <a:pt x="371094" y="837057"/>
                    <a:pt x="385699" y="779780"/>
                  </a:cubicBezTo>
                  <a:cubicBezTo>
                    <a:pt x="406654" y="697484"/>
                    <a:pt x="433705" y="581025"/>
                    <a:pt x="459613" y="478155"/>
                  </a:cubicBezTo>
                  <a:cubicBezTo>
                    <a:pt x="486791" y="370078"/>
                    <a:pt x="531622" y="184404"/>
                    <a:pt x="545211" y="146431"/>
                  </a:cubicBezTo>
                  <a:cubicBezTo>
                    <a:pt x="548132" y="138176"/>
                    <a:pt x="549148" y="136398"/>
                    <a:pt x="551942" y="131953"/>
                  </a:cubicBezTo>
                  <a:cubicBezTo>
                    <a:pt x="554736" y="127508"/>
                    <a:pt x="558292" y="123190"/>
                    <a:pt x="562102" y="119507"/>
                  </a:cubicBezTo>
                  <a:cubicBezTo>
                    <a:pt x="565912" y="115824"/>
                    <a:pt x="570230" y="112522"/>
                    <a:pt x="574802" y="109855"/>
                  </a:cubicBezTo>
                  <a:cubicBezTo>
                    <a:pt x="579374" y="107188"/>
                    <a:pt x="584454" y="105029"/>
                    <a:pt x="589534" y="103505"/>
                  </a:cubicBezTo>
                  <a:cubicBezTo>
                    <a:pt x="594614" y="101981"/>
                    <a:pt x="599948" y="101219"/>
                    <a:pt x="605282" y="100965"/>
                  </a:cubicBezTo>
                  <a:cubicBezTo>
                    <a:pt x="610489" y="100711"/>
                    <a:pt x="615950" y="101092"/>
                    <a:pt x="621157" y="102108"/>
                  </a:cubicBezTo>
                  <a:cubicBezTo>
                    <a:pt x="626364" y="103124"/>
                    <a:pt x="631571" y="104902"/>
                    <a:pt x="636397" y="107188"/>
                  </a:cubicBezTo>
                  <a:cubicBezTo>
                    <a:pt x="641223" y="109474"/>
                    <a:pt x="645795" y="112395"/>
                    <a:pt x="649859" y="115697"/>
                  </a:cubicBezTo>
                  <a:cubicBezTo>
                    <a:pt x="653923" y="118999"/>
                    <a:pt x="657860" y="122936"/>
                    <a:pt x="661035" y="127127"/>
                  </a:cubicBezTo>
                  <a:cubicBezTo>
                    <a:pt x="664210" y="131318"/>
                    <a:pt x="667004" y="136144"/>
                    <a:pt x="669036" y="140970"/>
                  </a:cubicBezTo>
                  <a:cubicBezTo>
                    <a:pt x="671068" y="145796"/>
                    <a:pt x="672592" y="151130"/>
                    <a:pt x="673481" y="156337"/>
                  </a:cubicBezTo>
                  <a:cubicBezTo>
                    <a:pt x="674370" y="161544"/>
                    <a:pt x="674624" y="167005"/>
                    <a:pt x="674243" y="172212"/>
                  </a:cubicBezTo>
                  <a:cubicBezTo>
                    <a:pt x="673862" y="177546"/>
                    <a:pt x="674624" y="182499"/>
                    <a:pt x="671068" y="187960"/>
                  </a:cubicBezTo>
                  <a:cubicBezTo>
                    <a:pt x="664210" y="198247"/>
                    <a:pt x="638429" y="200406"/>
                    <a:pt x="623443" y="220472"/>
                  </a:cubicBezTo>
                  <a:cubicBezTo>
                    <a:pt x="590169" y="265176"/>
                    <a:pt x="569341" y="392938"/>
                    <a:pt x="537591" y="492506"/>
                  </a:cubicBezTo>
                  <a:cubicBezTo>
                    <a:pt x="498729" y="614045"/>
                    <a:pt x="452120" y="769747"/>
                    <a:pt x="407035" y="897001"/>
                  </a:cubicBezTo>
                  <a:cubicBezTo>
                    <a:pt x="365887" y="1012952"/>
                    <a:pt x="290068" y="1184275"/>
                    <a:pt x="279781" y="1225804"/>
                  </a:cubicBezTo>
                  <a:cubicBezTo>
                    <a:pt x="277495" y="1235075"/>
                    <a:pt x="279146" y="1237742"/>
                    <a:pt x="277749" y="1243457"/>
                  </a:cubicBezTo>
                  <a:cubicBezTo>
                    <a:pt x="276352" y="1249172"/>
                    <a:pt x="274193" y="1254887"/>
                    <a:pt x="271526" y="1260094"/>
                  </a:cubicBezTo>
                  <a:cubicBezTo>
                    <a:pt x="268859" y="1265301"/>
                    <a:pt x="265430" y="1270381"/>
                    <a:pt x="261620" y="1274826"/>
                  </a:cubicBezTo>
                  <a:cubicBezTo>
                    <a:pt x="257810" y="1279271"/>
                    <a:pt x="253238" y="1283335"/>
                    <a:pt x="248412" y="1286637"/>
                  </a:cubicBezTo>
                  <a:cubicBezTo>
                    <a:pt x="243586" y="1290066"/>
                    <a:pt x="238125" y="1292860"/>
                    <a:pt x="232664" y="1295019"/>
                  </a:cubicBezTo>
                  <a:cubicBezTo>
                    <a:pt x="227203" y="1297178"/>
                    <a:pt x="221361" y="1298702"/>
                    <a:pt x="215519" y="1299464"/>
                  </a:cubicBezTo>
                  <a:cubicBezTo>
                    <a:pt x="209677" y="1300226"/>
                    <a:pt x="203581" y="1300226"/>
                    <a:pt x="197739" y="1299591"/>
                  </a:cubicBezTo>
                  <a:cubicBezTo>
                    <a:pt x="191897" y="1298956"/>
                    <a:pt x="185928" y="1297432"/>
                    <a:pt x="180467" y="1295400"/>
                  </a:cubicBezTo>
                  <a:cubicBezTo>
                    <a:pt x="175006" y="1293368"/>
                    <a:pt x="169545" y="1290574"/>
                    <a:pt x="164719" y="1287272"/>
                  </a:cubicBezTo>
                  <a:cubicBezTo>
                    <a:pt x="159893" y="1283970"/>
                    <a:pt x="155194" y="1279906"/>
                    <a:pt x="151257" y="1275588"/>
                  </a:cubicBezTo>
                  <a:cubicBezTo>
                    <a:pt x="147320" y="1271270"/>
                    <a:pt x="143891" y="1266317"/>
                    <a:pt x="141097" y="1261110"/>
                  </a:cubicBezTo>
                  <a:cubicBezTo>
                    <a:pt x="138303" y="1255903"/>
                    <a:pt x="136144" y="1250188"/>
                    <a:pt x="134747" y="1244473"/>
                  </a:cubicBezTo>
                  <a:cubicBezTo>
                    <a:pt x="133350" y="1238758"/>
                    <a:pt x="133985" y="1235456"/>
                    <a:pt x="132461" y="1226947"/>
                  </a:cubicBezTo>
                  <a:cubicBezTo>
                    <a:pt x="128143" y="1203071"/>
                    <a:pt x="108204" y="1147191"/>
                    <a:pt x="101473" y="1092581"/>
                  </a:cubicBezTo>
                  <a:cubicBezTo>
                    <a:pt x="91186" y="1009650"/>
                    <a:pt x="98933" y="875665"/>
                    <a:pt x="94996" y="775843"/>
                  </a:cubicBezTo>
                  <a:cubicBezTo>
                    <a:pt x="91440" y="686308"/>
                    <a:pt x="76454" y="557530"/>
                    <a:pt x="80010" y="521081"/>
                  </a:cubicBezTo>
                  <a:cubicBezTo>
                    <a:pt x="81026" y="510921"/>
                    <a:pt x="82550" y="508000"/>
                    <a:pt x="84963" y="501904"/>
                  </a:cubicBezTo>
                  <a:cubicBezTo>
                    <a:pt x="87376" y="495808"/>
                    <a:pt x="90551" y="489712"/>
                    <a:pt x="94361" y="484378"/>
                  </a:cubicBezTo>
                  <a:cubicBezTo>
                    <a:pt x="98171" y="479044"/>
                    <a:pt x="102743" y="473964"/>
                    <a:pt x="107696" y="469646"/>
                  </a:cubicBezTo>
                  <a:cubicBezTo>
                    <a:pt x="112649" y="465328"/>
                    <a:pt x="118364" y="461518"/>
                    <a:pt x="124206" y="458470"/>
                  </a:cubicBezTo>
                  <a:cubicBezTo>
                    <a:pt x="130048" y="455549"/>
                    <a:pt x="136525" y="453263"/>
                    <a:pt x="142875" y="451739"/>
                  </a:cubicBezTo>
                  <a:cubicBezTo>
                    <a:pt x="149352" y="450215"/>
                    <a:pt x="156083" y="449326"/>
                    <a:pt x="162687" y="449453"/>
                  </a:cubicBezTo>
                  <a:cubicBezTo>
                    <a:pt x="169291" y="449580"/>
                    <a:pt x="176022" y="450469"/>
                    <a:pt x="182372" y="452120"/>
                  </a:cubicBezTo>
                  <a:cubicBezTo>
                    <a:pt x="188722" y="453771"/>
                    <a:pt x="195072" y="456311"/>
                    <a:pt x="200787" y="459359"/>
                  </a:cubicBezTo>
                  <a:cubicBezTo>
                    <a:pt x="206629" y="462534"/>
                    <a:pt x="212217" y="466344"/>
                    <a:pt x="217043" y="470789"/>
                  </a:cubicBezTo>
                  <a:cubicBezTo>
                    <a:pt x="221996" y="475234"/>
                    <a:pt x="226441" y="480441"/>
                    <a:pt x="230124" y="485902"/>
                  </a:cubicBezTo>
                  <a:cubicBezTo>
                    <a:pt x="233807" y="491363"/>
                    <a:pt x="236855" y="497332"/>
                    <a:pt x="239141" y="503555"/>
                  </a:cubicBezTo>
                  <a:cubicBezTo>
                    <a:pt x="241427" y="509778"/>
                    <a:pt x="242951" y="516382"/>
                    <a:pt x="243713" y="522986"/>
                  </a:cubicBezTo>
                  <a:cubicBezTo>
                    <a:pt x="244475" y="529463"/>
                    <a:pt x="244729" y="534543"/>
                    <a:pt x="243459" y="542798"/>
                  </a:cubicBezTo>
                  <a:cubicBezTo>
                    <a:pt x="241300" y="557403"/>
                    <a:pt x="231267" y="575691"/>
                    <a:pt x="226187" y="602234"/>
                  </a:cubicBezTo>
                  <a:cubicBezTo>
                    <a:pt x="216281" y="653161"/>
                    <a:pt x="212344" y="754761"/>
                    <a:pt x="203581" y="829437"/>
                  </a:cubicBezTo>
                  <a:cubicBezTo>
                    <a:pt x="195072" y="902462"/>
                    <a:pt x="185420" y="1013079"/>
                    <a:pt x="174498" y="1045591"/>
                  </a:cubicBezTo>
                  <a:cubicBezTo>
                    <a:pt x="171069" y="1055878"/>
                    <a:pt x="168021" y="1058799"/>
                    <a:pt x="163703" y="1064641"/>
                  </a:cubicBezTo>
                  <a:cubicBezTo>
                    <a:pt x="159385" y="1070483"/>
                    <a:pt x="154305" y="1075944"/>
                    <a:pt x="148717" y="1080516"/>
                  </a:cubicBezTo>
                  <a:cubicBezTo>
                    <a:pt x="143129" y="1085088"/>
                    <a:pt x="136906" y="1089152"/>
                    <a:pt x="130429" y="1092327"/>
                  </a:cubicBezTo>
                  <a:cubicBezTo>
                    <a:pt x="123952" y="1095502"/>
                    <a:pt x="116840" y="1097915"/>
                    <a:pt x="109728" y="1099439"/>
                  </a:cubicBezTo>
                  <a:cubicBezTo>
                    <a:pt x="102616" y="1100963"/>
                    <a:pt x="95250" y="1101598"/>
                    <a:pt x="88011" y="1101344"/>
                  </a:cubicBezTo>
                  <a:cubicBezTo>
                    <a:pt x="80772" y="1101090"/>
                    <a:pt x="73406" y="1099947"/>
                    <a:pt x="66421" y="1098042"/>
                  </a:cubicBezTo>
                  <a:cubicBezTo>
                    <a:pt x="59436" y="1096137"/>
                    <a:pt x="52578" y="1093216"/>
                    <a:pt x="46228" y="1089660"/>
                  </a:cubicBezTo>
                  <a:cubicBezTo>
                    <a:pt x="40005" y="1086104"/>
                    <a:pt x="33909" y="1081659"/>
                    <a:pt x="28702" y="1076706"/>
                  </a:cubicBezTo>
                  <a:cubicBezTo>
                    <a:pt x="23495" y="1071753"/>
                    <a:pt x="18669" y="1066038"/>
                    <a:pt x="14732" y="1059942"/>
                  </a:cubicBezTo>
                  <a:cubicBezTo>
                    <a:pt x="10795" y="1053846"/>
                    <a:pt x="7620" y="1047115"/>
                    <a:pt x="5207" y="1040257"/>
                  </a:cubicBezTo>
                  <a:cubicBezTo>
                    <a:pt x="2921" y="1033399"/>
                    <a:pt x="1270" y="1026160"/>
                    <a:pt x="635" y="1018921"/>
                  </a:cubicBezTo>
                  <a:cubicBezTo>
                    <a:pt x="0" y="1011682"/>
                    <a:pt x="254" y="1004189"/>
                    <a:pt x="1397" y="997077"/>
                  </a:cubicBezTo>
                  <a:cubicBezTo>
                    <a:pt x="2540" y="989965"/>
                    <a:pt x="3048" y="985520"/>
                    <a:pt x="7239" y="975995"/>
                  </a:cubicBezTo>
                  <a:cubicBezTo>
                    <a:pt x="18161" y="951103"/>
                    <a:pt x="44069" y="879475"/>
                    <a:pt x="85852" y="850011"/>
                  </a:cubicBezTo>
                  <a:cubicBezTo>
                    <a:pt x="139065" y="812546"/>
                    <a:pt x="306578" y="785114"/>
                    <a:pt x="321310" y="798576"/>
                  </a:cubicBezTo>
                  <a:cubicBezTo>
                    <a:pt x="325374" y="802259"/>
                    <a:pt x="320548" y="810641"/>
                    <a:pt x="319151" y="816483"/>
                  </a:cubicBezTo>
                  <a:cubicBezTo>
                    <a:pt x="317754" y="822325"/>
                    <a:pt x="315468" y="828040"/>
                    <a:pt x="312674" y="833374"/>
                  </a:cubicBezTo>
                  <a:cubicBezTo>
                    <a:pt x="309880" y="838708"/>
                    <a:pt x="306324" y="843788"/>
                    <a:pt x="302387" y="848233"/>
                  </a:cubicBezTo>
                  <a:cubicBezTo>
                    <a:pt x="298450" y="852678"/>
                    <a:pt x="293878" y="856742"/>
                    <a:pt x="288925" y="860171"/>
                  </a:cubicBezTo>
                  <a:cubicBezTo>
                    <a:pt x="283972" y="863600"/>
                    <a:pt x="278511" y="866394"/>
                    <a:pt x="272923" y="868553"/>
                  </a:cubicBezTo>
                  <a:cubicBezTo>
                    <a:pt x="267335" y="870712"/>
                    <a:pt x="261366" y="872109"/>
                    <a:pt x="255397" y="872871"/>
                  </a:cubicBezTo>
                  <a:cubicBezTo>
                    <a:pt x="249428" y="873633"/>
                    <a:pt x="243332" y="873633"/>
                    <a:pt x="237363" y="872871"/>
                  </a:cubicBezTo>
                  <a:cubicBezTo>
                    <a:pt x="231394" y="872109"/>
                    <a:pt x="225425" y="870712"/>
                    <a:pt x="219837" y="868553"/>
                  </a:cubicBezTo>
                  <a:cubicBezTo>
                    <a:pt x="214249" y="866394"/>
                    <a:pt x="208788" y="863600"/>
                    <a:pt x="203835" y="860171"/>
                  </a:cubicBezTo>
                  <a:cubicBezTo>
                    <a:pt x="198882" y="856742"/>
                    <a:pt x="194310" y="852678"/>
                    <a:pt x="190373" y="848233"/>
                  </a:cubicBezTo>
                  <a:cubicBezTo>
                    <a:pt x="186436" y="843788"/>
                    <a:pt x="182880" y="838708"/>
                    <a:pt x="180086" y="833374"/>
                  </a:cubicBezTo>
                  <a:cubicBezTo>
                    <a:pt x="177292" y="828040"/>
                    <a:pt x="175133" y="822325"/>
                    <a:pt x="173736" y="816483"/>
                  </a:cubicBezTo>
                  <a:cubicBezTo>
                    <a:pt x="172339" y="810641"/>
                    <a:pt x="170307" y="798957"/>
                    <a:pt x="171577" y="798576"/>
                  </a:cubicBezTo>
                  <a:cubicBezTo>
                    <a:pt x="177800" y="796925"/>
                    <a:pt x="332867" y="1171067"/>
                    <a:pt x="339090" y="1219327"/>
                  </a:cubicBezTo>
                  <a:cubicBezTo>
                    <a:pt x="340360" y="1228979"/>
                    <a:pt x="338328" y="1231392"/>
                    <a:pt x="336931" y="1237234"/>
                  </a:cubicBezTo>
                  <a:cubicBezTo>
                    <a:pt x="335534" y="1243076"/>
                    <a:pt x="333375" y="1248791"/>
                    <a:pt x="330581" y="1254125"/>
                  </a:cubicBezTo>
                  <a:cubicBezTo>
                    <a:pt x="327787" y="1259459"/>
                    <a:pt x="324231" y="1264539"/>
                    <a:pt x="320294" y="1268984"/>
                  </a:cubicBezTo>
                  <a:cubicBezTo>
                    <a:pt x="316357" y="1273429"/>
                    <a:pt x="311785" y="1277493"/>
                    <a:pt x="306832" y="1280922"/>
                  </a:cubicBezTo>
                  <a:cubicBezTo>
                    <a:pt x="301879" y="1284351"/>
                    <a:pt x="296418" y="1287145"/>
                    <a:pt x="290830" y="1289304"/>
                  </a:cubicBezTo>
                  <a:cubicBezTo>
                    <a:pt x="285242" y="1291463"/>
                    <a:pt x="279273" y="1292860"/>
                    <a:pt x="273304" y="1293622"/>
                  </a:cubicBezTo>
                  <a:cubicBezTo>
                    <a:pt x="267335" y="1294384"/>
                    <a:pt x="261239" y="1294384"/>
                    <a:pt x="255270" y="1293622"/>
                  </a:cubicBezTo>
                  <a:cubicBezTo>
                    <a:pt x="249301" y="1292860"/>
                    <a:pt x="243332" y="1291463"/>
                    <a:pt x="237744" y="1289304"/>
                  </a:cubicBezTo>
                  <a:cubicBezTo>
                    <a:pt x="232156" y="1287145"/>
                    <a:pt x="226695" y="1284351"/>
                    <a:pt x="221742" y="1280922"/>
                  </a:cubicBezTo>
                  <a:cubicBezTo>
                    <a:pt x="216789" y="1277493"/>
                    <a:pt x="212217" y="1273429"/>
                    <a:pt x="208280" y="1268984"/>
                  </a:cubicBezTo>
                  <a:cubicBezTo>
                    <a:pt x="204343" y="1264539"/>
                    <a:pt x="200787" y="1259459"/>
                    <a:pt x="197993" y="1254125"/>
                  </a:cubicBezTo>
                  <a:cubicBezTo>
                    <a:pt x="195199" y="1248791"/>
                    <a:pt x="192913" y="1243076"/>
                    <a:pt x="191516" y="1237234"/>
                  </a:cubicBezTo>
                  <a:cubicBezTo>
                    <a:pt x="190119" y="1231392"/>
                    <a:pt x="189992" y="1228979"/>
                    <a:pt x="189357" y="1219327"/>
                  </a:cubicBezTo>
                  <a:cubicBezTo>
                    <a:pt x="186563" y="1179068"/>
                    <a:pt x="185166" y="1014476"/>
                    <a:pt x="182626" y="906780"/>
                  </a:cubicBezTo>
                  <a:cubicBezTo>
                    <a:pt x="179832" y="791718"/>
                    <a:pt x="171069" y="596900"/>
                    <a:pt x="173355" y="549783"/>
                  </a:cubicBezTo>
                  <a:cubicBezTo>
                    <a:pt x="173863" y="538099"/>
                    <a:pt x="174244" y="535051"/>
                    <a:pt x="176022" y="527939"/>
                  </a:cubicBezTo>
                  <a:cubicBezTo>
                    <a:pt x="177800" y="520954"/>
                    <a:pt x="180467" y="513842"/>
                    <a:pt x="183769" y="507492"/>
                  </a:cubicBezTo>
                  <a:cubicBezTo>
                    <a:pt x="187198" y="501015"/>
                    <a:pt x="191389" y="494919"/>
                    <a:pt x="196215" y="489458"/>
                  </a:cubicBezTo>
                  <a:cubicBezTo>
                    <a:pt x="201041" y="483997"/>
                    <a:pt x="206629" y="479044"/>
                    <a:pt x="212598" y="474980"/>
                  </a:cubicBezTo>
                  <a:cubicBezTo>
                    <a:pt x="218567" y="470916"/>
                    <a:pt x="225298" y="467360"/>
                    <a:pt x="232029" y="464820"/>
                  </a:cubicBezTo>
                  <a:cubicBezTo>
                    <a:pt x="238887" y="462280"/>
                    <a:pt x="246126" y="460375"/>
                    <a:pt x="253365" y="459486"/>
                  </a:cubicBezTo>
                  <a:cubicBezTo>
                    <a:pt x="260604" y="458597"/>
                    <a:pt x="268097" y="458597"/>
                    <a:pt x="275209" y="459486"/>
                  </a:cubicBezTo>
                  <a:cubicBezTo>
                    <a:pt x="282448" y="460375"/>
                    <a:pt x="289687" y="462280"/>
                    <a:pt x="296418" y="464820"/>
                  </a:cubicBezTo>
                  <a:cubicBezTo>
                    <a:pt x="303149" y="467360"/>
                    <a:pt x="309880" y="470916"/>
                    <a:pt x="315849" y="474980"/>
                  </a:cubicBezTo>
                  <a:cubicBezTo>
                    <a:pt x="321818" y="479044"/>
                    <a:pt x="327406" y="483997"/>
                    <a:pt x="332232" y="489458"/>
                  </a:cubicBezTo>
                  <a:cubicBezTo>
                    <a:pt x="337058" y="494919"/>
                    <a:pt x="341249" y="501015"/>
                    <a:pt x="344678" y="507492"/>
                  </a:cubicBezTo>
                  <a:cubicBezTo>
                    <a:pt x="347980" y="513842"/>
                    <a:pt x="350647" y="520954"/>
                    <a:pt x="352425" y="527939"/>
                  </a:cubicBezTo>
                  <a:cubicBezTo>
                    <a:pt x="354203" y="535051"/>
                    <a:pt x="355092" y="549783"/>
                    <a:pt x="355092" y="549783"/>
                  </a:cubicBezTo>
                </a:path>
              </a:pathLst>
            </a:custGeom>
            <a:solidFill>
              <a:srgbClr val="022C5F">
                <a:alpha val="49804"/>
              </a:srgbClr>
            </a:solidFill>
            <a:ln cap="sq">
              <a:noFill/>
              <a:prstDash val="solid"/>
              <a:miter/>
            </a:ln>
          </p:spPr>
        </p:sp>
      </p:grpSp>
      <p:grpSp>
        <p:nvGrpSpPr>
          <p:cNvPr id="8" name="Group 8"/>
          <p:cNvGrpSpPr/>
          <p:nvPr/>
        </p:nvGrpSpPr>
        <p:grpSpPr>
          <a:xfrm>
            <a:off x="3757041" y="1058132"/>
            <a:ext cx="1416653" cy="1750219"/>
            <a:chOff x="0" y="0"/>
            <a:chExt cx="1888871" cy="2333625"/>
          </a:xfrm>
        </p:grpSpPr>
        <p:sp>
          <p:nvSpPr>
            <p:cNvPr id="9" name="Freeform 9"/>
            <p:cNvSpPr/>
            <p:nvPr/>
          </p:nvSpPr>
          <p:spPr>
            <a:xfrm>
              <a:off x="50673" y="50800"/>
              <a:ext cx="1787652" cy="2232406"/>
            </a:xfrm>
            <a:custGeom>
              <a:avLst/>
              <a:gdLst/>
              <a:ahLst/>
              <a:cxnLst/>
              <a:rect l="l" t="t" r="r" b="b"/>
              <a:pathLst>
                <a:path w="1787652" h="2232406">
                  <a:moveTo>
                    <a:pt x="1110361" y="789686"/>
                  </a:moveTo>
                  <a:cubicBezTo>
                    <a:pt x="1123061" y="1350518"/>
                    <a:pt x="1123061" y="1351661"/>
                    <a:pt x="1122172" y="1355725"/>
                  </a:cubicBezTo>
                  <a:cubicBezTo>
                    <a:pt x="1121283" y="1359662"/>
                    <a:pt x="1120013" y="1363726"/>
                    <a:pt x="1118235" y="1367409"/>
                  </a:cubicBezTo>
                  <a:cubicBezTo>
                    <a:pt x="1116457" y="1371092"/>
                    <a:pt x="1114171" y="1374648"/>
                    <a:pt x="1111504" y="1377823"/>
                  </a:cubicBezTo>
                  <a:cubicBezTo>
                    <a:pt x="1108837" y="1380998"/>
                    <a:pt x="1105789" y="1383792"/>
                    <a:pt x="1102487" y="1386205"/>
                  </a:cubicBezTo>
                  <a:cubicBezTo>
                    <a:pt x="1099185" y="1388618"/>
                    <a:pt x="1095629" y="1390777"/>
                    <a:pt x="1091819" y="1392301"/>
                  </a:cubicBezTo>
                  <a:cubicBezTo>
                    <a:pt x="1088009" y="1393952"/>
                    <a:pt x="1083945" y="1395095"/>
                    <a:pt x="1079881" y="1395730"/>
                  </a:cubicBezTo>
                  <a:cubicBezTo>
                    <a:pt x="1075817" y="1396365"/>
                    <a:pt x="1071626" y="1396492"/>
                    <a:pt x="1067562" y="1396111"/>
                  </a:cubicBezTo>
                  <a:cubicBezTo>
                    <a:pt x="1063498" y="1395730"/>
                    <a:pt x="1059307" y="1394968"/>
                    <a:pt x="1055370" y="1393571"/>
                  </a:cubicBezTo>
                  <a:cubicBezTo>
                    <a:pt x="1051560" y="1392301"/>
                    <a:pt x="1047750" y="1390269"/>
                    <a:pt x="1044321" y="1388110"/>
                  </a:cubicBezTo>
                  <a:cubicBezTo>
                    <a:pt x="1040892" y="1385824"/>
                    <a:pt x="1037590" y="1383157"/>
                    <a:pt x="1034796" y="1380236"/>
                  </a:cubicBezTo>
                  <a:cubicBezTo>
                    <a:pt x="1032002" y="1377315"/>
                    <a:pt x="1029462" y="1373886"/>
                    <a:pt x="1027430" y="1370330"/>
                  </a:cubicBezTo>
                  <a:cubicBezTo>
                    <a:pt x="1025398" y="1366774"/>
                    <a:pt x="1023874" y="1362837"/>
                    <a:pt x="1022731" y="1358900"/>
                  </a:cubicBezTo>
                  <a:cubicBezTo>
                    <a:pt x="1021588" y="1354963"/>
                    <a:pt x="1018159" y="1351026"/>
                    <a:pt x="1020826" y="1346708"/>
                  </a:cubicBezTo>
                  <a:cubicBezTo>
                    <a:pt x="1032002" y="1328674"/>
                    <a:pt x="1175766" y="1331087"/>
                    <a:pt x="1230757" y="1281303"/>
                  </a:cubicBezTo>
                  <a:cubicBezTo>
                    <a:pt x="1299845" y="1218692"/>
                    <a:pt x="1336040" y="1060450"/>
                    <a:pt x="1366774" y="961009"/>
                  </a:cubicBezTo>
                  <a:cubicBezTo>
                    <a:pt x="1392047" y="879221"/>
                    <a:pt x="1403985" y="756666"/>
                    <a:pt x="1413002" y="730250"/>
                  </a:cubicBezTo>
                  <a:cubicBezTo>
                    <a:pt x="1414907" y="724535"/>
                    <a:pt x="1415923" y="723265"/>
                    <a:pt x="1417955" y="720217"/>
                  </a:cubicBezTo>
                  <a:cubicBezTo>
                    <a:pt x="1419987" y="717042"/>
                    <a:pt x="1422527" y="714121"/>
                    <a:pt x="1425194" y="711581"/>
                  </a:cubicBezTo>
                  <a:cubicBezTo>
                    <a:pt x="1427861" y="709041"/>
                    <a:pt x="1431036" y="706755"/>
                    <a:pt x="1434211" y="704977"/>
                  </a:cubicBezTo>
                  <a:cubicBezTo>
                    <a:pt x="1437386" y="703199"/>
                    <a:pt x="1440942" y="701675"/>
                    <a:pt x="1444498" y="700659"/>
                  </a:cubicBezTo>
                  <a:cubicBezTo>
                    <a:pt x="1448054" y="699643"/>
                    <a:pt x="1451991" y="699135"/>
                    <a:pt x="1455674" y="699008"/>
                  </a:cubicBezTo>
                  <a:cubicBezTo>
                    <a:pt x="1459357" y="698881"/>
                    <a:pt x="1463167" y="699262"/>
                    <a:pt x="1466723" y="700024"/>
                  </a:cubicBezTo>
                  <a:cubicBezTo>
                    <a:pt x="1470406" y="700786"/>
                    <a:pt x="1474089" y="702056"/>
                    <a:pt x="1477391" y="703707"/>
                  </a:cubicBezTo>
                  <a:cubicBezTo>
                    <a:pt x="1480693" y="705358"/>
                    <a:pt x="1483995" y="707390"/>
                    <a:pt x="1486789" y="709803"/>
                  </a:cubicBezTo>
                  <a:cubicBezTo>
                    <a:pt x="1489583" y="712216"/>
                    <a:pt x="1492250" y="715010"/>
                    <a:pt x="1494409" y="718058"/>
                  </a:cubicBezTo>
                  <a:cubicBezTo>
                    <a:pt x="1496568" y="721106"/>
                    <a:pt x="1498473" y="724408"/>
                    <a:pt x="1499870" y="727837"/>
                  </a:cubicBezTo>
                  <a:cubicBezTo>
                    <a:pt x="1501267" y="731266"/>
                    <a:pt x="1502410" y="734949"/>
                    <a:pt x="1502918" y="738632"/>
                  </a:cubicBezTo>
                  <a:cubicBezTo>
                    <a:pt x="1503426" y="742315"/>
                    <a:pt x="1503553" y="746125"/>
                    <a:pt x="1503172" y="749808"/>
                  </a:cubicBezTo>
                  <a:cubicBezTo>
                    <a:pt x="1502791" y="753491"/>
                    <a:pt x="1502029" y="754507"/>
                    <a:pt x="1500886" y="760730"/>
                  </a:cubicBezTo>
                  <a:cubicBezTo>
                    <a:pt x="1494790" y="795147"/>
                    <a:pt x="1466088" y="1008507"/>
                    <a:pt x="1452245" y="1101344"/>
                  </a:cubicBezTo>
                  <a:cubicBezTo>
                    <a:pt x="1442720" y="1165606"/>
                    <a:pt x="1432306" y="1224915"/>
                    <a:pt x="1427099" y="1264539"/>
                  </a:cubicBezTo>
                  <a:cubicBezTo>
                    <a:pt x="1424178" y="1287145"/>
                    <a:pt x="1423416" y="1306703"/>
                    <a:pt x="1421384" y="1318006"/>
                  </a:cubicBezTo>
                  <a:cubicBezTo>
                    <a:pt x="1420368" y="1323340"/>
                    <a:pt x="1419733" y="1326007"/>
                    <a:pt x="1418336" y="1329690"/>
                  </a:cubicBezTo>
                  <a:cubicBezTo>
                    <a:pt x="1416812" y="1333373"/>
                    <a:pt x="1414907" y="1337056"/>
                    <a:pt x="1412621" y="1340358"/>
                  </a:cubicBezTo>
                  <a:cubicBezTo>
                    <a:pt x="1410335" y="1343660"/>
                    <a:pt x="1407541" y="1346708"/>
                    <a:pt x="1404493" y="1349248"/>
                  </a:cubicBezTo>
                  <a:cubicBezTo>
                    <a:pt x="1401445" y="1351915"/>
                    <a:pt x="1398016" y="1354201"/>
                    <a:pt x="1394460" y="1355979"/>
                  </a:cubicBezTo>
                  <a:cubicBezTo>
                    <a:pt x="1390904" y="1357757"/>
                    <a:pt x="1387094" y="1359154"/>
                    <a:pt x="1383157" y="1360043"/>
                  </a:cubicBezTo>
                  <a:cubicBezTo>
                    <a:pt x="1379220" y="1360932"/>
                    <a:pt x="1375156" y="1361313"/>
                    <a:pt x="1371092" y="1361313"/>
                  </a:cubicBezTo>
                  <a:cubicBezTo>
                    <a:pt x="1367155" y="1361313"/>
                    <a:pt x="1362964" y="1360805"/>
                    <a:pt x="1359154" y="1359789"/>
                  </a:cubicBezTo>
                  <a:cubicBezTo>
                    <a:pt x="1355344" y="1358773"/>
                    <a:pt x="1351534" y="1357249"/>
                    <a:pt x="1347978" y="1355344"/>
                  </a:cubicBezTo>
                  <a:cubicBezTo>
                    <a:pt x="1344422" y="1353439"/>
                    <a:pt x="1340993" y="1350899"/>
                    <a:pt x="1338072" y="1348232"/>
                  </a:cubicBezTo>
                  <a:cubicBezTo>
                    <a:pt x="1335151" y="1345565"/>
                    <a:pt x="1332484" y="1342390"/>
                    <a:pt x="1330198" y="1339088"/>
                  </a:cubicBezTo>
                  <a:cubicBezTo>
                    <a:pt x="1328039" y="1335786"/>
                    <a:pt x="1326134" y="1332103"/>
                    <a:pt x="1324737" y="1328420"/>
                  </a:cubicBezTo>
                  <a:cubicBezTo>
                    <a:pt x="1323340" y="1324610"/>
                    <a:pt x="1322451" y="1320546"/>
                    <a:pt x="1322070" y="1316609"/>
                  </a:cubicBezTo>
                  <a:cubicBezTo>
                    <a:pt x="1321689" y="1312672"/>
                    <a:pt x="1321181" y="1311021"/>
                    <a:pt x="1322197" y="1304544"/>
                  </a:cubicBezTo>
                  <a:cubicBezTo>
                    <a:pt x="1326769" y="1274445"/>
                    <a:pt x="1374013" y="1140460"/>
                    <a:pt x="1396873" y="1054354"/>
                  </a:cubicBezTo>
                  <a:cubicBezTo>
                    <a:pt x="1420876" y="963930"/>
                    <a:pt x="1439926" y="864108"/>
                    <a:pt x="1462278" y="773811"/>
                  </a:cubicBezTo>
                  <a:cubicBezTo>
                    <a:pt x="1483233" y="688848"/>
                    <a:pt x="1509141" y="578739"/>
                    <a:pt x="1526794" y="527558"/>
                  </a:cubicBezTo>
                  <a:cubicBezTo>
                    <a:pt x="1535049" y="503555"/>
                    <a:pt x="1544574" y="486664"/>
                    <a:pt x="1549019" y="475996"/>
                  </a:cubicBezTo>
                  <a:cubicBezTo>
                    <a:pt x="1550924" y="471297"/>
                    <a:pt x="1551305" y="468884"/>
                    <a:pt x="1553083" y="465709"/>
                  </a:cubicBezTo>
                  <a:cubicBezTo>
                    <a:pt x="1554861" y="462534"/>
                    <a:pt x="1557020" y="459359"/>
                    <a:pt x="1559433" y="456692"/>
                  </a:cubicBezTo>
                  <a:cubicBezTo>
                    <a:pt x="1561846" y="454025"/>
                    <a:pt x="1564640" y="451485"/>
                    <a:pt x="1567688" y="449453"/>
                  </a:cubicBezTo>
                  <a:cubicBezTo>
                    <a:pt x="1570736" y="447421"/>
                    <a:pt x="1574165" y="445770"/>
                    <a:pt x="1577594" y="444500"/>
                  </a:cubicBezTo>
                  <a:cubicBezTo>
                    <a:pt x="1581023" y="443230"/>
                    <a:pt x="1584706" y="442341"/>
                    <a:pt x="1588262" y="441960"/>
                  </a:cubicBezTo>
                  <a:cubicBezTo>
                    <a:pt x="1591945" y="441579"/>
                    <a:pt x="1595628" y="441579"/>
                    <a:pt x="1599311" y="442087"/>
                  </a:cubicBezTo>
                  <a:cubicBezTo>
                    <a:pt x="1602867" y="442595"/>
                    <a:pt x="1606550" y="443484"/>
                    <a:pt x="1609979" y="444754"/>
                  </a:cubicBezTo>
                  <a:cubicBezTo>
                    <a:pt x="1613408" y="446151"/>
                    <a:pt x="1616710" y="447929"/>
                    <a:pt x="1619631" y="450088"/>
                  </a:cubicBezTo>
                  <a:cubicBezTo>
                    <a:pt x="1622679" y="452247"/>
                    <a:pt x="1625473" y="454660"/>
                    <a:pt x="1627886" y="457454"/>
                  </a:cubicBezTo>
                  <a:cubicBezTo>
                    <a:pt x="1630299" y="460248"/>
                    <a:pt x="1632331" y="463296"/>
                    <a:pt x="1633982" y="466598"/>
                  </a:cubicBezTo>
                  <a:cubicBezTo>
                    <a:pt x="1635633" y="469773"/>
                    <a:pt x="1636903" y="473329"/>
                    <a:pt x="1637792" y="476885"/>
                  </a:cubicBezTo>
                  <a:cubicBezTo>
                    <a:pt x="1638681" y="480441"/>
                    <a:pt x="1639062" y="484124"/>
                    <a:pt x="1639062" y="487807"/>
                  </a:cubicBezTo>
                  <a:cubicBezTo>
                    <a:pt x="1639062" y="491490"/>
                    <a:pt x="1638681" y="492760"/>
                    <a:pt x="1637665" y="498729"/>
                  </a:cubicBezTo>
                  <a:cubicBezTo>
                    <a:pt x="1633093" y="525780"/>
                    <a:pt x="1611122" y="637794"/>
                    <a:pt x="1590802" y="723138"/>
                  </a:cubicBezTo>
                  <a:cubicBezTo>
                    <a:pt x="1563243" y="838454"/>
                    <a:pt x="1512443" y="1002538"/>
                    <a:pt x="1482344" y="1126744"/>
                  </a:cubicBezTo>
                  <a:cubicBezTo>
                    <a:pt x="1456817" y="1231900"/>
                    <a:pt x="1440053" y="1339342"/>
                    <a:pt x="1418844" y="1419987"/>
                  </a:cubicBezTo>
                  <a:cubicBezTo>
                    <a:pt x="1403604" y="1477645"/>
                    <a:pt x="1384300" y="1532128"/>
                    <a:pt x="1373124" y="1566799"/>
                  </a:cubicBezTo>
                  <a:cubicBezTo>
                    <a:pt x="1366901" y="1585849"/>
                    <a:pt x="1361948" y="1601851"/>
                    <a:pt x="1358265" y="1611122"/>
                  </a:cubicBezTo>
                  <a:cubicBezTo>
                    <a:pt x="1356487" y="1615567"/>
                    <a:pt x="1355725" y="1617726"/>
                    <a:pt x="1353947" y="1620647"/>
                  </a:cubicBezTo>
                  <a:cubicBezTo>
                    <a:pt x="1352169" y="1623695"/>
                    <a:pt x="1349883" y="1626489"/>
                    <a:pt x="1347470" y="1629029"/>
                  </a:cubicBezTo>
                  <a:cubicBezTo>
                    <a:pt x="1345057" y="1631442"/>
                    <a:pt x="1342136" y="1633728"/>
                    <a:pt x="1339215" y="1635506"/>
                  </a:cubicBezTo>
                  <a:cubicBezTo>
                    <a:pt x="1336167" y="1637284"/>
                    <a:pt x="1332865" y="1638681"/>
                    <a:pt x="1329563" y="1639697"/>
                  </a:cubicBezTo>
                  <a:cubicBezTo>
                    <a:pt x="1326261" y="1640713"/>
                    <a:pt x="1322705" y="1641348"/>
                    <a:pt x="1319276" y="1641602"/>
                  </a:cubicBezTo>
                  <a:cubicBezTo>
                    <a:pt x="1315847" y="1641856"/>
                    <a:pt x="1312164" y="1641602"/>
                    <a:pt x="1308735" y="1640967"/>
                  </a:cubicBezTo>
                  <a:cubicBezTo>
                    <a:pt x="1305306" y="1640332"/>
                    <a:pt x="1301877" y="1639316"/>
                    <a:pt x="1298702" y="1637919"/>
                  </a:cubicBezTo>
                  <a:cubicBezTo>
                    <a:pt x="1295527" y="1636522"/>
                    <a:pt x="1292479" y="1634617"/>
                    <a:pt x="1289685" y="1632458"/>
                  </a:cubicBezTo>
                  <a:cubicBezTo>
                    <a:pt x="1287018" y="1630299"/>
                    <a:pt x="1284478" y="1627759"/>
                    <a:pt x="1282319" y="1624965"/>
                  </a:cubicBezTo>
                  <a:cubicBezTo>
                    <a:pt x="1280160" y="1622171"/>
                    <a:pt x="1278255" y="1619123"/>
                    <a:pt x="1276858" y="1615948"/>
                  </a:cubicBezTo>
                  <a:cubicBezTo>
                    <a:pt x="1275461" y="1612773"/>
                    <a:pt x="1274445" y="1609344"/>
                    <a:pt x="1273810" y="1605915"/>
                  </a:cubicBezTo>
                  <a:cubicBezTo>
                    <a:pt x="1273175" y="1602486"/>
                    <a:pt x="1272921" y="1598803"/>
                    <a:pt x="1273175" y="1595374"/>
                  </a:cubicBezTo>
                  <a:cubicBezTo>
                    <a:pt x="1273429" y="1591945"/>
                    <a:pt x="1273556" y="1590802"/>
                    <a:pt x="1275080" y="1585087"/>
                  </a:cubicBezTo>
                  <a:cubicBezTo>
                    <a:pt x="1283335" y="1553591"/>
                    <a:pt x="1345946" y="1385824"/>
                    <a:pt x="1378712" y="1282954"/>
                  </a:cubicBezTo>
                  <a:cubicBezTo>
                    <a:pt x="1412367" y="1177163"/>
                    <a:pt x="1444244" y="1061212"/>
                    <a:pt x="1474216" y="958850"/>
                  </a:cubicBezTo>
                  <a:cubicBezTo>
                    <a:pt x="1501267" y="866648"/>
                    <a:pt x="1531620" y="768477"/>
                    <a:pt x="1550670" y="695833"/>
                  </a:cubicBezTo>
                  <a:cubicBezTo>
                    <a:pt x="1564005" y="645033"/>
                    <a:pt x="1575308" y="583565"/>
                    <a:pt x="1581150" y="565531"/>
                  </a:cubicBezTo>
                  <a:cubicBezTo>
                    <a:pt x="1582674" y="560705"/>
                    <a:pt x="1583309" y="559308"/>
                    <a:pt x="1584960" y="556514"/>
                  </a:cubicBezTo>
                  <a:cubicBezTo>
                    <a:pt x="1586611" y="553720"/>
                    <a:pt x="1588516" y="550926"/>
                    <a:pt x="1590802" y="548640"/>
                  </a:cubicBezTo>
                  <a:cubicBezTo>
                    <a:pt x="1593088" y="546354"/>
                    <a:pt x="1595628" y="544195"/>
                    <a:pt x="1598422" y="542544"/>
                  </a:cubicBezTo>
                  <a:cubicBezTo>
                    <a:pt x="1601216" y="540766"/>
                    <a:pt x="1604264" y="539369"/>
                    <a:pt x="1607312" y="538353"/>
                  </a:cubicBezTo>
                  <a:cubicBezTo>
                    <a:pt x="1610360" y="537337"/>
                    <a:pt x="1613662" y="536575"/>
                    <a:pt x="1616964" y="536321"/>
                  </a:cubicBezTo>
                  <a:cubicBezTo>
                    <a:pt x="1620139" y="536067"/>
                    <a:pt x="1623568" y="536194"/>
                    <a:pt x="1626743" y="536702"/>
                  </a:cubicBezTo>
                  <a:cubicBezTo>
                    <a:pt x="1629918" y="537210"/>
                    <a:pt x="1633220" y="538226"/>
                    <a:pt x="1636141" y="539496"/>
                  </a:cubicBezTo>
                  <a:cubicBezTo>
                    <a:pt x="1639189" y="540766"/>
                    <a:pt x="1641983" y="542544"/>
                    <a:pt x="1644650" y="544449"/>
                  </a:cubicBezTo>
                  <a:cubicBezTo>
                    <a:pt x="1647190" y="546354"/>
                    <a:pt x="1649730" y="548640"/>
                    <a:pt x="1651762" y="551180"/>
                  </a:cubicBezTo>
                  <a:cubicBezTo>
                    <a:pt x="1653794" y="553720"/>
                    <a:pt x="1655572" y="556514"/>
                    <a:pt x="1656969" y="559435"/>
                  </a:cubicBezTo>
                  <a:cubicBezTo>
                    <a:pt x="1658366" y="562356"/>
                    <a:pt x="1659382" y="565658"/>
                    <a:pt x="1660017" y="568833"/>
                  </a:cubicBezTo>
                  <a:cubicBezTo>
                    <a:pt x="1660652" y="572008"/>
                    <a:pt x="1660906" y="575310"/>
                    <a:pt x="1660779" y="578612"/>
                  </a:cubicBezTo>
                  <a:cubicBezTo>
                    <a:pt x="1660652" y="581787"/>
                    <a:pt x="1659890" y="582676"/>
                    <a:pt x="1659255" y="588264"/>
                  </a:cubicBezTo>
                  <a:cubicBezTo>
                    <a:pt x="1654937" y="623697"/>
                    <a:pt x="1642364" y="855980"/>
                    <a:pt x="1626235" y="980059"/>
                  </a:cubicBezTo>
                  <a:cubicBezTo>
                    <a:pt x="1611503" y="1093724"/>
                    <a:pt x="1583944" y="1231773"/>
                    <a:pt x="1569339" y="1304798"/>
                  </a:cubicBezTo>
                  <a:cubicBezTo>
                    <a:pt x="1561846" y="1342263"/>
                    <a:pt x="1554226" y="1374902"/>
                    <a:pt x="1550416" y="1389380"/>
                  </a:cubicBezTo>
                  <a:cubicBezTo>
                    <a:pt x="1549019" y="1394460"/>
                    <a:pt x="1548638" y="1396365"/>
                    <a:pt x="1547241" y="1399667"/>
                  </a:cubicBezTo>
                  <a:cubicBezTo>
                    <a:pt x="1545844" y="1402969"/>
                    <a:pt x="1543939" y="1406144"/>
                    <a:pt x="1541780" y="1408938"/>
                  </a:cubicBezTo>
                  <a:cubicBezTo>
                    <a:pt x="1539621" y="1411732"/>
                    <a:pt x="1537081" y="1414399"/>
                    <a:pt x="1534287" y="1416558"/>
                  </a:cubicBezTo>
                  <a:cubicBezTo>
                    <a:pt x="1531493" y="1418717"/>
                    <a:pt x="1528318" y="1420622"/>
                    <a:pt x="1525143" y="1422146"/>
                  </a:cubicBezTo>
                  <a:cubicBezTo>
                    <a:pt x="1521968" y="1423670"/>
                    <a:pt x="1518412" y="1424813"/>
                    <a:pt x="1514983" y="1425448"/>
                  </a:cubicBezTo>
                  <a:cubicBezTo>
                    <a:pt x="1511427" y="1426083"/>
                    <a:pt x="1507744" y="1426337"/>
                    <a:pt x="1504188" y="1426210"/>
                  </a:cubicBezTo>
                  <a:cubicBezTo>
                    <a:pt x="1500632" y="1426083"/>
                    <a:pt x="1497076" y="1425448"/>
                    <a:pt x="1493647" y="1424432"/>
                  </a:cubicBezTo>
                  <a:cubicBezTo>
                    <a:pt x="1490218" y="1423416"/>
                    <a:pt x="1486916" y="1421892"/>
                    <a:pt x="1483868" y="1420114"/>
                  </a:cubicBezTo>
                  <a:cubicBezTo>
                    <a:pt x="1480820" y="1418336"/>
                    <a:pt x="1477899" y="1416050"/>
                    <a:pt x="1475359" y="1413510"/>
                  </a:cubicBezTo>
                  <a:cubicBezTo>
                    <a:pt x="1472819" y="1410970"/>
                    <a:pt x="1470533" y="1408176"/>
                    <a:pt x="1468628" y="1405128"/>
                  </a:cubicBezTo>
                  <a:cubicBezTo>
                    <a:pt x="1466723" y="1402080"/>
                    <a:pt x="1465199" y="1398778"/>
                    <a:pt x="1464056" y="1395349"/>
                  </a:cubicBezTo>
                  <a:cubicBezTo>
                    <a:pt x="1462913" y="1391920"/>
                    <a:pt x="1462278" y="1388364"/>
                    <a:pt x="1462024" y="1384808"/>
                  </a:cubicBezTo>
                  <a:cubicBezTo>
                    <a:pt x="1461770" y="1381252"/>
                    <a:pt x="1461770" y="1379855"/>
                    <a:pt x="1462659" y="1374140"/>
                  </a:cubicBezTo>
                  <a:cubicBezTo>
                    <a:pt x="1466469" y="1349248"/>
                    <a:pt x="1495044" y="1244854"/>
                    <a:pt x="1511681" y="1176782"/>
                  </a:cubicBezTo>
                  <a:cubicBezTo>
                    <a:pt x="1529461" y="1103757"/>
                    <a:pt x="1553083" y="1019683"/>
                    <a:pt x="1566291" y="949833"/>
                  </a:cubicBezTo>
                  <a:cubicBezTo>
                    <a:pt x="1577340" y="891032"/>
                    <a:pt x="1579880" y="832104"/>
                    <a:pt x="1588897" y="785876"/>
                  </a:cubicBezTo>
                  <a:cubicBezTo>
                    <a:pt x="1595628" y="751332"/>
                    <a:pt x="1607693" y="711327"/>
                    <a:pt x="1611630" y="696214"/>
                  </a:cubicBezTo>
                  <a:cubicBezTo>
                    <a:pt x="1612900" y="691134"/>
                    <a:pt x="1613027" y="689229"/>
                    <a:pt x="1614297" y="686054"/>
                  </a:cubicBezTo>
                  <a:cubicBezTo>
                    <a:pt x="1615567" y="682752"/>
                    <a:pt x="1617345" y="679577"/>
                    <a:pt x="1619377" y="676783"/>
                  </a:cubicBezTo>
                  <a:cubicBezTo>
                    <a:pt x="1621409" y="673989"/>
                    <a:pt x="1623695" y="671322"/>
                    <a:pt x="1626362" y="669036"/>
                  </a:cubicBezTo>
                  <a:cubicBezTo>
                    <a:pt x="1629029" y="666750"/>
                    <a:pt x="1631950" y="664718"/>
                    <a:pt x="1635125" y="663194"/>
                  </a:cubicBezTo>
                  <a:cubicBezTo>
                    <a:pt x="1638173" y="661670"/>
                    <a:pt x="1641602" y="660400"/>
                    <a:pt x="1645031" y="659638"/>
                  </a:cubicBezTo>
                  <a:cubicBezTo>
                    <a:pt x="1648460" y="658876"/>
                    <a:pt x="1652016" y="658622"/>
                    <a:pt x="1655445" y="658622"/>
                  </a:cubicBezTo>
                  <a:cubicBezTo>
                    <a:pt x="1658874" y="658622"/>
                    <a:pt x="1662430" y="659130"/>
                    <a:pt x="1665859" y="660019"/>
                  </a:cubicBezTo>
                  <a:cubicBezTo>
                    <a:pt x="1669161" y="660908"/>
                    <a:pt x="1672590" y="662178"/>
                    <a:pt x="1675638" y="663829"/>
                  </a:cubicBezTo>
                  <a:cubicBezTo>
                    <a:pt x="1678686" y="665480"/>
                    <a:pt x="1681607" y="667639"/>
                    <a:pt x="1684147" y="669925"/>
                  </a:cubicBezTo>
                  <a:cubicBezTo>
                    <a:pt x="1686687" y="672338"/>
                    <a:pt x="1689100" y="675005"/>
                    <a:pt x="1691005" y="677926"/>
                  </a:cubicBezTo>
                  <a:cubicBezTo>
                    <a:pt x="1692910" y="680847"/>
                    <a:pt x="1694688" y="684022"/>
                    <a:pt x="1695831" y="687324"/>
                  </a:cubicBezTo>
                  <a:cubicBezTo>
                    <a:pt x="1696974" y="690626"/>
                    <a:pt x="1697736" y="694182"/>
                    <a:pt x="1698117" y="697611"/>
                  </a:cubicBezTo>
                  <a:cubicBezTo>
                    <a:pt x="1698498" y="701040"/>
                    <a:pt x="1698752" y="702056"/>
                    <a:pt x="1697990" y="708025"/>
                  </a:cubicBezTo>
                  <a:cubicBezTo>
                    <a:pt x="1693545" y="745236"/>
                    <a:pt x="1631823" y="984377"/>
                    <a:pt x="1604645" y="1108710"/>
                  </a:cubicBezTo>
                  <a:cubicBezTo>
                    <a:pt x="1581150" y="1216533"/>
                    <a:pt x="1558798" y="1338834"/>
                    <a:pt x="1543177" y="1411351"/>
                  </a:cubicBezTo>
                  <a:cubicBezTo>
                    <a:pt x="1534414" y="1452118"/>
                    <a:pt x="1525778" y="1490980"/>
                    <a:pt x="1521460" y="1506728"/>
                  </a:cubicBezTo>
                  <a:cubicBezTo>
                    <a:pt x="1519936" y="1511935"/>
                    <a:pt x="1519555" y="1513840"/>
                    <a:pt x="1518031" y="1517142"/>
                  </a:cubicBezTo>
                  <a:cubicBezTo>
                    <a:pt x="1516507" y="1520444"/>
                    <a:pt x="1514475" y="1523619"/>
                    <a:pt x="1512189" y="1526413"/>
                  </a:cubicBezTo>
                  <a:cubicBezTo>
                    <a:pt x="1509903" y="1529207"/>
                    <a:pt x="1507236" y="1531747"/>
                    <a:pt x="1504442" y="1533906"/>
                  </a:cubicBezTo>
                  <a:cubicBezTo>
                    <a:pt x="1501521" y="1536065"/>
                    <a:pt x="1498346" y="1537970"/>
                    <a:pt x="1495044" y="1539367"/>
                  </a:cubicBezTo>
                  <a:cubicBezTo>
                    <a:pt x="1491742" y="1540764"/>
                    <a:pt x="1488059" y="1541907"/>
                    <a:pt x="1484503" y="1542542"/>
                  </a:cubicBezTo>
                  <a:cubicBezTo>
                    <a:pt x="1480947" y="1543177"/>
                    <a:pt x="1477264" y="1543177"/>
                    <a:pt x="1473708" y="1542923"/>
                  </a:cubicBezTo>
                  <a:cubicBezTo>
                    <a:pt x="1470152" y="1542669"/>
                    <a:pt x="1466342" y="1542034"/>
                    <a:pt x="1462913" y="1540891"/>
                  </a:cubicBezTo>
                  <a:cubicBezTo>
                    <a:pt x="1459484" y="1539748"/>
                    <a:pt x="1456182" y="1538097"/>
                    <a:pt x="1453134" y="1536192"/>
                  </a:cubicBezTo>
                  <a:cubicBezTo>
                    <a:pt x="1450086" y="1534287"/>
                    <a:pt x="1447165" y="1531874"/>
                    <a:pt x="1444625" y="1529334"/>
                  </a:cubicBezTo>
                  <a:cubicBezTo>
                    <a:pt x="1442085" y="1526794"/>
                    <a:pt x="1439799" y="1523746"/>
                    <a:pt x="1438021" y="1520698"/>
                  </a:cubicBezTo>
                  <a:cubicBezTo>
                    <a:pt x="1436243" y="1517523"/>
                    <a:pt x="1434719" y="1514094"/>
                    <a:pt x="1433703" y="1510665"/>
                  </a:cubicBezTo>
                  <a:cubicBezTo>
                    <a:pt x="1432687" y="1507236"/>
                    <a:pt x="1432052" y="1503426"/>
                    <a:pt x="1431925" y="1499870"/>
                  </a:cubicBezTo>
                  <a:cubicBezTo>
                    <a:pt x="1431798" y="1496314"/>
                    <a:pt x="1431798" y="1494790"/>
                    <a:pt x="1432814" y="1489075"/>
                  </a:cubicBezTo>
                  <a:cubicBezTo>
                    <a:pt x="1436878" y="1465834"/>
                    <a:pt x="1464564" y="1375791"/>
                    <a:pt x="1480693" y="1314323"/>
                  </a:cubicBezTo>
                  <a:cubicBezTo>
                    <a:pt x="1498600" y="1245997"/>
                    <a:pt x="1517523" y="1157478"/>
                    <a:pt x="1535049" y="1097534"/>
                  </a:cubicBezTo>
                  <a:cubicBezTo>
                    <a:pt x="1547749" y="1054100"/>
                    <a:pt x="1566291" y="1003427"/>
                    <a:pt x="1572387" y="986663"/>
                  </a:cubicBezTo>
                  <a:cubicBezTo>
                    <a:pt x="1574165" y="981710"/>
                    <a:pt x="1574419" y="980059"/>
                    <a:pt x="1576070" y="977011"/>
                  </a:cubicBezTo>
                  <a:cubicBezTo>
                    <a:pt x="1577594" y="973963"/>
                    <a:pt x="1579626" y="971042"/>
                    <a:pt x="1581912" y="968502"/>
                  </a:cubicBezTo>
                  <a:cubicBezTo>
                    <a:pt x="1584198" y="965962"/>
                    <a:pt x="1586992" y="963549"/>
                    <a:pt x="1589786" y="961644"/>
                  </a:cubicBezTo>
                  <a:cubicBezTo>
                    <a:pt x="1592580" y="959739"/>
                    <a:pt x="1595755" y="958088"/>
                    <a:pt x="1598930" y="956818"/>
                  </a:cubicBezTo>
                  <a:cubicBezTo>
                    <a:pt x="1602105" y="955675"/>
                    <a:pt x="1605534" y="954786"/>
                    <a:pt x="1608963" y="954405"/>
                  </a:cubicBezTo>
                  <a:cubicBezTo>
                    <a:pt x="1612392" y="954024"/>
                    <a:pt x="1615948" y="954024"/>
                    <a:pt x="1619377" y="954405"/>
                  </a:cubicBezTo>
                  <a:cubicBezTo>
                    <a:pt x="1622806" y="954786"/>
                    <a:pt x="1626235" y="955675"/>
                    <a:pt x="1629410" y="956945"/>
                  </a:cubicBezTo>
                  <a:cubicBezTo>
                    <a:pt x="1632585" y="958215"/>
                    <a:pt x="1635760" y="959866"/>
                    <a:pt x="1638554" y="961771"/>
                  </a:cubicBezTo>
                  <a:cubicBezTo>
                    <a:pt x="1641348" y="963676"/>
                    <a:pt x="1644015" y="966089"/>
                    <a:pt x="1646301" y="968629"/>
                  </a:cubicBezTo>
                  <a:cubicBezTo>
                    <a:pt x="1648587" y="971169"/>
                    <a:pt x="1650619" y="974090"/>
                    <a:pt x="1652143" y="977138"/>
                  </a:cubicBezTo>
                  <a:cubicBezTo>
                    <a:pt x="1653794" y="980186"/>
                    <a:pt x="1655064" y="983488"/>
                    <a:pt x="1655826" y="986790"/>
                  </a:cubicBezTo>
                  <a:cubicBezTo>
                    <a:pt x="1656715" y="990092"/>
                    <a:pt x="1657096" y="993648"/>
                    <a:pt x="1657096" y="997077"/>
                  </a:cubicBezTo>
                  <a:cubicBezTo>
                    <a:pt x="1657096" y="1000506"/>
                    <a:pt x="1656715" y="1002411"/>
                    <a:pt x="1655826" y="1007364"/>
                  </a:cubicBezTo>
                  <a:cubicBezTo>
                    <a:pt x="1653540" y="1021207"/>
                    <a:pt x="1647952" y="1052322"/>
                    <a:pt x="1639062" y="1085469"/>
                  </a:cubicBezTo>
                  <a:cubicBezTo>
                    <a:pt x="1622806" y="1145540"/>
                    <a:pt x="1583055" y="1254125"/>
                    <a:pt x="1557147" y="1335786"/>
                  </a:cubicBezTo>
                  <a:cubicBezTo>
                    <a:pt x="1532382" y="1413764"/>
                    <a:pt x="1516634" y="1499235"/>
                    <a:pt x="1486789" y="1564894"/>
                  </a:cubicBezTo>
                  <a:cubicBezTo>
                    <a:pt x="1461897" y="1619631"/>
                    <a:pt x="1396238" y="1704848"/>
                    <a:pt x="1398905" y="1706880"/>
                  </a:cubicBezTo>
                  <a:cubicBezTo>
                    <a:pt x="1400175" y="1707769"/>
                    <a:pt x="1421511" y="1681099"/>
                    <a:pt x="1422273" y="1681734"/>
                  </a:cubicBezTo>
                  <a:cubicBezTo>
                    <a:pt x="1422654" y="1682115"/>
                    <a:pt x="1418971" y="1688465"/>
                    <a:pt x="1416812" y="1691386"/>
                  </a:cubicBezTo>
                  <a:cubicBezTo>
                    <a:pt x="1414653" y="1694307"/>
                    <a:pt x="1411986" y="1697101"/>
                    <a:pt x="1409192" y="1699514"/>
                  </a:cubicBezTo>
                  <a:cubicBezTo>
                    <a:pt x="1406398" y="1701927"/>
                    <a:pt x="1403223" y="1703959"/>
                    <a:pt x="1399921" y="1705610"/>
                  </a:cubicBezTo>
                  <a:cubicBezTo>
                    <a:pt x="1396619" y="1707261"/>
                    <a:pt x="1392936" y="1708531"/>
                    <a:pt x="1389380" y="1709293"/>
                  </a:cubicBezTo>
                  <a:cubicBezTo>
                    <a:pt x="1385824" y="1710055"/>
                    <a:pt x="1382014" y="1710436"/>
                    <a:pt x="1378331" y="1710309"/>
                  </a:cubicBezTo>
                  <a:cubicBezTo>
                    <a:pt x="1374648" y="1710182"/>
                    <a:pt x="1370965" y="1709674"/>
                    <a:pt x="1367409" y="1708658"/>
                  </a:cubicBezTo>
                  <a:cubicBezTo>
                    <a:pt x="1363853" y="1707642"/>
                    <a:pt x="1360297" y="1706245"/>
                    <a:pt x="1357122" y="1704467"/>
                  </a:cubicBezTo>
                  <a:cubicBezTo>
                    <a:pt x="1353947" y="1702689"/>
                    <a:pt x="1350772" y="1700403"/>
                    <a:pt x="1348105" y="1697863"/>
                  </a:cubicBezTo>
                  <a:cubicBezTo>
                    <a:pt x="1345438" y="1695323"/>
                    <a:pt x="1343025" y="1692402"/>
                    <a:pt x="1340993" y="1689354"/>
                  </a:cubicBezTo>
                  <a:cubicBezTo>
                    <a:pt x="1338961" y="1686306"/>
                    <a:pt x="1337310" y="1682877"/>
                    <a:pt x="1336167" y="1679448"/>
                  </a:cubicBezTo>
                  <a:cubicBezTo>
                    <a:pt x="1334897" y="1676019"/>
                    <a:pt x="1334135" y="1672336"/>
                    <a:pt x="1333754" y="1668653"/>
                  </a:cubicBezTo>
                  <a:cubicBezTo>
                    <a:pt x="1333373" y="1664970"/>
                    <a:pt x="1333500" y="1661160"/>
                    <a:pt x="1334008" y="1657477"/>
                  </a:cubicBezTo>
                  <a:cubicBezTo>
                    <a:pt x="1334516" y="1653794"/>
                    <a:pt x="1335278" y="1652651"/>
                    <a:pt x="1336929" y="1646809"/>
                  </a:cubicBezTo>
                  <a:cubicBezTo>
                    <a:pt x="1344422" y="1621028"/>
                    <a:pt x="1384300" y="1513459"/>
                    <a:pt x="1401826" y="1436370"/>
                  </a:cubicBezTo>
                  <a:cubicBezTo>
                    <a:pt x="1422400" y="1345819"/>
                    <a:pt x="1434592" y="1219073"/>
                    <a:pt x="1446403" y="1136015"/>
                  </a:cubicBezTo>
                  <a:cubicBezTo>
                    <a:pt x="1454785" y="1077214"/>
                    <a:pt x="1459738" y="1001522"/>
                    <a:pt x="1467104" y="985266"/>
                  </a:cubicBezTo>
                  <a:cubicBezTo>
                    <a:pt x="1468755" y="981583"/>
                    <a:pt x="1470914" y="981837"/>
                    <a:pt x="1472184" y="979424"/>
                  </a:cubicBezTo>
                  <a:cubicBezTo>
                    <a:pt x="1473581" y="976630"/>
                    <a:pt x="1473454" y="972693"/>
                    <a:pt x="1474597" y="969518"/>
                  </a:cubicBezTo>
                  <a:cubicBezTo>
                    <a:pt x="1475867" y="966343"/>
                    <a:pt x="1477518" y="963295"/>
                    <a:pt x="1479423" y="960501"/>
                  </a:cubicBezTo>
                  <a:cubicBezTo>
                    <a:pt x="1481328" y="957707"/>
                    <a:pt x="1483741" y="955167"/>
                    <a:pt x="1486281" y="952881"/>
                  </a:cubicBezTo>
                  <a:cubicBezTo>
                    <a:pt x="1488821" y="950722"/>
                    <a:pt x="1491742" y="948690"/>
                    <a:pt x="1494663" y="947166"/>
                  </a:cubicBezTo>
                  <a:cubicBezTo>
                    <a:pt x="1497711" y="945642"/>
                    <a:pt x="1500886" y="944372"/>
                    <a:pt x="1504188" y="943610"/>
                  </a:cubicBezTo>
                  <a:cubicBezTo>
                    <a:pt x="1507490" y="942848"/>
                    <a:pt x="1510919" y="942467"/>
                    <a:pt x="1514348" y="942467"/>
                  </a:cubicBezTo>
                  <a:cubicBezTo>
                    <a:pt x="1517650" y="942467"/>
                    <a:pt x="1521079" y="942975"/>
                    <a:pt x="1524381" y="943737"/>
                  </a:cubicBezTo>
                  <a:cubicBezTo>
                    <a:pt x="1527683" y="944626"/>
                    <a:pt x="1530985" y="945896"/>
                    <a:pt x="1533906" y="947420"/>
                  </a:cubicBezTo>
                  <a:cubicBezTo>
                    <a:pt x="1536954" y="949071"/>
                    <a:pt x="1539748" y="950976"/>
                    <a:pt x="1542288" y="953262"/>
                  </a:cubicBezTo>
                  <a:cubicBezTo>
                    <a:pt x="1544828" y="955548"/>
                    <a:pt x="1546987" y="958215"/>
                    <a:pt x="1548892" y="961009"/>
                  </a:cubicBezTo>
                  <a:cubicBezTo>
                    <a:pt x="1550797" y="963803"/>
                    <a:pt x="1552448" y="966851"/>
                    <a:pt x="1553591" y="970026"/>
                  </a:cubicBezTo>
                  <a:cubicBezTo>
                    <a:pt x="1554734" y="973201"/>
                    <a:pt x="1555623" y="976630"/>
                    <a:pt x="1556004" y="979932"/>
                  </a:cubicBezTo>
                  <a:cubicBezTo>
                    <a:pt x="1556385" y="983234"/>
                    <a:pt x="1556766" y="984631"/>
                    <a:pt x="1555877" y="990092"/>
                  </a:cubicBezTo>
                  <a:cubicBezTo>
                    <a:pt x="1551559" y="1016000"/>
                    <a:pt x="1505966" y="1130935"/>
                    <a:pt x="1484122" y="1207389"/>
                  </a:cubicBezTo>
                  <a:cubicBezTo>
                    <a:pt x="1460246" y="1290828"/>
                    <a:pt x="1442593" y="1389761"/>
                    <a:pt x="1419733" y="1472184"/>
                  </a:cubicBezTo>
                  <a:cubicBezTo>
                    <a:pt x="1399413" y="1545463"/>
                    <a:pt x="1366520" y="1648587"/>
                    <a:pt x="1355471" y="1677924"/>
                  </a:cubicBezTo>
                  <a:cubicBezTo>
                    <a:pt x="1352423" y="1686052"/>
                    <a:pt x="1350645" y="1688846"/>
                    <a:pt x="1348613" y="1693291"/>
                  </a:cubicBezTo>
                  <a:cubicBezTo>
                    <a:pt x="1347089" y="1696720"/>
                    <a:pt x="1346200" y="1699514"/>
                    <a:pt x="1344549" y="1702308"/>
                  </a:cubicBezTo>
                  <a:cubicBezTo>
                    <a:pt x="1342898" y="1705102"/>
                    <a:pt x="1340739" y="1707896"/>
                    <a:pt x="1338453" y="1710182"/>
                  </a:cubicBezTo>
                  <a:cubicBezTo>
                    <a:pt x="1336167" y="1712468"/>
                    <a:pt x="1333373" y="1714627"/>
                    <a:pt x="1330579" y="1716278"/>
                  </a:cubicBezTo>
                  <a:cubicBezTo>
                    <a:pt x="1327785" y="1717929"/>
                    <a:pt x="1324737" y="1719326"/>
                    <a:pt x="1321562" y="1720342"/>
                  </a:cubicBezTo>
                  <a:cubicBezTo>
                    <a:pt x="1318387" y="1721358"/>
                    <a:pt x="1315085" y="1721993"/>
                    <a:pt x="1311783" y="1722120"/>
                  </a:cubicBezTo>
                  <a:cubicBezTo>
                    <a:pt x="1308481" y="1722247"/>
                    <a:pt x="1305052" y="1722120"/>
                    <a:pt x="1301877" y="1721485"/>
                  </a:cubicBezTo>
                  <a:cubicBezTo>
                    <a:pt x="1298575" y="1720850"/>
                    <a:pt x="1295400" y="1719961"/>
                    <a:pt x="1292352" y="1718564"/>
                  </a:cubicBezTo>
                  <a:cubicBezTo>
                    <a:pt x="1289304" y="1717294"/>
                    <a:pt x="1286383" y="1715516"/>
                    <a:pt x="1283843" y="1713484"/>
                  </a:cubicBezTo>
                  <a:cubicBezTo>
                    <a:pt x="1281303" y="1711452"/>
                    <a:pt x="1278890" y="1708912"/>
                    <a:pt x="1276858" y="1706372"/>
                  </a:cubicBezTo>
                  <a:cubicBezTo>
                    <a:pt x="1274826" y="1703832"/>
                    <a:pt x="1273048" y="1700911"/>
                    <a:pt x="1271651" y="1697990"/>
                  </a:cubicBezTo>
                  <a:cubicBezTo>
                    <a:pt x="1270254" y="1694942"/>
                    <a:pt x="1269365" y="1691767"/>
                    <a:pt x="1268730" y="1688465"/>
                  </a:cubicBezTo>
                  <a:cubicBezTo>
                    <a:pt x="1268095" y="1685290"/>
                    <a:pt x="1267968" y="1681861"/>
                    <a:pt x="1268095" y="1678559"/>
                  </a:cubicBezTo>
                  <a:cubicBezTo>
                    <a:pt x="1268222" y="1675257"/>
                    <a:pt x="1268857" y="1674241"/>
                    <a:pt x="1269873" y="1668780"/>
                  </a:cubicBezTo>
                  <a:cubicBezTo>
                    <a:pt x="1275207" y="1641983"/>
                    <a:pt x="1301115" y="1512570"/>
                    <a:pt x="1320927" y="1429639"/>
                  </a:cubicBezTo>
                  <a:cubicBezTo>
                    <a:pt x="1342644" y="1338707"/>
                    <a:pt x="1377442" y="1216660"/>
                    <a:pt x="1396365" y="1145413"/>
                  </a:cubicBezTo>
                  <a:cubicBezTo>
                    <a:pt x="1407795" y="1102487"/>
                    <a:pt x="1418590" y="1058291"/>
                    <a:pt x="1423924" y="1042289"/>
                  </a:cubicBezTo>
                  <a:cubicBezTo>
                    <a:pt x="1425575" y="1037336"/>
                    <a:pt x="1426210" y="1035685"/>
                    <a:pt x="1427861" y="1032637"/>
                  </a:cubicBezTo>
                  <a:cubicBezTo>
                    <a:pt x="1429512" y="1029589"/>
                    <a:pt x="1431544" y="1026795"/>
                    <a:pt x="1433830" y="1024255"/>
                  </a:cubicBezTo>
                  <a:cubicBezTo>
                    <a:pt x="1436116" y="1021715"/>
                    <a:pt x="1438910" y="1019429"/>
                    <a:pt x="1441704" y="1017524"/>
                  </a:cubicBezTo>
                  <a:cubicBezTo>
                    <a:pt x="1444625" y="1015619"/>
                    <a:pt x="1447800" y="1013968"/>
                    <a:pt x="1450975" y="1012825"/>
                  </a:cubicBezTo>
                  <a:cubicBezTo>
                    <a:pt x="1454150" y="1011682"/>
                    <a:pt x="1457579" y="1010920"/>
                    <a:pt x="1461008" y="1010539"/>
                  </a:cubicBezTo>
                  <a:cubicBezTo>
                    <a:pt x="1464437" y="1010158"/>
                    <a:pt x="1467866" y="1010285"/>
                    <a:pt x="1471295" y="1010793"/>
                  </a:cubicBezTo>
                  <a:cubicBezTo>
                    <a:pt x="1474724" y="1011301"/>
                    <a:pt x="1478153" y="1012190"/>
                    <a:pt x="1481328" y="1013460"/>
                  </a:cubicBezTo>
                  <a:cubicBezTo>
                    <a:pt x="1484503" y="1014730"/>
                    <a:pt x="1487678" y="1016381"/>
                    <a:pt x="1490472" y="1018413"/>
                  </a:cubicBezTo>
                  <a:cubicBezTo>
                    <a:pt x="1493266" y="1020445"/>
                    <a:pt x="1495933" y="1022858"/>
                    <a:pt x="1498092" y="1025398"/>
                  </a:cubicBezTo>
                  <a:cubicBezTo>
                    <a:pt x="1500378" y="1028065"/>
                    <a:pt x="1502283" y="1030986"/>
                    <a:pt x="1503807" y="1034034"/>
                  </a:cubicBezTo>
                  <a:cubicBezTo>
                    <a:pt x="1505331" y="1037082"/>
                    <a:pt x="1506474" y="1040384"/>
                    <a:pt x="1507236" y="1043686"/>
                  </a:cubicBezTo>
                  <a:cubicBezTo>
                    <a:pt x="1507998" y="1046988"/>
                    <a:pt x="1508379" y="1050544"/>
                    <a:pt x="1508379" y="1053973"/>
                  </a:cubicBezTo>
                  <a:cubicBezTo>
                    <a:pt x="1508379" y="1057402"/>
                    <a:pt x="1507363" y="1058545"/>
                    <a:pt x="1506982" y="1064260"/>
                  </a:cubicBezTo>
                  <a:cubicBezTo>
                    <a:pt x="1505077" y="1093597"/>
                    <a:pt x="1514094" y="1253363"/>
                    <a:pt x="1508887" y="1332865"/>
                  </a:cubicBezTo>
                  <a:cubicBezTo>
                    <a:pt x="1504696" y="1396746"/>
                    <a:pt x="1488313" y="1482979"/>
                    <a:pt x="1484757" y="1505077"/>
                  </a:cubicBezTo>
                  <a:cubicBezTo>
                    <a:pt x="1483868" y="1510411"/>
                    <a:pt x="1483995" y="1511681"/>
                    <a:pt x="1482979" y="1514856"/>
                  </a:cubicBezTo>
                  <a:cubicBezTo>
                    <a:pt x="1481963" y="1518031"/>
                    <a:pt x="1480566" y="1521079"/>
                    <a:pt x="1478915" y="1523873"/>
                  </a:cubicBezTo>
                  <a:cubicBezTo>
                    <a:pt x="1477264" y="1526667"/>
                    <a:pt x="1475105" y="1529334"/>
                    <a:pt x="1472819" y="1531620"/>
                  </a:cubicBezTo>
                  <a:cubicBezTo>
                    <a:pt x="1470533" y="1533906"/>
                    <a:pt x="1467866" y="1536065"/>
                    <a:pt x="1465072" y="1537716"/>
                  </a:cubicBezTo>
                  <a:cubicBezTo>
                    <a:pt x="1462278" y="1539367"/>
                    <a:pt x="1459103" y="1540764"/>
                    <a:pt x="1455928" y="1541780"/>
                  </a:cubicBezTo>
                  <a:cubicBezTo>
                    <a:pt x="1452753" y="1542796"/>
                    <a:pt x="1449578" y="1543304"/>
                    <a:pt x="1446276" y="1543558"/>
                  </a:cubicBezTo>
                  <a:cubicBezTo>
                    <a:pt x="1442974" y="1543812"/>
                    <a:pt x="1439545" y="1543558"/>
                    <a:pt x="1436370" y="1542923"/>
                  </a:cubicBezTo>
                  <a:cubicBezTo>
                    <a:pt x="1433068" y="1542288"/>
                    <a:pt x="1429893" y="1541399"/>
                    <a:pt x="1426845" y="1540002"/>
                  </a:cubicBezTo>
                  <a:cubicBezTo>
                    <a:pt x="1423924" y="1538732"/>
                    <a:pt x="1421003" y="1536954"/>
                    <a:pt x="1418463" y="1534922"/>
                  </a:cubicBezTo>
                  <a:cubicBezTo>
                    <a:pt x="1415923" y="1532890"/>
                    <a:pt x="1413510" y="1530350"/>
                    <a:pt x="1411478" y="1527810"/>
                  </a:cubicBezTo>
                  <a:cubicBezTo>
                    <a:pt x="1409446" y="1525270"/>
                    <a:pt x="1407795" y="1522349"/>
                    <a:pt x="1406398" y="1519428"/>
                  </a:cubicBezTo>
                  <a:cubicBezTo>
                    <a:pt x="1405001" y="1516380"/>
                    <a:pt x="1403985" y="1513205"/>
                    <a:pt x="1403350" y="1509903"/>
                  </a:cubicBezTo>
                  <a:cubicBezTo>
                    <a:pt x="1402715" y="1506728"/>
                    <a:pt x="1401953" y="1505204"/>
                    <a:pt x="1402842" y="1499997"/>
                  </a:cubicBezTo>
                  <a:cubicBezTo>
                    <a:pt x="1407160" y="1475613"/>
                    <a:pt x="1461770" y="1366012"/>
                    <a:pt x="1487932" y="1301623"/>
                  </a:cubicBezTo>
                  <a:cubicBezTo>
                    <a:pt x="1512443" y="1241552"/>
                    <a:pt x="1539494" y="1176147"/>
                    <a:pt x="1555623" y="1126109"/>
                  </a:cubicBezTo>
                  <a:cubicBezTo>
                    <a:pt x="1567307" y="1089914"/>
                    <a:pt x="1574546" y="1046226"/>
                    <a:pt x="1580388" y="1030986"/>
                  </a:cubicBezTo>
                  <a:cubicBezTo>
                    <a:pt x="1582293" y="1025906"/>
                    <a:pt x="1583436" y="1024255"/>
                    <a:pt x="1585468" y="1021207"/>
                  </a:cubicBezTo>
                  <a:cubicBezTo>
                    <a:pt x="1587500" y="1018159"/>
                    <a:pt x="1590040" y="1015365"/>
                    <a:pt x="1592707" y="1012952"/>
                  </a:cubicBezTo>
                  <a:cubicBezTo>
                    <a:pt x="1595374" y="1010539"/>
                    <a:pt x="1598549" y="1008380"/>
                    <a:pt x="1601724" y="1006729"/>
                  </a:cubicBezTo>
                  <a:cubicBezTo>
                    <a:pt x="1604899" y="1005078"/>
                    <a:pt x="1608455" y="1003681"/>
                    <a:pt x="1612011" y="1002792"/>
                  </a:cubicBezTo>
                  <a:cubicBezTo>
                    <a:pt x="1615567" y="1001903"/>
                    <a:pt x="1619250" y="1001522"/>
                    <a:pt x="1622933" y="1001522"/>
                  </a:cubicBezTo>
                  <a:cubicBezTo>
                    <a:pt x="1626616" y="1001522"/>
                    <a:pt x="1630299" y="1001903"/>
                    <a:pt x="1633855" y="1002792"/>
                  </a:cubicBezTo>
                  <a:cubicBezTo>
                    <a:pt x="1637411" y="1003681"/>
                    <a:pt x="1640967" y="1005078"/>
                    <a:pt x="1644142" y="1006729"/>
                  </a:cubicBezTo>
                  <a:cubicBezTo>
                    <a:pt x="1647317" y="1008380"/>
                    <a:pt x="1650492" y="1010539"/>
                    <a:pt x="1653159" y="1012952"/>
                  </a:cubicBezTo>
                  <a:cubicBezTo>
                    <a:pt x="1655826" y="1015365"/>
                    <a:pt x="1658366" y="1018159"/>
                    <a:pt x="1660398" y="1021207"/>
                  </a:cubicBezTo>
                  <a:cubicBezTo>
                    <a:pt x="1662430" y="1024128"/>
                    <a:pt x="1664335" y="1027430"/>
                    <a:pt x="1665605" y="1030859"/>
                  </a:cubicBezTo>
                  <a:cubicBezTo>
                    <a:pt x="1666875" y="1034288"/>
                    <a:pt x="1667764" y="1037971"/>
                    <a:pt x="1668145" y="1041527"/>
                  </a:cubicBezTo>
                  <a:cubicBezTo>
                    <a:pt x="1668526" y="1045210"/>
                    <a:pt x="1668526" y="1048893"/>
                    <a:pt x="1668145" y="1052576"/>
                  </a:cubicBezTo>
                  <a:cubicBezTo>
                    <a:pt x="1667764" y="1056132"/>
                    <a:pt x="1666621" y="1057402"/>
                    <a:pt x="1665605" y="1063244"/>
                  </a:cubicBezTo>
                  <a:cubicBezTo>
                    <a:pt x="1661287" y="1089914"/>
                    <a:pt x="1656969" y="1210056"/>
                    <a:pt x="1646174" y="1286764"/>
                  </a:cubicBezTo>
                  <a:cubicBezTo>
                    <a:pt x="1634490" y="1369568"/>
                    <a:pt x="1615440" y="1463167"/>
                    <a:pt x="1596136" y="1542923"/>
                  </a:cubicBezTo>
                  <a:cubicBezTo>
                    <a:pt x="1578864" y="1614297"/>
                    <a:pt x="1552194" y="1694561"/>
                    <a:pt x="1538097" y="1743583"/>
                  </a:cubicBezTo>
                  <a:cubicBezTo>
                    <a:pt x="1529969" y="1772031"/>
                    <a:pt x="1523238" y="1798447"/>
                    <a:pt x="1518920" y="1810893"/>
                  </a:cubicBezTo>
                  <a:cubicBezTo>
                    <a:pt x="1517269" y="1815846"/>
                    <a:pt x="1516507" y="1817751"/>
                    <a:pt x="1514729" y="1820926"/>
                  </a:cubicBezTo>
                  <a:cubicBezTo>
                    <a:pt x="1512951" y="1823974"/>
                    <a:pt x="1510665" y="1827022"/>
                    <a:pt x="1508252" y="1829562"/>
                  </a:cubicBezTo>
                  <a:cubicBezTo>
                    <a:pt x="1505712" y="1832229"/>
                    <a:pt x="1502918" y="1834642"/>
                    <a:pt x="1499870" y="1836547"/>
                  </a:cubicBezTo>
                  <a:cubicBezTo>
                    <a:pt x="1496822" y="1838452"/>
                    <a:pt x="1493393" y="1840103"/>
                    <a:pt x="1489964" y="1841246"/>
                  </a:cubicBezTo>
                  <a:cubicBezTo>
                    <a:pt x="1486535" y="1842389"/>
                    <a:pt x="1482979" y="1843151"/>
                    <a:pt x="1479423" y="1843405"/>
                  </a:cubicBezTo>
                  <a:cubicBezTo>
                    <a:pt x="1475867" y="1843659"/>
                    <a:pt x="1472057" y="1843532"/>
                    <a:pt x="1468501" y="1843024"/>
                  </a:cubicBezTo>
                  <a:cubicBezTo>
                    <a:pt x="1464945" y="1842516"/>
                    <a:pt x="1461389" y="1841500"/>
                    <a:pt x="1458087" y="1840103"/>
                  </a:cubicBezTo>
                  <a:cubicBezTo>
                    <a:pt x="1454785" y="1838706"/>
                    <a:pt x="1451483" y="1836801"/>
                    <a:pt x="1448562" y="1834642"/>
                  </a:cubicBezTo>
                  <a:cubicBezTo>
                    <a:pt x="1445641" y="1832483"/>
                    <a:pt x="1443101" y="1829943"/>
                    <a:pt x="1440815" y="1827149"/>
                  </a:cubicBezTo>
                  <a:cubicBezTo>
                    <a:pt x="1438529" y="1824355"/>
                    <a:pt x="1436497" y="1821180"/>
                    <a:pt x="1434973" y="1818005"/>
                  </a:cubicBezTo>
                  <a:cubicBezTo>
                    <a:pt x="1433449" y="1814703"/>
                    <a:pt x="1432179" y="1811274"/>
                    <a:pt x="1431417" y="1807718"/>
                  </a:cubicBezTo>
                  <a:cubicBezTo>
                    <a:pt x="1430655" y="1804162"/>
                    <a:pt x="1430401" y="1800352"/>
                    <a:pt x="1430528" y="1796796"/>
                  </a:cubicBezTo>
                  <a:cubicBezTo>
                    <a:pt x="1430655" y="1793240"/>
                    <a:pt x="1431163" y="1791716"/>
                    <a:pt x="1432179" y="1786128"/>
                  </a:cubicBezTo>
                  <a:cubicBezTo>
                    <a:pt x="1435862" y="1764030"/>
                    <a:pt x="1447673" y="1677289"/>
                    <a:pt x="1462024" y="1624203"/>
                  </a:cubicBezTo>
                  <a:cubicBezTo>
                    <a:pt x="1476629" y="1570355"/>
                    <a:pt x="1505966" y="1473200"/>
                    <a:pt x="1519428" y="1465453"/>
                  </a:cubicBezTo>
                  <a:cubicBezTo>
                    <a:pt x="1522476" y="1463802"/>
                    <a:pt x="1525524" y="1467993"/>
                    <a:pt x="1527556" y="1466977"/>
                  </a:cubicBezTo>
                  <a:cubicBezTo>
                    <a:pt x="1529842" y="1465834"/>
                    <a:pt x="1530096" y="1460627"/>
                    <a:pt x="1531874" y="1457833"/>
                  </a:cubicBezTo>
                  <a:cubicBezTo>
                    <a:pt x="1533652" y="1455039"/>
                    <a:pt x="1535811" y="1452245"/>
                    <a:pt x="1538224" y="1449959"/>
                  </a:cubicBezTo>
                  <a:cubicBezTo>
                    <a:pt x="1540637" y="1447673"/>
                    <a:pt x="1543304" y="1445514"/>
                    <a:pt x="1546225" y="1443863"/>
                  </a:cubicBezTo>
                  <a:cubicBezTo>
                    <a:pt x="1549146" y="1442212"/>
                    <a:pt x="1552321" y="1440815"/>
                    <a:pt x="1555496" y="1439799"/>
                  </a:cubicBezTo>
                  <a:cubicBezTo>
                    <a:pt x="1558671" y="1438910"/>
                    <a:pt x="1562100" y="1438275"/>
                    <a:pt x="1565402" y="1438148"/>
                  </a:cubicBezTo>
                  <a:cubicBezTo>
                    <a:pt x="1568704" y="1438021"/>
                    <a:pt x="1572260" y="1438275"/>
                    <a:pt x="1575562" y="1438910"/>
                  </a:cubicBezTo>
                  <a:cubicBezTo>
                    <a:pt x="1578864" y="1439545"/>
                    <a:pt x="1582039" y="1440561"/>
                    <a:pt x="1585087" y="1441958"/>
                  </a:cubicBezTo>
                  <a:cubicBezTo>
                    <a:pt x="1588135" y="1443355"/>
                    <a:pt x="1591056" y="1445133"/>
                    <a:pt x="1593723" y="1447292"/>
                  </a:cubicBezTo>
                  <a:cubicBezTo>
                    <a:pt x="1596263" y="1449324"/>
                    <a:pt x="1598676" y="1451864"/>
                    <a:pt x="1600708" y="1454531"/>
                  </a:cubicBezTo>
                  <a:cubicBezTo>
                    <a:pt x="1602740" y="1457198"/>
                    <a:pt x="1604518" y="1460246"/>
                    <a:pt x="1605915" y="1463294"/>
                  </a:cubicBezTo>
                  <a:cubicBezTo>
                    <a:pt x="1607185" y="1466342"/>
                    <a:pt x="1608201" y="1469644"/>
                    <a:pt x="1608709" y="1472946"/>
                  </a:cubicBezTo>
                  <a:cubicBezTo>
                    <a:pt x="1609217" y="1476248"/>
                    <a:pt x="1609471" y="1479804"/>
                    <a:pt x="1609217" y="1483106"/>
                  </a:cubicBezTo>
                  <a:cubicBezTo>
                    <a:pt x="1608963" y="1486408"/>
                    <a:pt x="1608582" y="1487805"/>
                    <a:pt x="1607312" y="1493012"/>
                  </a:cubicBezTo>
                  <a:cubicBezTo>
                    <a:pt x="1602105" y="1513967"/>
                    <a:pt x="1575689" y="1592580"/>
                    <a:pt x="1559814" y="1648333"/>
                  </a:cubicBezTo>
                  <a:cubicBezTo>
                    <a:pt x="1541526" y="1712595"/>
                    <a:pt x="1517904" y="1796415"/>
                    <a:pt x="1504950" y="1857248"/>
                  </a:cubicBezTo>
                  <a:cubicBezTo>
                    <a:pt x="1495044" y="1903476"/>
                    <a:pt x="1491107" y="1958594"/>
                    <a:pt x="1484630" y="1980692"/>
                  </a:cubicBezTo>
                  <a:cubicBezTo>
                    <a:pt x="1482090" y="1989201"/>
                    <a:pt x="1479169" y="1992757"/>
                    <a:pt x="1477264" y="1997710"/>
                  </a:cubicBezTo>
                  <a:cubicBezTo>
                    <a:pt x="1475867" y="2001520"/>
                    <a:pt x="1475613" y="2004695"/>
                    <a:pt x="1474089" y="2007870"/>
                  </a:cubicBezTo>
                  <a:cubicBezTo>
                    <a:pt x="1472692" y="2011045"/>
                    <a:pt x="1470660" y="2014093"/>
                    <a:pt x="1468501" y="2016887"/>
                  </a:cubicBezTo>
                  <a:cubicBezTo>
                    <a:pt x="1466342" y="2019554"/>
                    <a:pt x="1463802" y="2022094"/>
                    <a:pt x="1461008" y="2024253"/>
                  </a:cubicBezTo>
                  <a:cubicBezTo>
                    <a:pt x="1458214" y="2026412"/>
                    <a:pt x="1455166" y="2028317"/>
                    <a:pt x="1451991" y="2029714"/>
                  </a:cubicBezTo>
                  <a:cubicBezTo>
                    <a:pt x="1448816" y="2031111"/>
                    <a:pt x="1445260" y="2032254"/>
                    <a:pt x="1441831" y="2032889"/>
                  </a:cubicBezTo>
                  <a:cubicBezTo>
                    <a:pt x="1438402" y="2033524"/>
                    <a:pt x="1434719" y="2033651"/>
                    <a:pt x="1431290" y="2033397"/>
                  </a:cubicBezTo>
                  <a:cubicBezTo>
                    <a:pt x="1427861" y="2033143"/>
                    <a:pt x="1424305" y="2032508"/>
                    <a:pt x="1421003" y="2031492"/>
                  </a:cubicBezTo>
                  <a:cubicBezTo>
                    <a:pt x="1417701" y="2030476"/>
                    <a:pt x="1414399" y="2028952"/>
                    <a:pt x="1411351" y="2027174"/>
                  </a:cubicBezTo>
                  <a:cubicBezTo>
                    <a:pt x="1408430" y="2025396"/>
                    <a:pt x="1405509" y="2023110"/>
                    <a:pt x="1403096" y="2020570"/>
                  </a:cubicBezTo>
                  <a:cubicBezTo>
                    <a:pt x="1400683" y="2018030"/>
                    <a:pt x="1398397" y="2015236"/>
                    <a:pt x="1396619" y="2012188"/>
                  </a:cubicBezTo>
                  <a:cubicBezTo>
                    <a:pt x="1394841" y="2009267"/>
                    <a:pt x="1393317" y="2005965"/>
                    <a:pt x="1392301" y="2002663"/>
                  </a:cubicBezTo>
                  <a:cubicBezTo>
                    <a:pt x="1391285" y="1999361"/>
                    <a:pt x="1390650" y="1995805"/>
                    <a:pt x="1390396" y="1992249"/>
                  </a:cubicBezTo>
                  <a:cubicBezTo>
                    <a:pt x="1390142" y="1988820"/>
                    <a:pt x="1390142" y="1987550"/>
                    <a:pt x="1391031" y="1981708"/>
                  </a:cubicBezTo>
                  <a:cubicBezTo>
                    <a:pt x="1395730" y="1951355"/>
                    <a:pt x="1439291" y="1795145"/>
                    <a:pt x="1461897" y="1701927"/>
                  </a:cubicBezTo>
                  <a:cubicBezTo>
                    <a:pt x="1484503" y="1609090"/>
                    <a:pt x="1510157" y="1489075"/>
                    <a:pt x="1526667" y="1423416"/>
                  </a:cubicBezTo>
                  <a:cubicBezTo>
                    <a:pt x="1535811" y="1387221"/>
                    <a:pt x="1544701" y="1353947"/>
                    <a:pt x="1549273" y="1339596"/>
                  </a:cubicBezTo>
                  <a:cubicBezTo>
                    <a:pt x="1550924" y="1334516"/>
                    <a:pt x="1551305" y="1332611"/>
                    <a:pt x="1552956" y="1329436"/>
                  </a:cubicBezTo>
                  <a:cubicBezTo>
                    <a:pt x="1554607" y="1326261"/>
                    <a:pt x="1556639" y="1323086"/>
                    <a:pt x="1558925" y="1320419"/>
                  </a:cubicBezTo>
                  <a:cubicBezTo>
                    <a:pt x="1561211" y="1317752"/>
                    <a:pt x="1564005" y="1315212"/>
                    <a:pt x="1566926" y="1313180"/>
                  </a:cubicBezTo>
                  <a:cubicBezTo>
                    <a:pt x="1569847" y="1311148"/>
                    <a:pt x="1573149" y="1309243"/>
                    <a:pt x="1576451" y="1307973"/>
                  </a:cubicBezTo>
                  <a:cubicBezTo>
                    <a:pt x="1579753" y="1306703"/>
                    <a:pt x="1583309" y="1305814"/>
                    <a:pt x="1586865" y="1305306"/>
                  </a:cubicBezTo>
                  <a:cubicBezTo>
                    <a:pt x="1590421" y="1304798"/>
                    <a:pt x="1594104" y="1304671"/>
                    <a:pt x="1597660" y="1305052"/>
                  </a:cubicBezTo>
                  <a:cubicBezTo>
                    <a:pt x="1601216" y="1305433"/>
                    <a:pt x="1604899" y="1306195"/>
                    <a:pt x="1608201" y="1307465"/>
                  </a:cubicBezTo>
                  <a:cubicBezTo>
                    <a:pt x="1611630" y="1308735"/>
                    <a:pt x="1614932" y="1310386"/>
                    <a:pt x="1617853" y="1312418"/>
                  </a:cubicBezTo>
                  <a:cubicBezTo>
                    <a:pt x="1620774" y="1314450"/>
                    <a:pt x="1623568" y="1316736"/>
                    <a:pt x="1625981" y="1319403"/>
                  </a:cubicBezTo>
                  <a:cubicBezTo>
                    <a:pt x="1628394" y="1322070"/>
                    <a:pt x="1630553" y="1324991"/>
                    <a:pt x="1632204" y="1328166"/>
                  </a:cubicBezTo>
                  <a:cubicBezTo>
                    <a:pt x="1633982" y="1331341"/>
                    <a:pt x="1635379" y="1334770"/>
                    <a:pt x="1636268" y="1338199"/>
                  </a:cubicBezTo>
                  <a:cubicBezTo>
                    <a:pt x="1637157" y="1341628"/>
                    <a:pt x="1637665" y="1345311"/>
                    <a:pt x="1637665" y="1348867"/>
                  </a:cubicBezTo>
                  <a:cubicBezTo>
                    <a:pt x="1637665" y="1352423"/>
                    <a:pt x="1637665" y="1354074"/>
                    <a:pt x="1636522" y="1359662"/>
                  </a:cubicBezTo>
                  <a:cubicBezTo>
                    <a:pt x="1632077" y="1380490"/>
                    <a:pt x="1604645" y="1451737"/>
                    <a:pt x="1589151" y="1504188"/>
                  </a:cubicBezTo>
                  <a:cubicBezTo>
                    <a:pt x="1570990" y="1565783"/>
                    <a:pt x="1548384" y="1643380"/>
                    <a:pt x="1535557" y="1706626"/>
                  </a:cubicBezTo>
                  <a:cubicBezTo>
                    <a:pt x="1524508" y="1760982"/>
                    <a:pt x="1517904" y="1823085"/>
                    <a:pt x="1513332" y="1860296"/>
                  </a:cubicBezTo>
                  <a:cubicBezTo>
                    <a:pt x="1510665" y="1881505"/>
                    <a:pt x="1510030" y="1899920"/>
                    <a:pt x="1508125" y="1910207"/>
                  </a:cubicBezTo>
                  <a:cubicBezTo>
                    <a:pt x="1507236" y="1914906"/>
                    <a:pt x="1506601" y="1917192"/>
                    <a:pt x="1505331" y="1920367"/>
                  </a:cubicBezTo>
                  <a:cubicBezTo>
                    <a:pt x="1504061" y="1923542"/>
                    <a:pt x="1502283" y="1926717"/>
                    <a:pt x="1500251" y="1929511"/>
                  </a:cubicBezTo>
                  <a:cubicBezTo>
                    <a:pt x="1498219" y="1932305"/>
                    <a:pt x="1495806" y="1934972"/>
                    <a:pt x="1493139" y="1937258"/>
                  </a:cubicBezTo>
                  <a:cubicBezTo>
                    <a:pt x="1490472" y="1939544"/>
                    <a:pt x="1487424" y="1941449"/>
                    <a:pt x="1484376" y="1942973"/>
                  </a:cubicBezTo>
                  <a:cubicBezTo>
                    <a:pt x="1481201" y="1944497"/>
                    <a:pt x="1477899" y="1945767"/>
                    <a:pt x="1474470" y="1946529"/>
                  </a:cubicBezTo>
                  <a:cubicBezTo>
                    <a:pt x="1471041" y="1947291"/>
                    <a:pt x="1467485" y="1947672"/>
                    <a:pt x="1464056" y="1947545"/>
                  </a:cubicBezTo>
                  <a:cubicBezTo>
                    <a:pt x="1460627" y="1947418"/>
                    <a:pt x="1456944" y="1946910"/>
                    <a:pt x="1453642" y="1946021"/>
                  </a:cubicBezTo>
                  <a:cubicBezTo>
                    <a:pt x="1450213" y="1945132"/>
                    <a:pt x="1446911" y="1943735"/>
                    <a:pt x="1443863" y="1942084"/>
                  </a:cubicBezTo>
                  <a:cubicBezTo>
                    <a:pt x="1440815" y="1940433"/>
                    <a:pt x="1437894" y="1938401"/>
                    <a:pt x="1435354" y="1935988"/>
                  </a:cubicBezTo>
                  <a:cubicBezTo>
                    <a:pt x="1432814" y="1933702"/>
                    <a:pt x="1430528" y="1930908"/>
                    <a:pt x="1428623" y="1927987"/>
                  </a:cubicBezTo>
                  <a:cubicBezTo>
                    <a:pt x="1426718" y="1925066"/>
                    <a:pt x="1425067" y="1921891"/>
                    <a:pt x="1423924" y="1918589"/>
                  </a:cubicBezTo>
                  <a:cubicBezTo>
                    <a:pt x="1422781" y="1915287"/>
                    <a:pt x="1422019" y="1911731"/>
                    <a:pt x="1421638" y="1908302"/>
                  </a:cubicBezTo>
                  <a:cubicBezTo>
                    <a:pt x="1421257" y="1904873"/>
                    <a:pt x="1420495" y="1902841"/>
                    <a:pt x="1421892" y="1897761"/>
                  </a:cubicBezTo>
                  <a:cubicBezTo>
                    <a:pt x="1426337" y="1880997"/>
                    <a:pt x="1457071" y="1832864"/>
                    <a:pt x="1476629" y="1796161"/>
                  </a:cubicBezTo>
                  <a:cubicBezTo>
                    <a:pt x="1499743" y="1752981"/>
                    <a:pt x="1527429" y="1701165"/>
                    <a:pt x="1551686" y="1654683"/>
                  </a:cubicBezTo>
                  <a:cubicBezTo>
                    <a:pt x="1575054" y="1609979"/>
                    <a:pt x="1601978" y="1553718"/>
                    <a:pt x="1619504" y="1522603"/>
                  </a:cubicBezTo>
                  <a:cubicBezTo>
                    <a:pt x="1629410" y="1505077"/>
                    <a:pt x="1638681" y="1490980"/>
                    <a:pt x="1644269" y="1482344"/>
                  </a:cubicBezTo>
                  <a:cubicBezTo>
                    <a:pt x="1646936" y="1478153"/>
                    <a:pt x="1648079" y="1475994"/>
                    <a:pt x="1650492" y="1473200"/>
                  </a:cubicBezTo>
                  <a:cubicBezTo>
                    <a:pt x="1652905" y="1470406"/>
                    <a:pt x="1655699" y="1467993"/>
                    <a:pt x="1658620" y="1465834"/>
                  </a:cubicBezTo>
                  <a:cubicBezTo>
                    <a:pt x="1661668" y="1463675"/>
                    <a:pt x="1664970" y="1461897"/>
                    <a:pt x="1668399" y="1460500"/>
                  </a:cubicBezTo>
                  <a:cubicBezTo>
                    <a:pt x="1671828" y="1459103"/>
                    <a:pt x="1675511" y="1458214"/>
                    <a:pt x="1679067" y="1457706"/>
                  </a:cubicBezTo>
                  <a:cubicBezTo>
                    <a:pt x="1682623" y="1457198"/>
                    <a:pt x="1686433" y="1457198"/>
                    <a:pt x="1689989" y="1457579"/>
                  </a:cubicBezTo>
                  <a:cubicBezTo>
                    <a:pt x="1693672" y="1457960"/>
                    <a:pt x="1697355" y="1458849"/>
                    <a:pt x="1700784" y="1460119"/>
                  </a:cubicBezTo>
                  <a:cubicBezTo>
                    <a:pt x="1704213" y="1461389"/>
                    <a:pt x="1707515" y="1463040"/>
                    <a:pt x="1710563" y="1465072"/>
                  </a:cubicBezTo>
                  <a:cubicBezTo>
                    <a:pt x="1713611" y="1467104"/>
                    <a:pt x="1716532" y="1469644"/>
                    <a:pt x="1718945" y="1472311"/>
                  </a:cubicBezTo>
                  <a:cubicBezTo>
                    <a:pt x="1721358" y="1474978"/>
                    <a:pt x="1723517" y="1478153"/>
                    <a:pt x="1725295" y="1481328"/>
                  </a:cubicBezTo>
                  <a:cubicBezTo>
                    <a:pt x="1727073" y="1484503"/>
                    <a:pt x="1728470" y="1488059"/>
                    <a:pt x="1729359" y="1491615"/>
                  </a:cubicBezTo>
                  <a:cubicBezTo>
                    <a:pt x="1730248" y="1495171"/>
                    <a:pt x="1730883" y="1498854"/>
                    <a:pt x="1730883" y="1502537"/>
                  </a:cubicBezTo>
                  <a:cubicBezTo>
                    <a:pt x="1730883" y="1506220"/>
                    <a:pt x="1730375" y="1509903"/>
                    <a:pt x="1729613" y="1513459"/>
                  </a:cubicBezTo>
                  <a:cubicBezTo>
                    <a:pt x="1728724" y="1517015"/>
                    <a:pt x="1727327" y="1518158"/>
                    <a:pt x="1725930" y="1523873"/>
                  </a:cubicBezTo>
                  <a:cubicBezTo>
                    <a:pt x="1720469" y="1545844"/>
                    <a:pt x="1710309" y="1632077"/>
                    <a:pt x="1701800" y="1688465"/>
                  </a:cubicBezTo>
                  <a:cubicBezTo>
                    <a:pt x="1692783" y="1748155"/>
                    <a:pt x="1679194" y="1827784"/>
                    <a:pt x="1673098" y="1872742"/>
                  </a:cubicBezTo>
                  <a:cubicBezTo>
                    <a:pt x="1669669" y="1898523"/>
                    <a:pt x="1668399" y="1921891"/>
                    <a:pt x="1666113" y="1933702"/>
                  </a:cubicBezTo>
                  <a:cubicBezTo>
                    <a:pt x="1665097" y="1938655"/>
                    <a:pt x="1664589" y="1940814"/>
                    <a:pt x="1663192" y="1944116"/>
                  </a:cubicBezTo>
                  <a:cubicBezTo>
                    <a:pt x="1661795" y="1947418"/>
                    <a:pt x="1660017" y="1950593"/>
                    <a:pt x="1657858" y="1953514"/>
                  </a:cubicBezTo>
                  <a:cubicBezTo>
                    <a:pt x="1655699" y="1956435"/>
                    <a:pt x="1653286" y="1959102"/>
                    <a:pt x="1650492" y="1961388"/>
                  </a:cubicBezTo>
                  <a:cubicBezTo>
                    <a:pt x="1647825" y="1963674"/>
                    <a:pt x="1644650" y="1965706"/>
                    <a:pt x="1641475" y="1967230"/>
                  </a:cubicBezTo>
                  <a:cubicBezTo>
                    <a:pt x="1638300" y="1968754"/>
                    <a:pt x="1634744" y="1970024"/>
                    <a:pt x="1631315" y="1970786"/>
                  </a:cubicBezTo>
                  <a:cubicBezTo>
                    <a:pt x="1627759" y="1971548"/>
                    <a:pt x="1624076" y="1971802"/>
                    <a:pt x="1620520" y="1971675"/>
                  </a:cubicBezTo>
                  <a:cubicBezTo>
                    <a:pt x="1616964" y="1971548"/>
                    <a:pt x="1613281" y="1971167"/>
                    <a:pt x="1609852" y="1970151"/>
                  </a:cubicBezTo>
                  <a:cubicBezTo>
                    <a:pt x="1606423" y="1969262"/>
                    <a:pt x="1602994" y="1967738"/>
                    <a:pt x="1599946" y="1965960"/>
                  </a:cubicBezTo>
                  <a:cubicBezTo>
                    <a:pt x="1596771" y="1964182"/>
                    <a:pt x="1593850" y="1962023"/>
                    <a:pt x="1591183" y="1959610"/>
                  </a:cubicBezTo>
                  <a:cubicBezTo>
                    <a:pt x="1588643" y="1957197"/>
                    <a:pt x="1586230" y="1954403"/>
                    <a:pt x="1584325" y="1951355"/>
                  </a:cubicBezTo>
                  <a:cubicBezTo>
                    <a:pt x="1582420" y="1948307"/>
                    <a:pt x="1580769" y="1945005"/>
                    <a:pt x="1579626" y="1941576"/>
                  </a:cubicBezTo>
                  <a:cubicBezTo>
                    <a:pt x="1578483" y="1938147"/>
                    <a:pt x="1577721" y="1934591"/>
                    <a:pt x="1577340" y="1931035"/>
                  </a:cubicBezTo>
                  <a:cubicBezTo>
                    <a:pt x="1576959" y="1927479"/>
                    <a:pt x="1577086" y="1925447"/>
                    <a:pt x="1577594" y="1920240"/>
                  </a:cubicBezTo>
                  <a:cubicBezTo>
                    <a:pt x="1578864" y="1905635"/>
                    <a:pt x="1585341" y="1869440"/>
                    <a:pt x="1590421" y="1838452"/>
                  </a:cubicBezTo>
                  <a:cubicBezTo>
                    <a:pt x="1597025" y="1797558"/>
                    <a:pt x="1609217" y="1730121"/>
                    <a:pt x="1614424" y="1696466"/>
                  </a:cubicBezTo>
                  <a:cubicBezTo>
                    <a:pt x="1617345" y="1678051"/>
                    <a:pt x="1618488" y="1663192"/>
                    <a:pt x="1620520" y="1653540"/>
                  </a:cubicBezTo>
                  <a:cubicBezTo>
                    <a:pt x="1621663" y="1648587"/>
                    <a:pt x="1622298" y="1645920"/>
                    <a:pt x="1623822" y="1642364"/>
                  </a:cubicBezTo>
                  <a:cubicBezTo>
                    <a:pt x="1625346" y="1638808"/>
                    <a:pt x="1627251" y="1635379"/>
                    <a:pt x="1629537" y="1632331"/>
                  </a:cubicBezTo>
                  <a:cubicBezTo>
                    <a:pt x="1631823" y="1629283"/>
                    <a:pt x="1634744" y="1626489"/>
                    <a:pt x="1637665" y="1624076"/>
                  </a:cubicBezTo>
                  <a:cubicBezTo>
                    <a:pt x="1640713" y="1621663"/>
                    <a:pt x="1644015" y="1619504"/>
                    <a:pt x="1647444" y="1617853"/>
                  </a:cubicBezTo>
                  <a:cubicBezTo>
                    <a:pt x="1650873" y="1616202"/>
                    <a:pt x="1654683" y="1614932"/>
                    <a:pt x="1658366" y="1614170"/>
                  </a:cubicBezTo>
                  <a:cubicBezTo>
                    <a:pt x="1662176" y="1613408"/>
                    <a:pt x="1666113" y="1613154"/>
                    <a:pt x="1669923" y="1613281"/>
                  </a:cubicBezTo>
                  <a:cubicBezTo>
                    <a:pt x="1673733" y="1613408"/>
                    <a:pt x="1677670" y="1614170"/>
                    <a:pt x="1681353" y="1615186"/>
                  </a:cubicBezTo>
                  <a:cubicBezTo>
                    <a:pt x="1685036" y="1616329"/>
                    <a:pt x="1688719" y="1617853"/>
                    <a:pt x="1692021" y="1619758"/>
                  </a:cubicBezTo>
                  <a:cubicBezTo>
                    <a:pt x="1695323" y="1621663"/>
                    <a:pt x="1698498" y="1624076"/>
                    <a:pt x="1701292" y="1626743"/>
                  </a:cubicBezTo>
                  <a:cubicBezTo>
                    <a:pt x="1704086" y="1629410"/>
                    <a:pt x="1706499" y="1632458"/>
                    <a:pt x="1708531" y="1635633"/>
                  </a:cubicBezTo>
                  <a:cubicBezTo>
                    <a:pt x="1710563" y="1638935"/>
                    <a:pt x="1712214" y="1642491"/>
                    <a:pt x="1713484" y="1646174"/>
                  </a:cubicBezTo>
                  <a:cubicBezTo>
                    <a:pt x="1714627" y="1649857"/>
                    <a:pt x="1715516" y="1653667"/>
                    <a:pt x="1715770" y="1657477"/>
                  </a:cubicBezTo>
                  <a:cubicBezTo>
                    <a:pt x="1716024" y="1661287"/>
                    <a:pt x="1716786" y="1663192"/>
                    <a:pt x="1715262" y="1669034"/>
                  </a:cubicBezTo>
                  <a:cubicBezTo>
                    <a:pt x="1709547" y="1691259"/>
                    <a:pt x="1666240" y="1777746"/>
                    <a:pt x="1639189" y="1822069"/>
                  </a:cubicBezTo>
                  <a:cubicBezTo>
                    <a:pt x="1616456" y="1859407"/>
                    <a:pt x="1594993" y="1913890"/>
                    <a:pt x="1567307" y="1919859"/>
                  </a:cubicBezTo>
                  <a:cubicBezTo>
                    <a:pt x="1543050" y="1925066"/>
                    <a:pt x="1500251" y="1902714"/>
                    <a:pt x="1486027" y="1874520"/>
                  </a:cubicBezTo>
                  <a:cubicBezTo>
                    <a:pt x="1463548" y="1829816"/>
                    <a:pt x="1501902" y="1732026"/>
                    <a:pt x="1516253" y="1641602"/>
                  </a:cubicBezTo>
                  <a:cubicBezTo>
                    <a:pt x="1536446" y="1514094"/>
                    <a:pt x="1580515" y="1317752"/>
                    <a:pt x="1601851" y="1183005"/>
                  </a:cubicBezTo>
                  <a:cubicBezTo>
                    <a:pt x="1618488" y="1077595"/>
                    <a:pt x="1632204" y="929386"/>
                    <a:pt x="1638681" y="900049"/>
                  </a:cubicBezTo>
                  <a:cubicBezTo>
                    <a:pt x="1639951" y="894588"/>
                    <a:pt x="1640332" y="893445"/>
                    <a:pt x="1641729" y="890397"/>
                  </a:cubicBezTo>
                  <a:cubicBezTo>
                    <a:pt x="1643126" y="887349"/>
                    <a:pt x="1644904" y="884301"/>
                    <a:pt x="1646936" y="881634"/>
                  </a:cubicBezTo>
                  <a:cubicBezTo>
                    <a:pt x="1648968" y="878967"/>
                    <a:pt x="1651508" y="876554"/>
                    <a:pt x="1654175" y="874522"/>
                  </a:cubicBezTo>
                  <a:cubicBezTo>
                    <a:pt x="1656842" y="872490"/>
                    <a:pt x="1659763" y="870585"/>
                    <a:pt x="1662811" y="869188"/>
                  </a:cubicBezTo>
                  <a:cubicBezTo>
                    <a:pt x="1665859" y="867791"/>
                    <a:pt x="1669288" y="866775"/>
                    <a:pt x="1672590" y="866140"/>
                  </a:cubicBezTo>
                  <a:cubicBezTo>
                    <a:pt x="1675892" y="865505"/>
                    <a:pt x="1679448" y="865251"/>
                    <a:pt x="1682750" y="865505"/>
                  </a:cubicBezTo>
                  <a:cubicBezTo>
                    <a:pt x="1686052" y="865759"/>
                    <a:pt x="1689481" y="866267"/>
                    <a:pt x="1692656" y="867283"/>
                  </a:cubicBezTo>
                  <a:cubicBezTo>
                    <a:pt x="1695831" y="868299"/>
                    <a:pt x="1699133" y="869696"/>
                    <a:pt x="1702054" y="871474"/>
                  </a:cubicBezTo>
                  <a:cubicBezTo>
                    <a:pt x="1704975" y="873252"/>
                    <a:pt x="1707642" y="875411"/>
                    <a:pt x="1710055" y="877824"/>
                  </a:cubicBezTo>
                  <a:cubicBezTo>
                    <a:pt x="1712468" y="880237"/>
                    <a:pt x="1714500" y="882904"/>
                    <a:pt x="1716278" y="885825"/>
                  </a:cubicBezTo>
                  <a:cubicBezTo>
                    <a:pt x="1718056" y="888746"/>
                    <a:pt x="1719453" y="891921"/>
                    <a:pt x="1720469" y="895096"/>
                  </a:cubicBezTo>
                  <a:cubicBezTo>
                    <a:pt x="1721485" y="898271"/>
                    <a:pt x="1722120" y="901700"/>
                    <a:pt x="1722374" y="905129"/>
                  </a:cubicBezTo>
                  <a:cubicBezTo>
                    <a:pt x="1722628" y="908431"/>
                    <a:pt x="1723263" y="909955"/>
                    <a:pt x="1721739" y="915289"/>
                  </a:cubicBezTo>
                  <a:cubicBezTo>
                    <a:pt x="1712976" y="944753"/>
                    <a:pt x="1621409" y="1082294"/>
                    <a:pt x="1571117" y="1183259"/>
                  </a:cubicBezTo>
                  <a:cubicBezTo>
                    <a:pt x="1509268" y="1307338"/>
                    <a:pt x="1440434" y="1481836"/>
                    <a:pt x="1385316" y="1608201"/>
                  </a:cubicBezTo>
                  <a:cubicBezTo>
                    <a:pt x="1340993" y="1709928"/>
                    <a:pt x="1301369" y="1843405"/>
                    <a:pt x="1265555" y="1883791"/>
                  </a:cubicBezTo>
                  <a:cubicBezTo>
                    <a:pt x="1251331" y="1899793"/>
                    <a:pt x="1231900" y="1900555"/>
                    <a:pt x="1224915" y="1907540"/>
                  </a:cubicBezTo>
                  <a:cubicBezTo>
                    <a:pt x="1221613" y="1910842"/>
                    <a:pt x="1221613" y="1914017"/>
                    <a:pt x="1219454" y="1916938"/>
                  </a:cubicBezTo>
                  <a:cubicBezTo>
                    <a:pt x="1217295" y="1919732"/>
                    <a:pt x="1214755" y="1922399"/>
                    <a:pt x="1211961" y="1924685"/>
                  </a:cubicBezTo>
                  <a:cubicBezTo>
                    <a:pt x="1209167" y="1926971"/>
                    <a:pt x="1206119" y="1929003"/>
                    <a:pt x="1202817" y="1930527"/>
                  </a:cubicBezTo>
                  <a:cubicBezTo>
                    <a:pt x="1199642" y="1932051"/>
                    <a:pt x="1196086" y="1933194"/>
                    <a:pt x="1192530" y="1933956"/>
                  </a:cubicBezTo>
                  <a:cubicBezTo>
                    <a:pt x="1189101" y="1934718"/>
                    <a:pt x="1185418" y="1934972"/>
                    <a:pt x="1181862" y="1934845"/>
                  </a:cubicBezTo>
                  <a:cubicBezTo>
                    <a:pt x="1178306" y="1934718"/>
                    <a:pt x="1174496" y="1934210"/>
                    <a:pt x="1171067" y="1933194"/>
                  </a:cubicBezTo>
                  <a:cubicBezTo>
                    <a:pt x="1167638" y="1932178"/>
                    <a:pt x="1164209" y="1930654"/>
                    <a:pt x="1161161" y="1928876"/>
                  </a:cubicBezTo>
                  <a:cubicBezTo>
                    <a:pt x="1158113" y="1927098"/>
                    <a:pt x="1155065" y="1924812"/>
                    <a:pt x="1152525" y="1922399"/>
                  </a:cubicBezTo>
                  <a:cubicBezTo>
                    <a:pt x="1149985" y="1919859"/>
                    <a:pt x="1147572" y="1917065"/>
                    <a:pt x="1145667" y="1914017"/>
                  </a:cubicBezTo>
                  <a:cubicBezTo>
                    <a:pt x="1143762" y="1910969"/>
                    <a:pt x="1142111" y="1907667"/>
                    <a:pt x="1140968" y="1904238"/>
                  </a:cubicBezTo>
                  <a:cubicBezTo>
                    <a:pt x="1139825" y="1900809"/>
                    <a:pt x="1139063" y="1897253"/>
                    <a:pt x="1138809" y="1893697"/>
                  </a:cubicBezTo>
                  <a:cubicBezTo>
                    <a:pt x="1138555" y="1890141"/>
                    <a:pt x="1138682" y="1886458"/>
                    <a:pt x="1139190" y="1882902"/>
                  </a:cubicBezTo>
                  <a:cubicBezTo>
                    <a:pt x="1139698" y="1879346"/>
                    <a:pt x="1141095" y="1878584"/>
                    <a:pt x="1142238" y="1872488"/>
                  </a:cubicBezTo>
                  <a:cubicBezTo>
                    <a:pt x="1149096" y="1836293"/>
                    <a:pt x="1160399" y="1630553"/>
                    <a:pt x="1176782" y="1487297"/>
                  </a:cubicBezTo>
                  <a:cubicBezTo>
                    <a:pt x="1197610" y="1305179"/>
                    <a:pt x="1237742" y="1055497"/>
                    <a:pt x="1262761" y="868934"/>
                  </a:cubicBezTo>
                  <a:cubicBezTo>
                    <a:pt x="1283335" y="714883"/>
                    <a:pt x="1308862" y="550672"/>
                    <a:pt x="1317117" y="446786"/>
                  </a:cubicBezTo>
                  <a:cubicBezTo>
                    <a:pt x="1321943" y="386334"/>
                    <a:pt x="1318768" y="322326"/>
                    <a:pt x="1321435" y="302895"/>
                  </a:cubicBezTo>
                  <a:cubicBezTo>
                    <a:pt x="1322070" y="297815"/>
                    <a:pt x="1322578" y="296418"/>
                    <a:pt x="1323721" y="293497"/>
                  </a:cubicBezTo>
                  <a:cubicBezTo>
                    <a:pt x="1324864" y="290576"/>
                    <a:pt x="1326515" y="287655"/>
                    <a:pt x="1328293" y="285115"/>
                  </a:cubicBezTo>
                  <a:cubicBezTo>
                    <a:pt x="1330071" y="282448"/>
                    <a:pt x="1332230" y="280035"/>
                    <a:pt x="1334643" y="277876"/>
                  </a:cubicBezTo>
                  <a:cubicBezTo>
                    <a:pt x="1337056" y="275844"/>
                    <a:pt x="1339850" y="273939"/>
                    <a:pt x="1342644" y="272542"/>
                  </a:cubicBezTo>
                  <a:cubicBezTo>
                    <a:pt x="1345438" y="271145"/>
                    <a:pt x="1348613" y="270002"/>
                    <a:pt x="1351661" y="269240"/>
                  </a:cubicBezTo>
                  <a:cubicBezTo>
                    <a:pt x="1354709" y="268478"/>
                    <a:pt x="1358011" y="268097"/>
                    <a:pt x="1361186" y="268097"/>
                  </a:cubicBezTo>
                  <a:cubicBezTo>
                    <a:pt x="1364361" y="268097"/>
                    <a:pt x="1367663" y="268605"/>
                    <a:pt x="1370711" y="269367"/>
                  </a:cubicBezTo>
                  <a:cubicBezTo>
                    <a:pt x="1373759" y="270129"/>
                    <a:pt x="1376807" y="271272"/>
                    <a:pt x="1379601" y="272796"/>
                  </a:cubicBezTo>
                  <a:cubicBezTo>
                    <a:pt x="1382395" y="274320"/>
                    <a:pt x="1385062" y="276098"/>
                    <a:pt x="1387475" y="278257"/>
                  </a:cubicBezTo>
                  <a:cubicBezTo>
                    <a:pt x="1389888" y="280416"/>
                    <a:pt x="1392047" y="282829"/>
                    <a:pt x="1393825" y="285496"/>
                  </a:cubicBezTo>
                  <a:cubicBezTo>
                    <a:pt x="1395603" y="288163"/>
                    <a:pt x="1397127" y="291084"/>
                    <a:pt x="1398270" y="294005"/>
                  </a:cubicBezTo>
                  <a:cubicBezTo>
                    <a:pt x="1399413" y="297053"/>
                    <a:pt x="1400048" y="300228"/>
                    <a:pt x="1400429" y="303403"/>
                  </a:cubicBezTo>
                  <a:cubicBezTo>
                    <a:pt x="1400810" y="306578"/>
                    <a:pt x="1401318" y="307467"/>
                    <a:pt x="1400429" y="312928"/>
                  </a:cubicBezTo>
                  <a:cubicBezTo>
                    <a:pt x="1393190" y="357378"/>
                    <a:pt x="1267079" y="691896"/>
                    <a:pt x="1203452" y="901827"/>
                  </a:cubicBezTo>
                  <a:cubicBezTo>
                    <a:pt x="1131697" y="1138682"/>
                    <a:pt x="1056767" y="1443736"/>
                    <a:pt x="996315" y="1664589"/>
                  </a:cubicBezTo>
                  <a:cubicBezTo>
                    <a:pt x="949833" y="1834388"/>
                    <a:pt x="891159" y="2023364"/>
                    <a:pt x="872236" y="2114804"/>
                  </a:cubicBezTo>
                  <a:cubicBezTo>
                    <a:pt x="864108" y="2154174"/>
                    <a:pt x="864235" y="2186051"/>
                    <a:pt x="860298" y="2200275"/>
                  </a:cubicBezTo>
                  <a:cubicBezTo>
                    <a:pt x="858901" y="2205228"/>
                    <a:pt x="857885" y="2207006"/>
                    <a:pt x="856234" y="2210054"/>
                  </a:cubicBezTo>
                  <a:cubicBezTo>
                    <a:pt x="854583" y="2213102"/>
                    <a:pt x="852551" y="2215896"/>
                    <a:pt x="850138" y="2218436"/>
                  </a:cubicBezTo>
                  <a:cubicBezTo>
                    <a:pt x="847725" y="2220976"/>
                    <a:pt x="844931" y="2223262"/>
                    <a:pt x="842010" y="2225167"/>
                  </a:cubicBezTo>
                  <a:cubicBezTo>
                    <a:pt x="839089" y="2227072"/>
                    <a:pt x="835914" y="2228723"/>
                    <a:pt x="832612" y="2229866"/>
                  </a:cubicBezTo>
                  <a:cubicBezTo>
                    <a:pt x="829310" y="2231009"/>
                    <a:pt x="825754" y="2231771"/>
                    <a:pt x="822325" y="2232025"/>
                  </a:cubicBezTo>
                  <a:cubicBezTo>
                    <a:pt x="818896" y="2232279"/>
                    <a:pt x="815340" y="2232279"/>
                    <a:pt x="811911" y="2231771"/>
                  </a:cubicBezTo>
                  <a:cubicBezTo>
                    <a:pt x="808482" y="2231263"/>
                    <a:pt x="804926" y="2230247"/>
                    <a:pt x="801751" y="2228977"/>
                  </a:cubicBezTo>
                  <a:cubicBezTo>
                    <a:pt x="798576" y="2227707"/>
                    <a:pt x="795401" y="2225929"/>
                    <a:pt x="792607" y="2223897"/>
                  </a:cubicBezTo>
                  <a:cubicBezTo>
                    <a:pt x="789813" y="2221865"/>
                    <a:pt x="787146" y="2219452"/>
                    <a:pt x="784987" y="2216785"/>
                  </a:cubicBezTo>
                  <a:cubicBezTo>
                    <a:pt x="782701" y="2214118"/>
                    <a:pt x="780796" y="2211070"/>
                    <a:pt x="779272" y="2207895"/>
                  </a:cubicBezTo>
                  <a:cubicBezTo>
                    <a:pt x="777748" y="2204720"/>
                    <a:pt x="776605" y="2201418"/>
                    <a:pt x="775843" y="2197989"/>
                  </a:cubicBezTo>
                  <a:cubicBezTo>
                    <a:pt x="775081" y="2194560"/>
                    <a:pt x="774700" y="2191004"/>
                    <a:pt x="774827" y="2187575"/>
                  </a:cubicBezTo>
                  <a:cubicBezTo>
                    <a:pt x="774954" y="2184146"/>
                    <a:pt x="775081" y="2183130"/>
                    <a:pt x="776351" y="2177161"/>
                  </a:cubicBezTo>
                  <a:cubicBezTo>
                    <a:pt x="785241" y="2134362"/>
                    <a:pt x="867918" y="1839341"/>
                    <a:pt x="916813" y="1661287"/>
                  </a:cubicBezTo>
                  <a:cubicBezTo>
                    <a:pt x="969391" y="1469898"/>
                    <a:pt x="1032764" y="1241806"/>
                    <a:pt x="1081786" y="1065784"/>
                  </a:cubicBezTo>
                  <a:cubicBezTo>
                    <a:pt x="1120902" y="925576"/>
                    <a:pt x="1176147" y="720725"/>
                    <a:pt x="1187577" y="687959"/>
                  </a:cubicBezTo>
                  <a:cubicBezTo>
                    <a:pt x="1189355" y="682879"/>
                    <a:pt x="1189609" y="682117"/>
                    <a:pt x="1191133" y="679450"/>
                  </a:cubicBezTo>
                  <a:cubicBezTo>
                    <a:pt x="1192657" y="676783"/>
                    <a:pt x="1194562" y="674243"/>
                    <a:pt x="1196594" y="672084"/>
                  </a:cubicBezTo>
                  <a:cubicBezTo>
                    <a:pt x="1198753" y="669798"/>
                    <a:pt x="1201166" y="667766"/>
                    <a:pt x="1203706" y="666115"/>
                  </a:cubicBezTo>
                  <a:cubicBezTo>
                    <a:pt x="1206246" y="664464"/>
                    <a:pt x="1209040" y="663067"/>
                    <a:pt x="1211961" y="662051"/>
                  </a:cubicBezTo>
                  <a:cubicBezTo>
                    <a:pt x="1214882" y="661035"/>
                    <a:pt x="1217930" y="660400"/>
                    <a:pt x="1220978" y="660146"/>
                  </a:cubicBezTo>
                  <a:cubicBezTo>
                    <a:pt x="1224026" y="659892"/>
                    <a:pt x="1227074" y="660019"/>
                    <a:pt x="1230122" y="660400"/>
                  </a:cubicBezTo>
                  <a:cubicBezTo>
                    <a:pt x="1233170" y="660781"/>
                    <a:pt x="1236218" y="661670"/>
                    <a:pt x="1239012" y="662813"/>
                  </a:cubicBezTo>
                  <a:cubicBezTo>
                    <a:pt x="1241806" y="663956"/>
                    <a:pt x="1244600" y="665607"/>
                    <a:pt x="1247013" y="667385"/>
                  </a:cubicBezTo>
                  <a:cubicBezTo>
                    <a:pt x="1249426" y="669163"/>
                    <a:pt x="1251712" y="671449"/>
                    <a:pt x="1253744" y="673735"/>
                  </a:cubicBezTo>
                  <a:cubicBezTo>
                    <a:pt x="1255649" y="676021"/>
                    <a:pt x="1257554" y="678688"/>
                    <a:pt x="1258824" y="681355"/>
                  </a:cubicBezTo>
                  <a:cubicBezTo>
                    <a:pt x="1260221" y="684149"/>
                    <a:pt x="1261110" y="687070"/>
                    <a:pt x="1261745" y="690118"/>
                  </a:cubicBezTo>
                  <a:cubicBezTo>
                    <a:pt x="1262380" y="693039"/>
                    <a:pt x="1262761" y="696214"/>
                    <a:pt x="1262634" y="699262"/>
                  </a:cubicBezTo>
                  <a:cubicBezTo>
                    <a:pt x="1262507" y="702310"/>
                    <a:pt x="1261745" y="703326"/>
                    <a:pt x="1261237" y="708406"/>
                  </a:cubicBezTo>
                  <a:cubicBezTo>
                    <a:pt x="1258951" y="732282"/>
                    <a:pt x="1261491" y="836168"/>
                    <a:pt x="1253998" y="914146"/>
                  </a:cubicBezTo>
                  <a:cubicBezTo>
                    <a:pt x="1243965" y="1018413"/>
                    <a:pt x="1210564" y="1171067"/>
                    <a:pt x="1196340" y="1277493"/>
                  </a:cubicBezTo>
                  <a:cubicBezTo>
                    <a:pt x="1185291" y="1360424"/>
                    <a:pt x="1177925" y="1454785"/>
                    <a:pt x="1172210" y="1499616"/>
                  </a:cubicBezTo>
                  <a:cubicBezTo>
                    <a:pt x="1169670" y="1519174"/>
                    <a:pt x="1167765" y="1532509"/>
                    <a:pt x="1166114" y="1541653"/>
                  </a:cubicBezTo>
                  <a:cubicBezTo>
                    <a:pt x="1165225" y="1546098"/>
                    <a:pt x="1164971" y="1548384"/>
                    <a:pt x="1163828" y="1551559"/>
                  </a:cubicBezTo>
                  <a:cubicBezTo>
                    <a:pt x="1162685" y="1554734"/>
                    <a:pt x="1161034" y="1557909"/>
                    <a:pt x="1159129" y="1560703"/>
                  </a:cubicBezTo>
                  <a:cubicBezTo>
                    <a:pt x="1157224" y="1563497"/>
                    <a:pt x="1154938" y="1566164"/>
                    <a:pt x="1152398" y="1568450"/>
                  </a:cubicBezTo>
                  <a:cubicBezTo>
                    <a:pt x="1149858" y="1570736"/>
                    <a:pt x="1147064" y="1572641"/>
                    <a:pt x="1144143" y="1574292"/>
                  </a:cubicBezTo>
                  <a:cubicBezTo>
                    <a:pt x="1141222" y="1575943"/>
                    <a:pt x="1137920" y="1577213"/>
                    <a:pt x="1134618" y="1578102"/>
                  </a:cubicBezTo>
                  <a:cubicBezTo>
                    <a:pt x="1131316" y="1578991"/>
                    <a:pt x="1127887" y="1579499"/>
                    <a:pt x="1124458" y="1579499"/>
                  </a:cubicBezTo>
                  <a:cubicBezTo>
                    <a:pt x="1121029" y="1579499"/>
                    <a:pt x="1117600" y="1579118"/>
                    <a:pt x="1114298" y="1578356"/>
                  </a:cubicBezTo>
                  <a:cubicBezTo>
                    <a:pt x="1110996" y="1577594"/>
                    <a:pt x="1107821" y="1576324"/>
                    <a:pt x="1104773" y="1574800"/>
                  </a:cubicBezTo>
                  <a:cubicBezTo>
                    <a:pt x="1101725" y="1573276"/>
                    <a:pt x="1098804" y="1571371"/>
                    <a:pt x="1096264" y="1569212"/>
                  </a:cubicBezTo>
                  <a:cubicBezTo>
                    <a:pt x="1093724" y="1567053"/>
                    <a:pt x="1091311" y="1564386"/>
                    <a:pt x="1089406" y="1561592"/>
                  </a:cubicBezTo>
                  <a:cubicBezTo>
                    <a:pt x="1087374" y="1558798"/>
                    <a:pt x="1085723" y="1555750"/>
                    <a:pt x="1084453" y="1552575"/>
                  </a:cubicBezTo>
                  <a:cubicBezTo>
                    <a:pt x="1083183" y="1549400"/>
                    <a:pt x="1082294" y="1545971"/>
                    <a:pt x="1081913" y="1542669"/>
                  </a:cubicBezTo>
                  <a:cubicBezTo>
                    <a:pt x="1081532" y="1539367"/>
                    <a:pt x="1080770" y="1537843"/>
                    <a:pt x="1081786" y="1532509"/>
                  </a:cubicBezTo>
                  <a:cubicBezTo>
                    <a:pt x="1086104" y="1508760"/>
                    <a:pt x="1131951" y="1415669"/>
                    <a:pt x="1155192" y="1344930"/>
                  </a:cubicBezTo>
                  <a:cubicBezTo>
                    <a:pt x="1184148" y="1256411"/>
                    <a:pt x="1208278" y="1131570"/>
                    <a:pt x="1236218" y="1040511"/>
                  </a:cubicBezTo>
                  <a:cubicBezTo>
                    <a:pt x="1259332" y="964946"/>
                    <a:pt x="1289812" y="885825"/>
                    <a:pt x="1307592" y="835406"/>
                  </a:cubicBezTo>
                  <a:cubicBezTo>
                    <a:pt x="1318006" y="805942"/>
                    <a:pt x="1327277" y="778002"/>
                    <a:pt x="1332611" y="765556"/>
                  </a:cubicBezTo>
                  <a:cubicBezTo>
                    <a:pt x="1334643" y="760857"/>
                    <a:pt x="1335405" y="759079"/>
                    <a:pt x="1337310" y="756158"/>
                  </a:cubicBezTo>
                  <a:cubicBezTo>
                    <a:pt x="1339215" y="753237"/>
                    <a:pt x="1341501" y="750570"/>
                    <a:pt x="1344041" y="748157"/>
                  </a:cubicBezTo>
                  <a:cubicBezTo>
                    <a:pt x="1346581" y="745744"/>
                    <a:pt x="1349375" y="743585"/>
                    <a:pt x="1352423" y="741934"/>
                  </a:cubicBezTo>
                  <a:cubicBezTo>
                    <a:pt x="1355471" y="740283"/>
                    <a:pt x="1358773" y="738886"/>
                    <a:pt x="1362075" y="737997"/>
                  </a:cubicBezTo>
                  <a:cubicBezTo>
                    <a:pt x="1365377" y="737108"/>
                    <a:pt x="1369060" y="736600"/>
                    <a:pt x="1372489" y="736473"/>
                  </a:cubicBezTo>
                  <a:cubicBezTo>
                    <a:pt x="1375918" y="736346"/>
                    <a:pt x="1379474" y="736727"/>
                    <a:pt x="1382776" y="737489"/>
                  </a:cubicBezTo>
                  <a:cubicBezTo>
                    <a:pt x="1386205" y="738251"/>
                    <a:pt x="1389507" y="739394"/>
                    <a:pt x="1392682" y="740918"/>
                  </a:cubicBezTo>
                  <a:cubicBezTo>
                    <a:pt x="1395730" y="742442"/>
                    <a:pt x="1398778" y="744347"/>
                    <a:pt x="1401445" y="746633"/>
                  </a:cubicBezTo>
                  <a:cubicBezTo>
                    <a:pt x="1404112" y="748792"/>
                    <a:pt x="1406525" y="751459"/>
                    <a:pt x="1408557" y="754253"/>
                  </a:cubicBezTo>
                  <a:cubicBezTo>
                    <a:pt x="1410589" y="757047"/>
                    <a:pt x="1412494" y="760222"/>
                    <a:pt x="1413764" y="763397"/>
                  </a:cubicBezTo>
                  <a:cubicBezTo>
                    <a:pt x="1415034" y="766572"/>
                    <a:pt x="1415923" y="770001"/>
                    <a:pt x="1416431" y="773430"/>
                  </a:cubicBezTo>
                  <a:cubicBezTo>
                    <a:pt x="1416939" y="776859"/>
                    <a:pt x="1417066" y="780415"/>
                    <a:pt x="1416812" y="783844"/>
                  </a:cubicBezTo>
                  <a:cubicBezTo>
                    <a:pt x="1416558" y="787273"/>
                    <a:pt x="1415923" y="788543"/>
                    <a:pt x="1414526" y="794131"/>
                  </a:cubicBezTo>
                  <a:cubicBezTo>
                    <a:pt x="1407922" y="821182"/>
                    <a:pt x="1374648" y="940054"/>
                    <a:pt x="1351915" y="1027811"/>
                  </a:cubicBezTo>
                  <a:cubicBezTo>
                    <a:pt x="1322832" y="1140587"/>
                    <a:pt x="1286256" y="1313053"/>
                    <a:pt x="1255522" y="1415034"/>
                  </a:cubicBezTo>
                  <a:cubicBezTo>
                    <a:pt x="1234948" y="1483233"/>
                    <a:pt x="1210437" y="1542796"/>
                    <a:pt x="1195578" y="1583309"/>
                  </a:cubicBezTo>
                  <a:cubicBezTo>
                    <a:pt x="1187196" y="1606296"/>
                    <a:pt x="1179830" y="1626616"/>
                    <a:pt x="1175258" y="1637030"/>
                  </a:cubicBezTo>
                  <a:cubicBezTo>
                    <a:pt x="1173353" y="1641475"/>
                    <a:pt x="1172591" y="1643507"/>
                    <a:pt x="1170686" y="1646301"/>
                  </a:cubicBezTo>
                  <a:cubicBezTo>
                    <a:pt x="1168781" y="1649222"/>
                    <a:pt x="1166495" y="1651889"/>
                    <a:pt x="1163955" y="1654175"/>
                  </a:cubicBezTo>
                  <a:cubicBezTo>
                    <a:pt x="1161415" y="1656461"/>
                    <a:pt x="1158494" y="1658493"/>
                    <a:pt x="1155446" y="1660144"/>
                  </a:cubicBezTo>
                  <a:cubicBezTo>
                    <a:pt x="1152398" y="1661795"/>
                    <a:pt x="1149223" y="1663192"/>
                    <a:pt x="1145921" y="1664081"/>
                  </a:cubicBezTo>
                  <a:cubicBezTo>
                    <a:pt x="1142619" y="1664970"/>
                    <a:pt x="1139063" y="1665351"/>
                    <a:pt x="1135634" y="1665478"/>
                  </a:cubicBezTo>
                  <a:cubicBezTo>
                    <a:pt x="1132205" y="1665605"/>
                    <a:pt x="1128649" y="1665224"/>
                    <a:pt x="1125220" y="1664462"/>
                  </a:cubicBezTo>
                  <a:cubicBezTo>
                    <a:pt x="1121918" y="1663700"/>
                    <a:pt x="1118489" y="1662557"/>
                    <a:pt x="1115441" y="1661033"/>
                  </a:cubicBezTo>
                  <a:cubicBezTo>
                    <a:pt x="1112393" y="1659509"/>
                    <a:pt x="1109472" y="1657477"/>
                    <a:pt x="1106805" y="1655191"/>
                  </a:cubicBezTo>
                  <a:cubicBezTo>
                    <a:pt x="1104265" y="1652905"/>
                    <a:pt x="1101852" y="1650365"/>
                    <a:pt x="1099820" y="1647571"/>
                  </a:cubicBezTo>
                  <a:cubicBezTo>
                    <a:pt x="1097788" y="1644777"/>
                    <a:pt x="1096137" y="1641729"/>
                    <a:pt x="1094867" y="1638554"/>
                  </a:cubicBezTo>
                  <a:cubicBezTo>
                    <a:pt x="1093597" y="1635379"/>
                    <a:pt x="1092708" y="1631950"/>
                    <a:pt x="1092200" y="1628521"/>
                  </a:cubicBezTo>
                  <a:cubicBezTo>
                    <a:pt x="1091692" y="1625092"/>
                    <a:pt x="1091565" y="1621536"/>
                    <a:pt x="1091946" y="1618107"/>
                  </a:cubicBezTo>
                  <a:cubicBezTo>
                    <a:pt x="1092327" y="1614678"/>
                    <a:pt x="1092708" y="1613535"/>
                    <a:pt x="1094232" y="1607947"/>
                  </a:cubicBezTo>
                  <a:cubicBezTo>
                    <a:pt x="1101979" y="1578229"/>
                    <a:pt x="1148334" y="1431163"/>
                    <a:pt x="1176782" y="1330833"/>
                  </a:cubicBezTo>
                  <a:cubicBezTo>
                    <a:pt x="1210310" y="1212723"/>
                    <a:pt x="1251585" y="1059307"/>
                    <a:pt x="1281430" y="943737"/>
                  </a:cubicBezTo>
                  <a:cubicBezTo>
                    <a:pt x="1305433" y="850646"/>
                    <a:pt x="1327785" y="749554"/>
                    <a:pt x="1343660" y="690626"/>
                  </a:cubicBezTo>
                  <a:cubicBezTo>
                    <a:pt x="1352296" y="658749"/>
                    <a:pt x="1360805" y="630301"/>
                    <a:pt x="1365123" y="617220"/>
                  </a:cubicBezTo>
                  <a:cubicBezTo>
                    <a:pt x="1366774" y="612394"/>
                    <a:pt x="1367155" y="610489"/>
                    <a:pt x="1368806" y="607441"/>
                  </a:cubicBezTo>
                  <a:cubicBezTo>
                    <a:pt x="1370457" y="604393"/>
                    <a:pt x="1372489" y="601345"/>
                    <a:pt x="1374775" y="598805"/>
                  </a:cubicBezTo>
                  <a:cubicBezTo>
                    <a:pt x="1377061" y="596265"/>
                    <a:pt x="1379728" y="593852"/>
                    <a:pt x="1382522" y="591947"/>
                  </a:cubicBezTo>
                  <a:cubicBezTo>
                    <a:pt x="1385316" y="589915"/>
                    <a:pt x="1388491" y="588264"/>
                    <a:pt x="1391793" y="586994"/>
                  </a:cubicBezTo>
                  <a:cubicBezTo>
                    <a:pt x="1394968" y="585724"/>
                    <a:pt x="1398524" y="584962"/>
                    <a:pt x="1401953" y="584581"/>
                  </a:cubicBezTo>
                  <a:cubicBezTo>
                    <a:pt x="1405382" y="584200"/>
                    <a:pt x="1408938" y="584200"/>
                    <a:pt x="1412367" y="584581"/>
                  </a:cubicBezTo>
                  <a:cubicBezTo>
                    <a:pt x="1415796" y="584962"/>
                    <a:pt x="1419352" y="585851"/>
                    <a:pt x="1422527" y="586994"/>
                  </a:cubicBezTo>
                  <a:cubicBezTo>
                    <a:pt x="1425829" y="588264"/>
                    <a:pt x="1429004" y="589915"/>
                    <a:pt x="1431798" y="591820"/>
                  </a:cubicBezTo>
                  <a:cubicBezTo>
                    <a:pt x="1434719" y="593852"/>
                    <a:pt x="1437386" y="596138"/>
                    <a:pt x="1439672" y="598805"/>
                  </a:cubicBezTo>
                  <a:cubicBezTo>
                    <a:pt x="1441958" y="601345"/>
                    <a:pt x="1443863" y="604393"/>
                    <a:pt x="1445514" y="607441"/>
                  </a:cubicBezTo>
                  <a:cubicBezTo>
                    <a:pt x="1447165" y="610489"/>
                    <a:pt x="1448435" y="613791"/>
                    <a:pt x="1449324" y="617093"/>
                  </a:cubicBezTo>
                  <a:cubicBezTo>
                    <a:pt x="1450213" y="620395"/>
                    <a:pt x="1450594" y="624078"/>
                    <a:pt x="1450594" y="627507"/>
                  </a:cubicBezTo>
                  <a:cubicBezTo>
                    <a:pt x="1450594" y="630936"/>
                    <a:pt x="1450340" y="632079"/>
                    <a:pt x="1449324" y="637921"/>
                  </a:cubicBezTo>
                  <a:cubicBezTo>
                    <a:pt x="1443990" y="668655"/>
                    <a:pt x="1407033" y="824865"/>
                    <a:pt x="1384427" y="925957"/>
                  </a:cubicBezTo>
                  <a:cubicBezTo>
                    <a:pt x="1359281" y="1038352"/>
                    <a:pt x="1329436" y="1179830"/>
                    <a:pt x="1305179" y="1282192"/>
                  </a:cubicBezTo>
                  <a:cubicBezTo>
                    <a:pt x="1286637" y="1360297"/>
                    <a:pt x="1265809" y="1437259"/>
                    <a:pt x="1253363" y="1487932"/>
                  </a:cubicBezTo>
                  <a:cubicBezTo>
                    <a:pt x="1246124" y="1517523"/>
                    <a:pt x="1240536" y="1545590"/>
                    <a:pt x="1236599" y="1558290"/>
                  </a:cubicBezTo>
                  <a:cubicBezTo>
                    <a:pt x="1235075" y="1563116"/>
                    <a:pt x="1234440" y="1565021"/>
                    <a:pt x="1232789" y="1568069"/>
                  </a:cubicBezTo>
                  <a:cubicBezTo>
                    <a:pt x="1231138" y="1571117"/>
                    <a:pt x="1229106" y="1574165"/>
                    <a:pt x="1226820" y="1576705"/>
                  </a:cubicBezTo>
                  <a:cubicBezTo>
                    <a:pt x="1224534" y="1579245"/>
                    <a:pt x="1221867" y="1581658"/>
                    <a:pt x="1219073" y="1583563"/>
                  </a:cubicBezTo>
                  <a:cubicBezTo>
                    <a:pt x="1216279" y="1585468"/>
                    <a:pt x="1213104" y="1587119"/>
                    <a:pt x="1209802" y="1588389"/>
                  </a:cubicBezTo>
                  <a:cubicBezTo>
                    <a:pt x="1206627" y="1589532"/>
                    <a:pt x="1203071" y="1590421"/>
                    <a:pt x="1199642" y="1590802"/>
                  </a:cubicBezTo>
                  <a:cubicBezTo>
                    <a:pt x="1196213" y="1591183"/>
                    <a:pt x="1192530" y="1591183"/>
                    <a:pt x="1189101" y="1590802"/>
                  </a:cubicBezTo>
                  <a:cubicBezTo>
                    <a:pt x="1185672" y="1590421"/>
                    <a:pt x="1182243" y="1589532"/>
                    <a:pt x="1179068" y="1588262"/>
                  </a:cubicBezTo>
                  <a:cubicBezTo>
                    <a:pt x="1175893" y="1586992"/>
                    <a:pt x="1172591" y="1585341"/>
                    <a:pt x="1169797" y="1583309"/>
                  </a:cubicBezTo>
                  <a:cubicBezTo>
                    <a:pt x="1167003" y="1581277"/>
                    <a:pt x="1164336" y="1578864"/>
                    <a:pt x="1162050" y="1576324"/>
                  </a:cubicBezTo>
                  <a:cubicBezTo>
                    <a:pt x="1159764" y="1573657"/>
                    <a:pt x="1157732" y="1570736"/>
                    <a:pt x="1156081" y="1567688"/>
                  </a:cubicBezTo>
                  <a:cubicBezTo>
                    <a:pt x="1154430" y="1564640"/>
                    <a:pt x="1153160" y="1561211"/>
                    <a:pt x="1152398" y="1557909"/>
                  </a:cubicBezTo>
                  <a:cubicBezTo>
                    <a:pt x="1151636" y="1554607"/>
                    <a:pt x="1151255" y="1551051"/>
                    <a:pt x="1151255" y="1547622"/>
                  </a:cubicBezTo>
                  <a:cubicBezTo>
                    <a:pt x="1151255" y="1544193"/>
                    <a:pt x="1151509" y="1542923"/>
                    <a:pt x="1152525" y="1537208"/>
                  </a:cubicBezTo>
                  <a:cubicBezTo>
                    <a:pt x="1157986" y="1507490"/>
                    <a:pt x="1194562" y="1362583"/>
                    <a:pt x="1219581" y="1265174"/>
                  </a:cubicBezTo>
                  <a:cubicBezTo>
                    <a:pt x="1248664" y="1151636"/>
                    <a:pt x="1289304" y="1005332"/>
                    <a:pt x="1317752" y="897382"/>
                  </a:cubicBezTo>
                  <a:cubicBezTo>
                    <a:pt x="1340104" y="812673"/>
                    <a:pt x="1361821" y="722122"/>
                    <a:pt x="1377061" y="670306"/>
                  </a:cubicBezTo>
                  <a:cubicBezTo>
                    <a:pt x="1385062" y="643001"/>
                    <a:pt x="1393190" y="619887"/>
                    <a:pt x="1397381" y="608203"/>
                  </a:cubicBezTo>
                  <a:cubicBezTo>
                    <a:pt x="1399032" y="603504"/>
                    <a:pt x="1399540" y="601599"/>
                    <a:pt x="1401191" y="598551"/>
                  </a:cubicBezTo>
                  <a:cubicBezTo>
                    <a:pt x="1402842" y="595503"/>
                    <a:pt x="1405001" y="592582"/>
                    <a:pt x="1407287" y="590042"/>
                  </a:cubicBezTo>
                  <a:cubicBezTo>
                    <a:pt x="1409573" y="587502"/>
                    <a:pt x="1412240" y="585089"/>
                    <a:pt x="1415161" y="583184"/>
                  </a:cubicBezTo>
                  <a:cubicBezTo>
                    <a:pt x="1417955" y="581279"/>
                    <a:pt x="1421257" y="579628"/>
                    <a:pt x="1424432" y="578485"/>
                  </a:cubicBezTo>
                  <a:cubicBezTo>
                    <a:pt x="1427734" y="577342"/>
                    <a:pt x="1431163" y="576580"/>
                    <a:pt x="1434592" y="576199"/>
                  </a:cubicBezTo>
                  <a:cubicBezTo>
                    <a:pt x="1438021" y="575818"/>
                    <a:pt x="1441577" y="575818"/>
                    <a:pt x="1445006" y="576326"/>
                  </a:cubicBezTo>
                  <a:cubicBezTo>
                    <a:pt x="1448435" y="576834"/>
                    <a:pt x="1451991" y="577723"/>
                    <a:pt x="1455166" y="578993"/>
                  </a:cubicBezTo>
                  <a:cubicBezTo>
                    <a:pt x="1458341" y="580263"/>
                    <a:pt x="1461516" y="581914"/>
                    <a:pt x="1464310" y="583946"/>
                  </a:cubicBezTo>
                  <a:cubicBezTo>
                    <a:pt x="1467104" y="585978"/>
                    <a:pt x="1469644" y="588391"/>
                    <a:pt x="1471930" y="590931"/>
                  </a:cubicBezTo>
                  <a:cubicBezTo>
                    <a:pt x="1474216" y="593598"/>
                    <a:pt x="1476248" y="596519"/>
                    <a:pt x="1477772" y="599567"/>
                  </a:cubicBezTo>
                  <a:cubicBezTo>
                    <a:pt x="1479296" y="602615"/>
                    <a:pt x="1480566" y="606044"/>
                    <a:pt x="1481328" y="609346"/>
                  </a:cubicBezTo>
                  <a:cubicBezTo>
                    <a:pt x="1482090" y="612775"/>
                    <a:pt x="1482471" y="616331"/>
                    <a:pt x="1482471" y="619760"/>
                  </a:cubicBezTo>
                  <a:cubicBezTo>
                    <a:pt x="1482471" y="623189"/>
                    <a:pt x="1482344" y="624078"/>
                    <a:pt x="1481074" y="630047"/>
                  </a:cubicBezTo>
                  <a:cubicBezTo>
                    <a:pt x="1472565" y="671449"/>
                    <a:pt x="1390904" y="957072"/>
                    <a:pt x="1343914" y="1120902"/>
                  </a:cubicBezTo>
                  <a:cubicBezTo>
                    <a:pt x="1296670" y="1285875"/>
                    <a:pt x="1235456" y="1479931"/>
                    <a:pt x="1198245" y="1616583"/>
                  </a:cubicBezTo>
                  <a:cubicBezTo>
                    <a:pt x="1172210" y="1712087"/>
                    <a:pt x="1153668" y="1810258"/>
                    <a:pt x="1136777" y="1861312"/>
                  </a:cubicBezTo>
                  <a:cubicBezTo>
                    <a:pt x="1128776" y="1885442"/>
                    <a:pt x="1119505" y="1902841"/>
                    <a:pt x="1115314" y="1913255"/>
                  </a:cubicBezTo>
                  <a:cubicBezTo>
                    <a:pt x="1113536" y="1917700"/>
                    <a:pt x="1113282" y="1919859"/>
                    <a:pt x="1111631" y="1922907"/>
                  </a:cubicBezTo>
                  <a:cubicBezTo>
                    <a:pt x="1109980" y="1925955"/>
                    <a:pt x="1107948" y="1928876"/>
                    <a:pt x="1105662" y="1931416"/>
                  </a:cubicBezTo>
                  <a:cubicBezTo>
                    <a:pt x="1103376" y="1933956"/>
                    <a:pt x="1100709" y="1936369"/>
                    <a:pt x="1097915" y="1938274"/>
                  </a:cubicBezTo>
                  <a:cubicBezTo>
                    <a:pt x="1095121" y="1940179"/>
                    <a:pt x="1091819" y="1941830"/>
                    <a:pt x="1088644" y="1943100"/>
                  </a:cubicBezTo>
                  <a:cubicBezTo>
                    <a:pt x="1085469" y="1944243"/>
                    <a:pt x="1082040" y="1945132"/>
                    <a:pt x="1078611" y="1945513"/>
                  </a:cubicBezTo>
                  <a:cubicBezTo>
                    <a:pt x="1075182" y="1945894"/>
                    <a:pt x="1071626" y="1945894"/>
                    <a:pt x="1068197" y="1945513"/>
                  </a:cubicBezTo>
                  <a:cubicBezTo>
                    <a:pt x="1064768" y="1945132"/>
                    <a:pt x="1061339" y="1944243"/>
                    <a:pt x="1058164" y="1942973"/>
                  </a:cubicBezTo>
                  <a:cubicBezTo>
                    <a:pt x="1054989" y="1941703"/>
                    <a:pt x="1051814" y="1940052"/>
                    <a:pt x="1049020" y="1938020"/>
                  </a:cubicBezTo>
                  <a:cubicBezTo>
                    <a:pt x="1046226" y="1936115"/>
                    <a:pt x="1043559" y="1933702"/>
                    <a:pt x="1041273" y="1931162"/>
                  </a:cubicBezTo>
                  <a:cubicBezTo>
                    <a:pt x="1038987" y="1928622"/>
                    <a:pt x="1037082" y="1925574"/>
                    <a:pt x="1035431" y="1922526"/>
                  </a:cubicBezTo>
                  <a:cubicBezTo>
                    <a:pt x="1033907" y="1919478"/>
                    <a:pt x="1032510" y="1916176"/>
                    <a:pt x="1031748" y="1912874"/>
                  </a:cubicBezTo>
                  <a:cubicBezTo>
                    <a:pt x="1030986" y="1909572"/>
                    <a:pt x="1030605" y="1906016"/>
                    <a:pt x="1030605" y="1902587"/>
                  </a:cubicBezTo>
                  <a:cubicBezTo>
                    <a:pt x="1030605" y="1899158"/>
                    <a:pt x="1030605" y="1898142"/>
                    <a:pt x="1031875" y="1892300"/>
                  </a:cubicBezTo>
                  <a:cubicBezTo>
                    <a:pt x="1040257" y="1852295"/>
                    <a:pt x="1128141" y="1589024"/>
                    <a:pt x="1168654" y="1431925"/>
                  </a:cubicBezTo>
                  <a:cubicBezTo>
                    <a:pt x="1210310" y="1270127"/>
                    <a:pt x="1245870" y="1077468"/>
                    <a:pt x="1277620" y="934974"/>
                  </a:cubicBezTo>
                  <a:cubicBezTo>
                    <a:pt x="1301623" y="827278"/>
                    <a:pt x="1333881" y="679450"/>
                    <a:pt x="1342009" y="651383"/>
                  </a:cubicBezTo>
                  <a:cubicBezTo>
                    <a:pt x="1343406" y="646430"/>
                    <a:pt x="1343787" y="645414"/>
                    <a:pt x="1345057" y="642747"/>
                  </a:cubicBezTo>
                  <a:cubicBezTo>
                    <a:pt x="1346454" y="639953"/>
                    <a:pt x="1348105" y="637286"/>
                    <a:pt x="1350010" y="635000"/>
                  </a:cubicBezTo>
                  <a:cubicBezTo>
                    <a:pt x="1351915" y="632714"/>
                    <a:pt x="1354328" y="630555"/>
                    <a:pt x="1356741" y="628777"/>
                  </a:cubicBezTo>
                  <a:cubicBezTo>
                    <a:pt x="1359154" y="626999"/>
                    <a:pt x="1361948" y="625475"/>
                    <a:pt x="1364742" y="624332"/>
                  </a:cubicBezTo>
                  <a:cubicBezTo>
                    <a:pt x="1367536" y="623189"/>
                    <a:pt x="1370584" y="622300"/>
                    <a:pt x="1373632" y="621919"/>
                  </a:cubicBezTo>
                  <a:cubicBezTo>
                    <a:pt x="1376680" y="621538"/>
                    <a:pt x="1379728" y="621411"/>
                    <a:pt x="1382776" y="621665"/>
                  </a:cubicBezTo>
                  <a:cubicBezTo>
                    <a:pt x="1385824" y="621919"/>
                    <a:pt x="1388872" y="622554"/>
                    <a:pt x="1391793" y="623570"/>
                  </a:cubicBezTo>
                  <a:cubicBezTo>
                    <a:pt x="1394714" y="624586"/>
                    <a:pt x="1397508" y="625983"/>
                    <a:pt x="1400048" y="627634"/>
                  </a:cubicBezTo>
                  <a:cubicBezTo>
                    <a:pt x="1402588" y="629285"/>
                    <a:pt x="1405001" y="631317"/>
                    <a:pt x="1407033" y="633603"/>
                  </a:cubicBezTo>
                  <a:cubicBezTo>
                    <a:pt x="1409065" y="635762"/>
                    <a:pt x="1410970" y="638302"/>
                    <a:pt x="1412494" y="640969"/>
                  </a:cubicBezTo>
                  <a:cubicBezTo>
                    <a:pt x="1414018" y="643636"/>
                    <a:pt x="1415161" y="646557"/>
                    <a:pt x="1415923" y="649478"/>
                  </a:cubicBezTo>
                  <a:cubicBezTo>
                    <a:pt x="1416685" y="652399"/>
                    <a:pt x="1417193" y="655574"/>
                    <a:pt x="1417320" y="658622"/>
                  </a:cubicBezTo>
                  <a:cubicBezTo>
                    <a:pt x="1417447" y="661670"/>
                    <a:pt x="1417828" y="662559"/>
                    <a:pt x="1416431" y="667766"/>
                  </a:cubicBezTo>
                  <a:cubicBezTo>
                    <a:pt x="1405255" y="710946"/>
                    <a:pt x="1236091" y="1066292"/>
                    <a:pt x="1165352" y="1242568"/>
                  </a:cubicBezTo>
                  <a:cubicBezTo>
                    <a:pt x="1106551" y="1389380"/>
                    <a:pt x="1051814" y="1565656"/>
                    <a:pt x="1015873" y="1651000"/>
                  </a:cubicBezTo>
                  <a:cubicBezTo>
                    <a:pt x="998982" y="1691132"/>
                    <a:pt x="981583" y="1723263"/>
                    <a:pt x="974471" y="1737614"/>
                  </a:cubicBezTo>
                  <a:cubicBezTo>
                    <a:pt x="972058" y="1742440"/>
                    <a:pt x="971550" y="1744218"/>
                    <a:pt x="969645" y="1747139"/>
                  </a:cubicBezTo>
                  <a:cubicBezTo>
                    <a:pt x="967613" y="1750060"/>
                    <a:pt x="965327" y="1752854"/>
                    <a:pt x="962660" y="1755267"/>
                  </a:cubicBezTo>
                  <a:cubicBezTo>
                    <a:pt x="959993" y="1757680"/>
                    <a:pt x="957072" y="1759839"/>
                    <a:pt x="953897" y="1761490"/>
                  </a:cubicBezTo>
                  <a:cubicBezTo>
                    <a:pt x="950722" y="1763141"/>
                    <a:pt x="947293" y="1764538"/>
                    <a:pt x="943864" y="1765427"/>
                  </a:cubicBezTo>
                  <a:cubicBezTo>
                    <a:pt x="940435" y="1766316"/>
                    <a:pt x="936752" y="1766824"/>
                    <a:pt x="933196" y="1766824"/>
                  </a:cubicBezTo>
                  <a:cubicBezTo>
                    <a:pt x="929640" y="1766824"/>
                    <a:pt x="925957" y="1766443"/>
                    <a:pt x="922528" y="1765681"/>
                  </a:cubicBezTo>
                  <a:cubicBezTo>
                    <a:pt x="919099" y="1764919"/>
                    <a:pt x="915670" y="1763649"/>
                    <a:pt x="912495" y="1761998"/>
                  </a:cubicBezTo>
                  <a:cubicBezTo>
                    <a:pt x="909320" y="1760347"/>
                    <a:pt x="906272" y="1758315"/>
                    <a:pt x="903605" y="1756029"/>
                  </a:cubicBezTo>
                  <a:cubicBezTo>
                    <a:pt x="900938" y="1753743"/>
                    <a:pt x="898398" y="1751076"/>
                    <a:pt x="896366" y="1748155"/>
                  </a:cubicBezTo>
                  <a:cubicBezTo>
                    <a:pt x="894334" y="1745234"/>
                    <a:pt x="892429" y="1741932"/>
                    <a:pt x="891159" y="1738630"/>
                  </a:cubicBezTo>
                  <a:cubicBezTo>
                    <a:pt x="889889" y="1735328"/>
                    <a:pt x="889000" y="1731772"/>
                    <a:pt x="888492" y="1728216"/>
                  </a:cubicBezTo>
                  <a:cubicBezTo>
                    <a:pt x="887984" y="1724660"/>
                    <a:pt x="887984" y="1721104"/>
                    <a:pt x="888365" y="1717548"/>
                  </a:cubicBezTo>
                  <a:cubicBezTo>
                    <a:pt x="888746" y="1713992"/>
                    <a:pt x="889381" y="1713103"/>
                    <a:pt x="890778" y="1707007"/>
                  </a:cubicBezTo>
                  <a:cubicBezTo>
                    <a:pt x="900176" y="1666875"/>
                    <a:pt x="966089" y="1391031"/>
                    <a:pt x="999744" y="1249807"/>
                  </a:cubicBezTo>
                  <a:cubicBezTo>
                    <a:pt x="1028700" y="1128014"/>
                    <a:pt x="1059561" y="991489"/>
                    <a:pt x="1080770" y="909574"/>
                  </a:cubicBezTo>
                  <a:cubicBezTo>
                    <a:pt x="1092835" y="862838"/>
                    <a:pt x="1106043" y="816737"/>
                    <a:pt x="1111377" y="799973"/>
                  </a:cubicBezTo>
                  <a:cubicBezTo>
                    <a:pt x="1113028" y="794893"/>
                    <a:pt x="1113409" y="793242"/>
                    <a:pt x="1114933" y="790194"/>
                  </a:cubicBezTo>
                  <a:cubicBezTo>
                    <a:pt x="1116457" y="787146"/>
                    <a:pt x="1118489" y="784225"/>
                    <a:pt x="1120775" y="781685"/>
                  </a:cubicBezTo>
                  <a:cubicBezTo>
                    <a:pt x="1123061" y="779145"/>
                    <a:pt x="1125601" y="776732"/>
                    <a:pt x="1128395" y="774827"/>
                  </a:cubicBezTo>
                  <a:cubicBezTo>
                    <a:pt x="1131189" y="772795"/>
                    <a:pt x="1134364" y="771144"/>
                    <a:pt x="1137539" y="769874"/>
                  </a:cubicBezTo>
                  <a:cubicBezTo>
                    <a:pt x="1140714" y="768604"/>
                    <a:pt x="1144143" y="767715"/>
                    <a:pt x="1147572" y="767334"/>
                  </a:cubicBezTo>
                  <a:cubicBezTo>
                    <a:pt x="1151001" y="766953"/>
                    <a:pt x="1154430" y="766826"/>
                    <a:pt x="1157859" y="767207"/>
                  </a:cubicBezTo>
                  <a:cubicBezTo>
                    <a:pt x="1161288" y="767588"/>
                    <a:pt x="1164717" y="768477"/>
                    <a:pt x="1167892" y="769620"/>
                  </a:cubicBezTo>
                  <a:cubicBezTo>
                    <a:pt x="1171067" y="770763"/>
                    <a:pt x="1174369" y="772414"/>
                    <a:pt x="1177163" y="774319"/>
                  </a:cubicBezTo>
                  <a:cubicBezTo>
                    <a:pt x="1179957" y="776224"/>
                    <a:pt x="1182624" y="778637"/>
                    <a:pt x="1184910" y="781177"/>
                  </a:cubicBezTo>
                  <a:cubicBezTo>
                    <a:pt x="1187196" y="783717"/>
                    <a:pt x="1189228" y="786511"/>
                    <a:pt x="1190879" y="789559"/>
                  </a:cubicBezTo>
                  <a:cubicBezTo>
                    <a:pt x="1192530" y="792607"/>
                    <a:pt x="1193673" y="795909"/>
                    <a:pt x="1194562" y="799211"/>
                  </a:cubicBezTo>
                  <a:cubicBezTo>
                    <a:pt x="1195451" y="802513"/>
                    <a:pt x="1195959" y="806069"/>
                    <a:pt x="1195959" y="809498"/>
                  </a:cubicBezTo>
                  <a:cubicBezTo>
                    <a:pt x="1195959" y="812927"/>
                    <a:pt x="1195959" y="813816"/>
                    <a:pt x="1194816" y="819658"/>
                  </a:cubicBezTo>
                  <a:cubicBezTo>
                    <a:pt x="1187577" y="857377"/>
                    <a:pt x="1119759" y="1100836"/>
                    <a:pt x="1080262" y="1237742"/>
                  </a:cubicBezTo>
                  <a:cubicBezTo>
                    <a:pt x="1041781" y="1371092"/>
                    <a:pt x="991997" y="1524254"/>
                    <a:pt x="961263" y="1630934"/>
                  </a:cubicBezTo>
                  <a:cubicBezTo>
                    <a:pt x="940308" y="1703705"/>
                    <a:pt x="918464" y="1793621"/>
                    <a:pt x="910844" y="1815211"/>
                  </a:cubicBezTo>
                  <a:cubicBezTo>
                    <a:pt x="909193" y="1820037"/>
                    <a:pt x="908685" y="1821053"/>
                    <a:pt x="907161" y="1823720"/>
                  </a:cubicBezTo>
                  <a:cubicBezTo>
                    <a:pt x="905637" y="1826387"/>
                    <a:pt x="903605" y="1828927"/>
                    <a:pt x="901446" y="1831086"/>
                  </a:cubicBezTo>
                  <a:cubicBezTo>
                    <a:pt x="899287" y="1833245"/>
                    <a:pt x="896874" y="1835277"/>
                    <a:pt x="894207" y="1836928"/>
                  </a:cubicBezTo>
                  <a:cubicBezTo>
                    <a:pt x="891667" y="1838579"/>
                    <a:pt x="888746" y="1839849"/>
                    <a:pt x="885825" y="1840738"/>
                  </a:cubicBezTo>
                  <a:cubicBezTo>
                    <a:pt x="882904" y="1841627"/>
                    <a:pt x="879729" y="1842262"/>
                    <a:pt x="876681" y="1842516"/>
                  </a:cubicBezTo>
                  <a:cubicBezTo>
                    <a:pt x="873633" y="1842770"/>
                    <a:pt x="870458" y="1842516"/>
                    <a:pt x="867410" y="1842008"/>
                  </a:cubicBezTo>
                  <a:cubicBezTo>
                    <a:pt x="864362" y="1841500"/>
                    <a:pt x="861314" y="1840611"/>
                    <a:pt x="858520" y="1839341"/>
                  </a:cubicBezTo>
                  <a:cubicBezTo>
                    <a:pt x="855726" y="1838071"/>
                    <a:pt x="852932" y="1836547"/>
                    <a:pt x="850519" y="1834642"/>
                  </a:cubicBezTo>
                  <a:cubicBezTo>
                    <a:pt x="848106" y="1832737"/>
                    <a:pt x="845820" y="1830578"/>
                    <a:pt x="843915" y="1828165"/>
                  </a:cubicBezTo>
                  <a:cubicBezTo>
                    <a:pt x="842010" y="1825752"/>
                    <a:pt x="840359" y="1823085"/>
                    <a:pt x="839089" y="1820291"/>
                  </a:cubicBezTo>
                  <a:cubicBezTo>
                    <a:pt x="837819" y="1817497"/>
                    <a:pt x="836803" y="1814449"/>
                    <a:pt x="836168" y="1811401"/>
                  </a:cubicBezTo>
                  <a:cubicBezTo>
                    <a:pt x="835533" y="1808353"/>
                    <a:pt x="835406" y="1805178"/>
                    <a:pt x="835533" y="1802130"/>
                  </a:cubicBezTo>
                  <a:cubicBezTo>
                    <a:pt x="835660" y="1799082"/>
                    <a:pt x="836168" y="1798320"/>
                    <a:pt x="837184" y="1792986"/>
                  </a:cubicBezTo>
                  <a:cubicBezTo>
                    <a:pt x="843915" y="1758569"/>
                    <a:pt x="889000" y="1526032"/>
                    <a:pt x="917956" y="1406017"/>
                  </a:cubicBezTo>
                  <a:cubicBezTo>
                    <a:pt x="943483" y="1300099"/>
                    <a:pt x="973709" y="1136269"/>
                    <a:pt x="999490" y="1109091"/>
                  </a:cubicBezTo>
                  <a:cubicBezTo>
                    <a:pt x="1006221" y="1101979"/>
                    <a:pt x="1015619" y="1106170"/>
                    <a:pt x="1019429" y="1102487"/>
                  </a:cubicBezTo>
                  <a:cubicBezTo>
                    <a:pt x="1022223" y="1099820"/>
                    <a:pt x="1021715" y="1095629"/>
                    <a:pt x="1023366" y="1092454"/>
                  </a:cubicBezTo>
                  <a:cubicBezTo>
                    <a:pt x="1025017" y="1089279"/>
                    <a:pt x="1027049" y="1086358"/>
                    <a:pt x="1029462" y="1083691"/>
                  </a:cubicBezTo>
                  <a:cubicBezTo>
                    <a:pt x="1031748" y="1081024"/>
                    <a:pt x="1034542" y="1078738"/>
                    <a:pt x="1037463" y="1076706"/>
                  </a:cubicBezTo>
                  <a:cubicBezTo>
                    <a:pt x="1040384" y="1074801"/>
                    <a:pt x="1043559" y="1073150"/>
                    <a:pt x="1046861" y="1071880"/>
                  </a:cubicBezTo>
                  <a:cubicBezTo>
                    <a:pt x="1050163" y="1070610"/>
                    <a:pt x="1053719" y="1069721"/>
                    <a:pt x="1057275" y="1069340"/>
                  </a:cubicBezTo>
                  <a:cubicBezTo>
                    <a:pt x="1060831" y="1068959"/>
                    <a:pt x="1064387" y="1068959"/>
                    <a:pt x="1067943" y="1069467"/>
                  </a:cubicBezTo>
                  <a:cubicBezTo>
                    <a:pt x="1071372" y="1069975"/>
                    <a:pt x="1074928" y="1070737"/>
                    <a:pt x="1078230" y="1072007"/>
                  </a:cubicBezTo>
                  <a:cubicBezTo>
                    <a:pt x="1081532" y="1073277"/>
                    <a:pt x="1084707" y="1075055"/>
                    <a:pt x="1087628" y="1077087"/>
                  </a:cubicBezTo>
                  <a:cubicBezTo>
                    <a:pt x="1090549" y="1079119"/>
                    <a:pt x="1093343" y="1081532"/>
                    <a:pt x="1095629" y="1084199"/>
                  </a:cubicBezTo>
                  <a:cubicBezTo>
                    <a:pt x="1097915" y="1086866"/>
                    <a:pt x="1099947" y="1089787"/>
                    <a:pt x="1101598" y="1092962"/>
                  </a:cubicBezTo>
                  <a:cubicBezTo>
                    <a:pt x="1103249" y="1096137"/>
                    <a:pt x="1104392" y="1099566"/>
                    <a:pt x="1105281" y="1102995"/>
                  </a:cubicBezTo>
                  <a:cubicBezTo>
                    <a:pt x="1106043" y="1106424"/>
                    <a:pt x="1106551" y="1109980"/>
                    <a:pt x="1106551" y="1113536"/>
                  </a:cubicBezTo>
                  <a:cubicBezTo>
                    <a:pt x="1106551" y="1117092"/>
                    <a:pt x="1106424" y="1118362"/>
                    <a:pt x="1105154" y="1124204"/>
                  </a:cubicBezTo>
                  <a:cubicBezTo>
                    <a:pt x="1098804" y="1153541"/>
                    <a:pt x="1050544" y="1302512"/>
                    <a:pt x="1024636" y="1385824"/>
                  </a:cubicBezTo>
                  <a:cubicBezTo>
                    <a:pt x="1000887" y="1462024"/>
                    <a:pt x="972312" y="1543558"/>
                    <a:pt x="955802" y="1604645"/>
                  </a:cubicBezTo>
                  <a:cubicBezTo>
                    <a:pt x="944118" y="1647825"/>
                    <a:pt x="935863" y="1699514"/>
                    <a:pt x="930402" y="1716278"/>
                  </a:cubicBezTo>
                  <a:cubicBezTo>
                    <a:pt x="928751" y="1721358"/>
                    <a:pt x="927989" y="1722882"/>
                    <a:pt x="926211" y="1725803"/>
                  </a:cubicBezTo>
                  <a:cubicBezTo>
                    <a:pt x="924433" y="1728724"/>
                    <a:pt x="922147" y="1731518"/>
                    <a:pt x="919734" y="1733931"/>
                  </a:cubicBezTo>
                  <a:cubicBezTo>
                    <a:pt x="917321" y="1736344"/>
                    <a:pt x="914527" y="1738630"/>
                    <a:pt x="911606" y="1740408"/>
                  </a:cubicBezTo>
                  <a:cubicBezTo>
                    <a:pt x="908685" y="1742186"/>
                    <a:pt x="905383" y="1743583"/>
                    <a:pt x="902081" y="1744599"/>
                  </a:cubicBezTo>
                  <a:cubicBezTo>
                    <a:pt x="898779" y="1745615"/>
                    <a:pt x="895223" y="1746250"/>
                    <a:pt x="891794" y="1746504"/>
                  </a:cubicBezTo>
                  <a:cubicBezTo>
                    <a:pt x="888365" y="1746758"/>
                    <a:pt x="884809" y="1746504"/>
                    <a:pt x="881507" y="1745869"/>
                  </a:cubicBezTo>
                  <a:cubicBezTo>
                    <a:pt x="878078" y="1745234"/>
                    <a:pt x="874776" y="1744218"/>
                    <a:pt x="871601" y="1742821"/>
                  </a:cubicBezTo>
                  <a:cubicBezTo>
                    <a:pt x="868426" y="1741424"/>
                    <a:pt x="865378" y="1739519"/>
                    <a:pt x="862711" y="1737360"/>
                  </a:cubicBezTo>
                  <a:cubicBezTo>
                    <a:pt x="860044" y="1735201"/>
                    <a:pt x="857504" y="1732661"/>
                    <a:pt x="855345" y="1729994"/>
                  </a:cubicBezTo>
                  <a:cubicBezTo>
                    <a:pt x="853186" y="1727327"/>
                    <a:pt x="851281" y="1724279"/>
                    <a:pt x="849884" y="1721104"/>
                  </a:cubicBezTo>
                  <a:cubicBezTo>
                    <a:pt x="848487" y="1717929"/>
                    <a:pt x="847471" y="1714627"/>
                    <a:pt x="846836" y="1711198"/>
                  </a:cubicBezTo>
                  <a:cubicBezTo>
                    <a:pt x="846201" y="1707769"/>
                    <a:pt x="845947" y="1704213"/>
                    <a:pt x="846201" y="1700784"/>
                  </a:cubicBezTo>
                  <a:cubicBezTo>
                    <a:pt x="846455" y="1697355"/>
                    <a:pt x="847217" y="1696085"/>
                    <a:pt x="848106" y="1690624"/>
                  </a:cubicBezTo>
                  <a:cubicBezTo>
                    <a:pt x="851916" y="1669161"/>
                    <a:pt x="860806" y="1592326"/>
                    <a:pt x="874014" y="1530731"/>
                  </a:cubicBezTo>
                  <a:cubicBezTo>
                    <a:pt x="892556" y="1444371"/>
                    <a:pt x="929894" y="1320546"/>
                    <a:pt x="956564" y="1222883"/>
                  </a:cubicBezTo>
                  <a:cubicBezTo>
                    <a:pt x="980821" y="1133983"/>
                    <a:pt x="1007745" y="1022096"/>
                    <a:pt x="1027176" y="968629"/>
                  </a:cubicBezTo>
                  <a:cubicBezTo>
                    <a:pt x="1036447" y="942975"/>
                    <a:pt x="1047496" y="924179"/>
                    <a:pt x="1052195" y="913257"/>
                  </a:cubicBezTo>
                  <a:cubicBezTo>
                    <a:pt x="1054100" y="908685"/>
                    <a:pt x="1054481" y="906526"/>
                    <a:pt x="1056132" y="903478"/>
                  </a:cubicBezTo>
                  <a:cubicBezTo>
                    <a:pt x="1057783" y="900430"/>
                    <a:pt x="1059942" y="897509"/>
                    <a:pt x="1062355" y="894969"/>
                  </a:cubicBezTo>
                  <a:cubicBezTo>
                    <a:pt x="1064768" y="892429"/>
                    <a:pt x="1067562" y="890143"/>
                    <a:pt x="1070483" y="888238"/>
                  </a:cubicBezTo>
                  <a:cubicBezTo>
                    <a:pt x="1073404" y="886333"/>
                    <a:pt x="1076579" y="884809"/>
                    <a:pt x="1079881" y="883666"/>
                  </a:cubicBezTo>
                  <a:cubicBezTo>
                    <a:pt x="1083183" y="882523"/>
                    <a:pt x="1086739" y="881761"/>
                    <a:pt x="1090168" y="881380"/>
                  </a:cubicBezTo>
                  <a:cubicBezTo>
                    <a:pt x="1093597" y="880999"/>
                    <a:pt x="1097280" y="881253"/>
                    <a:pt x="1100709" y="881761"/>
                  </a:cubicBezTo>
                  <a:cubicBezTo>
                    <a:pt x="1104138" y="882269"/>
                    <a:pt x="1107694" y="883285"/>
                    <a:pt x="1110869" y="884555"/>
                  </a:cubicBezTo>
                  <a:cubicBezTo>
                    <a:pt x="1114044" y="885825"/>
                    <a:pt x="1117219" y="887603"/>
                    <a:pt x="1120013" y="889635"/>
                  </a:cubicBezTo>
                  <a:cubicBezTo>
                    <a:pt x="1122807" y="891667"/>
                    <a:pt x="1125347" y="894207"/>
                    <a:pt x="1127633" y="896874"/>
                  </a:cubicBezTo>
                  <a:cubicBezTo>
                    <a:pt x="1129792" y="899541"/>
                    <a:pt x="1131824" y="902462"/>
                    <a:pt x="1133348" y="905637"/>
                  </a:cubicBezTo>
                  <a:cubicBezTo>
                    <a:pt x="1134872" y="908812"/>
                    <a:pt x="1136142" y="912241"/>
                    <a:pt x="1136904" y="915670"/>
                  </a:cubicBezTo>
                  <a:cubicBezTo>
                    <a:pt x="1137666" y="919099"/>
                    <a:pt x="1137920" y="922655"/>
                    <a:pt x="1137793" y="926084"/>
                  </a:cubicBezTo>
                  <a:cubicBezTo>
                    <a:pt x="1137666" y="929513"/>
                    <a:pt x="1137285" y="930783"/>
                    <a:pt x="1136269" y="936498"/>
                  </a:cubicBezTo>
                  <a:cubicBezTo>
                    <a:pt x="1131697" y="964057"/>
                    <a:pt x="1107567" y="1095502"/>
                    <a:pt x="1091311" y="1175893"/>
                  </a:cubicBezTo>
                  <a:cubicBezTo>
                    <a:pt x="1074801" y="1258062"/>
                    <a:pt x="1050671" y="1362583"/>
                    <a:pt x="1037844" y="1424432"/>
                  </a:cubicBezTo>
                  <a:cubicBezTo>
                    <a:pt x="1030224" y="1461262"/>
                    <a:pt x="1024128" y="1497838"/>
                    <a:pt x="1020191" y="1512570"/>
                  </a:cubicBezTo>
                  <a:cubicBezTo>
                    <a:pt x="1018794" y="1517523"/>
                    <a:pt x="1018286" y="1519301"/>
                    <a:pt x="1016762" y="1522476"/>
                  </a:cubicBezTo>
                  <a:cubicBezTo>
                    <a:pt x="1015238" y="1525524"/>
                    <a:pt x="1013206" y="1528572"/>
                    <a:pt x="1011047" y="1531239"/>
                  </a:cubicBezTo>
                  <a:cubicBezTo>
                    <a:pt x="1008761" y="1533906"/>
                    <a:pt x="1006221" y="1536446"/>
                    <a:pt x="1003427" y="1538478"/>
                  </a:cubicBezTo>
                  <a:cubicBezTo>
                    <a:pt x="1000633" y="1540510"/>
                    <a:pt x="997458" y="1542288"/>
                    <a:pt x="994283" y="1543558"/>
                  </a:cubicBezTo>
                  <a:cubicBezTo>
                    <a:pt x="991108" y="1544828"/>
                    <a:pt x="987679" y="1545844"/>
                    <a:pt x="984250" y="1546352"/>
                  </a:cubicBezTo>
                  <a:cubicBezTo>
                    <a:pt x="980821" y="1546860"/>
                    <a:pt x="977138" y="1547114"/>
                    <a:pt x="973709" y="1546733"/>
                  </a:cubicBezTo>
                  <a:cubicBezTo>
                    <a:pt x="970280" y="1546352"/>
                    <a:pt x="966851" y="1545590"/>
                    <a:pt x="963549" y="1544447"/>
                  </a:cubicBezTo>
                  <a:cubicBezTo>
                    <a:pt x="960247" y="1543304"/>
                    <a:pt x="957072" y="1541780"/>
                    <a:pt x="954151" y="1539875"/>
                  </a:cubicBezTo>
                  <a:cubicBezTo>
                    <a:pt x="951230" y="1537970"/>
                    <a:pt x="948563" y="1535811"/>
                    <a:pt x="946150" y="1533271"/>
                  </a:cubicBezTo>
                  <a:cubicBezTo>
                    <a:pt x="943737" y="1530731"/>
                    <a:pt x="941705" y="1527810"/>
                    <a:pt x="939927" y="1524762"/>
                  </a:cubicBezTo>
                  <a:cubicBezTo>
                    <a:pt x="938276" y="1521714"/>
                    <a:pt x="936752" y="1518412"/>
                    <a:pt x="935863" y="1515110"/>
                  </a:cubicBezTo>
                  <a:cubicBezTo>
                    <a:pt x="934974" y="1511808"/>
                    <a:pt x="934466" y="1508252"/>
                    <a:pt x="934339" y="1504823"/>
                  </a:cubicBezTo>
                  <a:cubicBezTo>
                    <a:pt x="934212" y="1501394"/>
                    <a:pt x="934466" y="1500124"/>
                    <a:pt x="935228" y="1494409"/>
                  </a:cubicBezTo>
                  <a:cubicBezTo>
                    <a:pt x="939165" y="1466342"/>
                    <a:pt x="963168" y="1335405"/>
                    <a:pt x="983996" y="1248156"/>
                  </a:cubicBezTo>
                  <a:cubicBezTo>
                    <a:pt x="1008126" y="1147191"/>
                    <a:pt x="1044448" y="1019937"/>
                    <a:pt x="1074928" y="924433"/>
                  </a:cubicBezTo>
                  <a:cubicBezTo>
                    <a:pt x="1099566" y="847217"/>
                    <a:pt x="1139952" y="740410"/>
                    <a:pt x="1148969" y="717169"/>
                  </a:cubicBezTo>
                  <a:cubicBezTo>
                    <a:pt x="1150874" y="712470"/>
                    <a:pt x="1151001" y="711327"/>
                    <a:pt x="1152525" y="708660"/>
                  </a:cubicBezTo>
                  <a:cubicBezTo>
                    <a:pt x="1154049" y="705993"/>
                    <a:pt x="1155954" y="703453"/>
                    <a:pt x="1158113" y="701167"/>
                  </a:cubicBezTo>
                  <a:cubicBezTo>
                    <a:pt x="1160145" y="699008"/>
                    <a:pt x="1162558" y="696976"/>
                    <a:pt x="1165098" y="695325"/>
                  </a:cubicBezTo>
                  <a:cubicBezTo>
                    <a:pt x="1167638" y="693674"/>
                    <a:pt x="1170559" y="692277"/>
                    <a:pt x="1173480" y="691261"/>
                  </a:cubicBezTo>
                  <a:cubicBezTo>
                    <a:pt x="1176401" y="690245"/>
                    <a:pt x="1179449" y="689610"/>
                    <a:pt x="1182497" y="689356"/>
                  </a:cubicBezTo>
                  <a:cubicBezTo>
                    <a:pt x="1185545" y="689102"/>
                    <a:pt x="1188593" y="689229"/>
                    <a:pt x="1191641" y="689737"/>
                  </a:cubicBezTo>
                  <a:cubicBezTo>
                    <a:pt x="1194689" y="690245"/>
                    <a:pt x="1197737" y="691007"/>
                    <a:pt x="1200531" y="692150"/>
                  </a:cubicBezTo>
                  <a:cubicBezTo>
                    <a:pt x="1203325" y="693293"/>
                    <a:pt x="1206119" y="694944"/>
                    <a:pt x="1208532" y="696722"/>
                  </a:cubicBezTo>
                  <a:cubicBezTo>
                    <a:pt x="1210945" y="698500"/>
                    <a:pt x="1213358" y="700659"/>
                    <a:pt x="1215263" y="703072"/>
                  </a:cubicBezTo>
                  <a:cubicBezTo>
                    <a:pt x="1217168" y="705358"/>
                    <a:pt x="1218946" y="708025"/>
                    <a:pt x="1220216" y="710819"/>
                  </a:cubicBezTo>
                  <a:cubicBezTo>
                    <a:pt x="1221486" y="713613"/>
                    <a:pt x="1222502" y="716534"/>
                    <a:pt x="1223137" y="719582"/>
                  </a:cubicBezTo>
                  <a:cubicBezTo>
                    <a:pt x="1223772" y="722503"/>
                    <a:pt x="1224153" y="725678"/>
                    <a:pt x="1224026" y="728726"/>
                  </a:cubicBezTo>
                  <a:cubicBezTo>
                    <a:pt x="1223899" y="731774"/>
                    <a:pt x="1223010" y="733171"/>
                    <a:pt x="1222629" y="737870"/>
                  </a:cubicBezTo>
                  <a:cubicBezTo>
                    <a:pt x="1221613" y="753237"/>
                    <a:pt x="1228725" y="793369"/>
                    <a:pt x="1224026" y="837565"/>
                  </a:cubicBezTo>
                  <a:cubicBezTo>
                    <a:pt x="1214501" y="928243"/>
                    <a:pt x="1157224" y="1122172"/>
                    <a:pt x="1130808" y="1247902"/>
                  </a:cubicBezTo>
                  <a:cubicBezTo>
                    <a:pt x="1108456" y="1354074"/>
                    <a:pt x="1087882" y="1468374"/>
                    <a:pt x="1073658" y="1542669"/>
                  </a:cubicBezTo>
                  <a:cubicBezTo>
                    <a:pt x="1065022" y="1587754"/>
                    <a:pt x="1057529" y="1634617"/>
                    <a:pt x="1053211" y="1651508"/>
                  </a:cubicBezTo>
                  <a:cubicBezTo>
                    <a:pt x="1051814" y="1656715"/>
                    <a:pt x="1051433" y="1658493"/>
                    <a:pt x="1049909" y="1661668"/>
                  </a:cubicBezTo>
                  <a:cubicBezTo>
                    <a:pt x="1048512" y="1664843"/>
                    <a:pt x="1046607" y="1667891"/>
                    <a:pt x="1044448" y="1670685"/>
                  </a:cubicBezTo>
                  <a:cubicBezTo>
                    <a:pt x="1042289" y="1673479"/>
                    <a:pt x="1039622" y="1676019"/>
                    <a:pt x="1036828" y="1678178"/>
                  </a:cubicBezTo>
                  <a:cubicBezTo>
                    <a:pt x="1034034" y="1680337"/>
                    <a:pt x="1030859" y="1682242"/>
                    <a:pt x="1027684" y="1683639"/>
                  </a:cubicBezTo>
                  <a:cubicBezTo>
                    <a:pt x="1024509" y="1685036"/>
                    <a:pt x="1020953" y="1686052"/>
                    <a:pt x="1017524" y="1686687"/>
                  </a:cubicBezTo>
                  <a:cubicBezTo>
                    <a:pt x="1014095" y="1687322"/>
                    <a:pt x="1010412" y="1687449"/>
                    <a:pt x="1006856" y="1687195"/>
                  </a:cubicBezTo>
                  <a:cubicBezTo>
                    <a:pt x="1003300" y="1686941"/>
                    <a:pt x="999744" y="1686306"/>
                    <a:pt x="996442" y="1685290"/>
                  </a:cubicBezTo>
                  <a:cubicBezTo>
                    <a:pt x="993140" y="1684274"/>
                    <a:pt x="989838" y="1682750"/>
                    <a:pt x="986790" y="1680845"/>
                  </a:cubicBezTo>
                  <a:cubicBezTo>
                    <a:pt x="983742" y="1678940"/>
                    <a:pt x="980948" y="1676654"/>
                    <a:pt x="978408" y="1674114"/>
                  </a:cubicBezTo>
                  <a:cubicBezTo>
                    <a:pt x="975995" y="1671574"/>
                    <a:pt x="973709" y="1668780"/>
                    <a:pt x="971931" y="1665732"/>
                  </a:cubicBezTo>
                  <a:cubicBezTo>
                    <a:pt x="970153" y="1662684"/>
                    <a:pt x="968629" y="1659382"/>
                    <a:pt x="967613" y="1656080"/>
                  </a:cubicBezTo>
                  <a:cubicBezTo>
                    <a:pt x="966597" y="1652651"/>
                    <a:pt x="965962" y="1649095"/>
                    <a:pt x="965835" y="1645539"/>
                  </a:cubicBezTo>
                  <a:cubicBezTo>
                    <a:pt x="965708" y="1641983"/>
                    <a:pt x="965454" y="1640840"/>
                    <a:pt x="966470" y="1634871"/>
                  </a:cubicBezTo>
                  <a:cubicBezTo>
                    <a:pt x="971804" y="1602232"/>
                    <a:pt x="1016254" y="1432306"/>
                    <a:pt x="1050417" y="1322197"/>
                  </a:cubicBezTo>
                  <a:cubicBezTo>
                    <a:pt x="1089660" y="1195578"/>
                    <a:pt x="1155827" y="1028192"/>
                    <a:pt x="1192530" y="918972"/>
                  </a:cubicBezTo>
                  <a:cubicBezTo>
                    <a:pt x="1217549" y="844804"/>
                    <a:pt x="1243965" y="752856"/>
                    <a:pt x="1252728" y="731139"/>
                  </a:cubicBezTo>
                  <a:cubicBezTo>
                    <a:pt x="1254633" y="726440"/>
                    <a:pt x="1255141" y="725297"/>
                    <a:pt x="1256792" y="722757"/>
                  </a:cubicBezTo>
                  <a:cubicBezTo>
                    <a:pt x="1258443" y="720090"/>
                    <a:pt x="1260602" y="717677"/>
                    <a:pt x="1262888" y="715518"/>
                  </a:cubicBezTo>
                  <a:cubicBezTo>
                    <a:pt x="1265174" y="713359"/>
                    <a:pt x="1267841" y="711581"/>
                    <a:pt x="1270508" y="710057"/>
                  </a:cubicBezTo>
                  <a:cubicBezTo>
                    <a:pt x="1273302" y="708533"/>
                    <a:pt x="1276223" y="707390"/>
                    <a:pt x="1279271" y="706501"/>
                  </a:cubicBezTo>
                  <a:cubicBezTo>
                    <a:pt x="1282319" y="705739"/>
                    <a:pt x="1285494" y="705231"/>
                    <a:pt x="1288542" y="705104"/>
                  </a:cubicBezTo>
                  <a:cubicBezTo>
                    <a:pt x="1291590" y="704977"/>
                    <a:pt x="1294765" y="705358"/>
                    <a:pt x="1297813" y="705993"/>
                  </a:cubicBezTo>
                  <a:cubicBezTo>
                    <a:pt x="1300861" y="706628"/>
                    <a:pt x="1303909" y="707771"/>
                    <a:pt x="1306703" y="709168"/>
                  </a:cubicBezTo>
                  <a:cubicBezTo>
                    <a:pt x="1309497" y="710565"/>
                    <a:pt x="1312164" y="712216"/>
                    <a:pt x="1314577" y="714248"/>
                  </a:cubicBezTo>
                  <a:cubicBezTo>
                    <a:pt x="1316990" y="716280"/>
                    <a:pt x="1319276" y="718693"/>
                    <a:pt x="1321054" y="721233"/>
                  </a:cubicBezTo>
                  <a:cubicBezTo>
                    <a:pt x="1322832" y="723773"/>
                    <a:pt x="1324356" y="726440"/>
                    <a:pt x="1325499" y="729361"/>
                  </a:cubicBezTo>
                  <a:cubicBezTo>
                    <a:pt x="1326642" y="732282"/>
                    <a:pt x="1327531" y="735457"/>
                    <a:pt x="1328039" y="738505"/>
                  </a:cubicBezTo>
                  <a:cubicBezTo>
                    <a:pt x="1328547" y="741553"/>
                    <a:pt x="1328547" y="744855"/>
                    <a:pt x="1328293" y="747903"/>
                  </a:cubicBezTo>
                  <a:cubicBezTo>
                    <a:pt x="1328039" y="750951"/>
                    <a:pt x="1327404" y="751840"/>
                    <a:pt x="1326261" y="757047"/>
                  </a:cubicBezTo>
                  <a:cubicBezTo>
                    <a:pt x="1319784" y="788162"/>
                    <a:pt x="1283716" y="967613"/>
                    <a:pt x="1263904" y="1082294"/>
                  </a:cubicBezTo>
                  <a:cubicBezTo>
                    <a:pt x="1241806" y="1210183"/>
                    <a:pt x="1222375" y="1379220"/>
                    <a:pt x="1201039" y="1489202"/>
                  </a:cubicBezTo>
                  <a:cubicBezTo>
                    <a:pt x="1186307" y="1565275"/>
                    <a:pt x="1162177" y="1657858"/>
                    <a:pt x="1156335" y="1680591"/>
                  </a:cubicBezTo>
                  <a:cubicBezTo>
                    <a:pt x="1155065" y="1685544"/>
                    <a:pt x="1154938" y="1686814"/>
                    <a:pt x="1153795" y="1689608"/>
                  </a:cubicBezTo>
                  <a:cubicBezTo>
                    <a:pt x="1152652" y="1692402"/>
                    <a:pt x="1151001" y="1695196"/>
                    <a:pt x="1149223" y="1697609"/>
                  </a:cubicBezTo>
                  <a:cubicBezTo>
                    <a:pt x="1147445" y="1700149"/>
                    <a:pt x="1145286" y="1702435"/>
                    <a:pt x="1142873" y="1704467"/>
                  </a:cubicBezTo>
                  <a:cubicBezTo>
                    <a:pt x="1140460" y="1706372"/>
                    <a:pt x="1137793" y="1708023"/>
                    <a:pt x="1134999" y="1709420"/>
                  </a:cubicBezTo>
                  <a:cubicBezTo>
                    <a:pt x="1132205" y="1710690"/>
                    <a:pt x="1129284" y="1711833"/>
                    <a:pt x="1126236" y="1712468"/>
                  </a:cubicBezTo>
                  <a:cubicBezTo>
                    <a:pt x="1123188" y="1713103"/>
                    <a:pt x="1120013" y="1713484"/>
                    <a:pt x="1116965" y="1713357"/>
                  </a:cubicBezTo>
                  <a:cubicBezTo>
                    <a:pt x="1113917" y="1713230"/>
                    <a:pt x="1110742" y="1712722"/>
                    <a:pt x="1107821" y="1711833"/>
                  </a:cubicBezTo>
                  <a:cubicBezTo>
                    <a:pt x="1104900" y="1710944"/>
                    <a:pt x="1101852" y="1709801"/>
                    <a:pt x="1099185" y="1708277"/>
                  </a:cubicBezTo>
                  <a:cubicBezTo>
                    <a:pt x="1096518" y="1706753"/>
                    <a:pt x="1093978" y="1704975"/>
                    <a:pt x="1091692" y="1702816"/>
                  </a:cubicBezTo>
                  <a:cubicBezTo>
                    <a:pt x="1089406" y="1700657"/>
                    <a:pt x="1087374" y="1698117"/>
                    <a:pt x="1085723" y="1695577"/>
                  </a:cubicBezTo>
                  <a:cubicBezTo>
                    <a:pt x="1084072" y="1693037"/>
                    <a:pt x="1082675" y="1690243"/>
                    <a:pt x="1081659" y="1687322"/>
                  </a:cubicBezTo>
                  <a:cubicBezTo>
                    <a:pt x="1080643" y="1684401"/>
                    <a:pt x="1080008" y="1681226"/>
                    <a:pt x="1079754" y="1678178"/>
                  </a:cubicBezTo>
                  <a:cubicBezTo>
                    <a:pt x="1079500" y="1675130"/>
                    <a:pt x="1079500" y="1674114"/>
                    <a:pt x="1080008" y="1668907"/>
                  </a:cubicBezTo>
                  <a:cubicBezTo>
                    <a:pt x="1083056" y="1640586"/>
                    <a:pt x="1112012" y="1465834"/>
                    <a:pt x="1130427" y="1397127"/>
                  </a:cubicBezTo>
                  <a:cubicBezTo>
                    <a:pt x="1142111" y="1353693"/>
                    <a:pt x="1161669" y="1309497"/>
                    <a:pt x="1167384" y="1293114"/>
                  </a:cubicBezTo>
                  <a:cubicBezTo>
                    <a:pt x="1169162" y="1288034"/>
                    <a:pt x="1169289" y="1286256"/>
                    <a:pt x="1170813" y="1283081"/>
                  </a:cubicBezTo>
                  <a:cubicBezTo>
                    <a:pt x="1172337" y="1279906"/>
                    <a:pt x="1174369" y="1276731"/>
                    <a:pt x="1176655" y="1274064"/>
                  </a:cubicBezTo>
                  <a:cubicBezTo>
                    <a:pt x="1178941" y="1271397"/>
                    <a:pt x="1181608" y="1268857"/>
                    <a:pt x="1184529" y="1266825"/>
                  </a:cubicBezTo>
                  <a:cubicBezTo>
                    <a:pt x="1187323" y="1264793"/>
                    <a:pt x="1190498" y="1262888"/>
                    <a:pt x="1193800" y="1261618"/>
                  </a:cubicBezTo>
                  <a:cubicBezTo>
                    <a:pt x="1197102" y="1260221"/>
                    <a:pt x="1200658" y="1259332"/>
                    <a:pt x="1204087" y="1258824"/>
                  </a:cubicBezTo>
                  <a:cubicBezTo>
                    <a:pt x="1207643" y="1258316"/>
                    <a:pt x="1211199" y="1258189"/>
                    <a:pt x="1214755" y="1258443"/>
                  </a:cubicBezTo>
                  <a:cubicBezTo>
                    <a:pt x="1218311" y="1258697"/>
                    <a:pt x="1221994" y="1259586"/>
                    <a:pt x="1225296" y="1260729"/>
                  </a:cubicBezTo>
                  <a:cubicBezTo>
                    <a:pt x="1228598" y="1261872"/>
                    <a:pt x="1231900" y="1263523"/>
                    <a:pt x="1234821" y="1265428"/>
                  </a:cubicBezTo>
                  <a:cubicBezTo>
                    <a:pt x="1237742" y="1267333"/>
                    <a:pt x="1240536" y="1269873"/>
                    <a:pt x="1242949" y="1272413"/>
                  </a:cubicBezTo>
                  <a:cubicBezTo>
                    <a:pt x="1245362" y="1275080"/>
                    <a:pt x="1247521" y="1278001"/>
                    <a:pt x="1249299" y="1281049"/>
                  </a:cubicBezTo>
                  <a:cubicBezTo>
                    <a:pt x="1251077" y="1284097"/>
                    <a:pt x="1252474" y="1287399"/>
                    <a:pt x="1253363" y="1290828"/>
                  </a:cubicBezTo>
                  <a:cubicBezTo>
                    <a:pt x="1254252" y="1294257"/>
                    <a:pt x="1254760" y="1297940"/>
                    <a:pt x="1254887" y="1301496"/>
                  </a:cubicBezTo>
                  <a:cubicBezTo>
                    <a:pt x="1255014" y="1305052"/>
                    <a:pt x="1254633" y="1306068"/>
                    <a:pt x="1253871" y="1312037"/>
                  </a:cubicBezTo>
                  <a:cubicBezTo>
                    <a:pt x="1249045" y="1348105"/>
                    <a:pt x="1208024" y="1592199"/>
                    <a:pt x="1187831" y="1689354"/>
                  </a:cubicBezTo>
                  <a:cubicBezTo>
                    <a:pt x="1175004" y="1751076"/>
                    <a:pt x="1157986" y="1819783"/>
                    <a:pt x="1151636" y="1839722"/>
                  </a:cubicBezTo>
                  <a:cubicBezTo>
                    <a:pt x="1149985" y="1844802"/>
                    <a:pt x="1149477" y="1846199"/>
                    <a:pt x="1147826" y="1849120"/>
                  </a:cubicBezTo>
                  <a:cubicBezTo>
                    <a:pt x="1146175" y="1852041"/>
                    <a:pt x="1144270" y="1854835"/>
                    <a:pt x="1141984" y="1857375"/>
                  </a:cubicBezTo>
                  <a:cubicBezTo>
                    <a:pt x="1139698" y="1859788"/>
                    <a:pt x="1137158" y="1862074"/>
                    <a:pt x="1134364" y="1863979"/>
                  </a:cubicBezTo>
                  <a:cubicBezTo>
                    <a:pt x="1131570" y="1865884"/>
                    <a:pt x="1128522" y="1867408"/>
                    <a:pt x="1125347" y="1868551"/>
                  </a:cubicBezTo>
                  <a:cubicBezTo>
                    <a:pt x="1122172" y="1869694"/>
                    <a:pt x="1118743" y="1870456"/>
                    <a:pt x="1115441" y="1870837"/>
                  </a:cubicBezTo>
                  <a:cubicBezTo>
                    <a:pt x="1112139" y="1871218"/>
                    <a:pt x="1108583" y="1871218"/>
                    <a:pt x="1105281" y="1870710"/>
                  </a:cubicBezTo>
                  <a:cubicBezTo>
                    <a:pt x="1101979" y="1870202"/>
                    <a:pt x="1098550" y="1869440"/>
                    <a:pt x="1095502" y="1868170"/>
                  </a:cubicBezTo>
                  <a:cubicBezTo>
                    <a:pt x="1092327" y="1866900"/>
                    <a:pt x="1089406" y="1865122"/>
                    <a:pt x="1086612" y="1863217"/>
                  </a:cubicBezTo>
                  <a:cubicBezTo>
                    <a:pt x="1083945" y="1861312"/>
                    <a:pt x="1081278" y="1859026"/>
                    <a:pt x="1079119" y="1856486"/>
                  </a:cubicBezTo>
                  <a:cubicBezTo>
                    <a:pt x="1076960" y="1853946"/>
                    <a:pt x="1075055" y="1851025"/>
                    <a:pt x="1073531" y="1847977"/>
                  </a:cubicBezTo>
                  <a:cubicBezTo>
                    <a:pt x="1072007" y="1844929"/>
                    <a:pt x="1070864" y="1841754"/>
                    <a:pt x="1070102" y="1838452"/>
                  </a:cubicBezTo>
                  <a:cubicBezTo>
                    <a:pt x="1069340" y="1835150"/>
                    <a:pt x="1068959" y="1831721"/>
                    <a:pt x="1068959" y="1828419"/>
                  </a:cubicBezTo>
                  <a:cubicBezTo>
                    <a:pt x="1068959" y="1825117"/>
                    <a:pt x="1070356" y="1823847"/>
                    <a:pt x="1070356" y="1818386"/>
                  </a:cubicBezTo>
                  <a:cubicBezTo>
                    <a:pt x="1070356" y="1795653"/>
                    <a:pt x="1044575" y="1699133"/>
                    <a:pt x="1046607" y="1641221"/>
                  </a:cubicBezTo>
                  <a:cubicBezTo>
                    <a:pt x="1048639" y="1584706"/>
                    <a:pt x="1077849" y="1496822"/>
                    <a:pt x="1081024" y="1474978"/>
                  </a:cubicBezTo>
                  <a:cubicBezTo>
                    <a:pt x="1081786" y="1469644"/>
                    <a:pt x="1081278" y="1468247"/>
                    <a:pt x="1081913" y="1464945"/>
                  </a:cubicBezTo>
                  <a:cubicBezTo>
                    <a:pt x="1082548" y="1461643"/>
                    <a:pt x="1083691" y="1458341"/>
                    <a:pt x="1085215" y="1455293"/>
                  </a:cubicBezTo>
                  <a:cubicBezTo>
                    <a:pt x="1086612" y="1452245"/>
                    <a:pt x="1088517" y="1449324"/>
                    <a:pt x="1090676" y="1446784"/>
                  </a:cubicBezTo>
                  <a:cubicBezTo>
                    <a:pt x="1092835" y="1444244"/>
                    <a:pt x="1095248" y="1441958"/>
                    <a:pt x="1097915" y="1439926"/>
                  </a:cubicBezTo>
                  <a:cubicBezTo>
                    <a:pt x="1100582" y="1437894"/>
                    <a:pt x="1103630" y="1436116"/>
                    <a:pt x="1106678" y="1434846"/>
                  </a:cubicBezTo>
                  <a:cubicBezTo>
                    <a:pt x="1109726" y="1433576"/>
                    <a:pt x="1113155" y="1432687"/>
                    <a:pt x="1116457" y="1432179"/>
                  </a:cubicBezTo>
                  <a:cubicBezTo>
                    <a:pt x="1119759" y="1431671"/>
                    <a:pt x="1123188" y="1431544"/>
                    <a:pt x="1126490" y="1431798"/>
                  </a:cubicBezTo>
                  <a:cubicBezTo>
                    <a:pt x="1129792" y="1432052"/>
                    <a:pt x="1133221" y="1432814"/>
                    <a:pt x="1136396" y="1433830"/>
                  </a:cubicBezTo>
                  <a:cubicBezTo>
                    <a:pt x="1139571" y="1434973"/>
                    <a:pt x="1142746" y="1436497"/>
                    <a:pt x="1145540" y="1438275"/>
                  </a:cubicBezTo>
                  <a:cubicBezTo>
                    <a:pt x="1148334" y="1440053"/>
                    <a:pt x="1151001" y="1442212"/>
                    <a:pt x="1153287" y="1444625"/>
                  </a:cubicBezTo>
                  <a:cubicBezTo>
                    <a:pt x="1155573" y="1447038"/>
                    <a:pt x="1157732" y="1449832"/>
                    <a:pt x="1159383" y="1452753"/>
                  </a:cubicBezTo>
                  <a:cubicBezTo>
                    <a:pt x="1161034" y="1455674"/>
                    <a:pt x="1162304" y="1458976"/>
                    <a:pt x="1163193" y="1462151"/>
                  </a:cubicBezTo>
                  <a:cubicBezTo>
                    <a:pt x="1164082" y="1465326"/>
                    <a:pt x="1166622" y="1467993"/>
                    <a:pt x="1164844" y="1472057"/>
                  </a:cubicBezTo>
                  <a:cubicBezTo>
                    <a:pt x="1157224" y="1489075"/>
                    <a:pt x="1027557" y="1570355"/>
                    <a:pt x="1018794" y="1565021"/>
                  </a:cubicBezTo>
                  <a:cubicBezTo>
                    <a:pt x="1016508" y="1563624"/>
                    <a:pt x="1019048" y="1557528"/>
                    <a:pt x="1019810" y="1553845"/>
                  </a:cubicBezTo>
                  <a:cubicBezTo>
                    <a:pt x="1020572" y="1550162"/>
                    <a:pt x="1021842" y="1546606"/>
                    <a:pt x="1023493" y="1543177"/>
                  </a:cubicBezTo>
                  <a:cubicBezTo>
                    <a:pt x="1025144" y="1539875"/>
                    <a:pt x="1027049" y="1536573"/>
                    <a:pt x="1029462" y="1533652"/>
                  </a:cubicBezTo>
                  <a:cubicBezTo>
                    <a:pt x="1031875" y="1530731"/>
                    <a:pt x="1034669" y="1528191"/>
                    <a:pt x="1037717" y="1525905"/>
                  </a:cubicBezTo>
                  <a:cubicBezTo>
                    <a:pt x="1040765" y="1523746"/>
                    <a:pt x="1044067" y="1521714"/>
                    <a:pt x="1047496" y="1520317"/>
                  </a:cubicBezTo>
                  <a:cubicBezTo>
                    <a:pt x="1050925" y="1518920"/>
                    <a:pt x="1054608" y="1517904"/>
                    <a:pt x="1058291" y="1517269"/>
                  </a:cubicBezTo>
                  <a:cubicBezTo>
                    <a:pt x="1061974" y="1516634"/>
                    <a:pt x="1065911" y="1516507"/>
                    <a:pt x="1069594" y="1516888"/>
                  </a:cubicBezTo>
                  <a:cubicBezTo>
                    <a:pt x="1073277" y="1517269"/>
                    <a:pt x="1077087" y="1518031"/>
                    <a:pt x="1080643" y="1519174"/>
                  </a:cubicBezTo>
                  <a:cubicBezTo>
                    <a:pt x="1084199" y="1520444"/>
                    <a:pt x="1087628" y="1522095"/>
                    <a:pt x="1090803" y="1524127"/>
                  </a:cubicBezTo>
                  <a:cubicBezTo>
                    <a:pt x="1093978" y="1526159"/>
                    <a:pt x="1096899" y="1528572"/>
                    <a:pt x="1099439" y="1531239"/>
                  </a:cubicBezTo>
                  <a:cubicBezTo>
                    <a:pt x="1101979" y="1533906"/>
                    <a:pt x="1104265" y="1537081"/>
                    <a:pt x="1106170" y="1540383"/>
                  </a:cubicBezTo>
                  <a:cubicBezTo>
                    <a:pt x="1107948" y="1543558"/>
                    <a:pt x="1109472" y="1547114"/>
                    <a:pt x="1110488" y="1550670"/>
                  </a:cubicBezTo>
                  <a:cubicBezTo>
                    <a:pt x="1111504" y="1554226"/>
                    <a:pt x="1112901" y="1561719"/>
                    <a:pt x="1112266" y="1561846"/>
                  </a:cubicBezTo>
                  <a:cubicBezTo>
                    <a:pt x="1107948" y="1562989"/>
                    <a:pt x="951484" y="1176782"/>
                    <a:pt x="945769" y="1138936"/>
                  </a:cubicBezTo>
                  <a:cubicBezTo>
                    <a:pt x="944880" y="1133348"/>
                    <a:pt x="945896" y="1132205"/>
                    <a:pt x="946531" y="1128903"/>
                  </a:cubicBezTo>
                  <a:cubicBezTo>
                    <a:pt x="947166" y="1125601"/>
                    <a:pt x="948309" y="1122299"/>
                    <a:pt x="949833" y="1119251"/>
                  </a:cubicBezTo>
                  <a:cubicBezTo>
                    <a:pt x="951230" y="1116203"/>
                    <a:pt x="953135" y="1113282"/>
                    <a:pt x="955294" y="1110742"/>
                  </a:cubicBezTo>
                  <a:cubicBezTo>
                    <a:pt x="957453" y="1108202"/>
                    <a:pt x="959993" y="1105789"/>
                    <a:pt x="962660" y="1103757"/>
                  </a:cubicBezTo>
                  <a:cubicBezTo>
                    <a:pt x="965327" y="1101725"/>
                    <a:pt x="968375" y="1100074"/>
                    <a:pt x="971423" y="1098804"/>
                  </a:cubicBezTo>
                  <a:cubicBezTo>
                    <a:pt x="974471" y="1097534"/>
                    <a:pt x="977773" y="1096518"/>
                    <a:pt x="981075" y="1096010"/>
                  </a:cubicBezTo>
                  <a:cubicBezTo>
                    <a:pt x="984377" y="1095502"/>
                    <a:pt x="987933" y="1095502"/>
                    <a:pt x="991235" y="1095756"/>
                  </a:cubicBezTo>
                  <a:cubicBezTo>
                    <a:pt x="994537" y="1096010"/>
                    <a:pt x="997966" y="1096645"/>
                    <a:pt x="1001141" y="1097788"/>
                  </a:cubicBezTo>
                  <a:cubicBezTo>
                    <a:pt x="1004316" y="1098804"/>
                    <a:pt x="1007364" y="1100455"/>
                    <a:pt x="1010158" y="1102233"/>
                  </a:cubicBezTo>
                  <a:cubicBezTo>
                    <a:pt x="1012952" y="1104011"/>
                    <a:pt x="1015746" y="1106170"/>
                    <a:pt x="1018032" y="1108583"/>
                  </a:cubicBezTo>
                  <a:cubicBezTo>
                    <a:pt x="1020318" y="1110996"/>
                    <a:pt x="1022350" y="1113790"/>
                    <a:pt x="1024001" y="1116711"/>
                  </a:cubicBezTo>
                  <a:cubicBezTo>
                    <a:pt x="1025652" y="1119632"/>
                    <a:pt x="1027049" y="1122807"/>
                    <a:pt x="1027938" y="1125982"/>
                  </a:cubicBezTo>
                  <a:cubicBezTo>
                    <a:pt x="1028827" y="1129157"/>
                    <a:pt x="1031367" y="1131316"/>
                    <a:pt x="1029462" y="1136015"/>
                  </a:cubicBezTo>
                  <a:cubicBezTo>
                    <a:pt x="1017016" y="1166876"/>
                    <a:pt x="694055" y="1411732"/>
                    <a:pt x="680466" y="1404239"/>
                  </a:cubicBezTo>
                  <a:cubicBezTo>
                    <a:pt x="678434" y="1403096"/>
                    <a:pt x="680720" y="1397508"/>
                    <a:pt x="681355" y="1394206"/>
                  </a:cubicBezTo>
                  <a:cubicBezTo>
                    <a:pt x="681990" y="1390904"/>
                    <a:pt x="683260" y="1387602"/>
                    <a:pt x="684657" y="1384554"/>
                  </a:cubicBezTo>
                  <a:cubicBezTo>
                    <a:pt x="686054" y="1381506"/>
                    <a:pt x="687832" y="1378585"/>
                    <a:pt x="689991" y="1376045"/>
                  </a:cubicBezTo>
                  <a:cubicBezTo>
                    <a:pt x="692150" y="1373505"/>
                    <a:pt x="694690" y="1371219"/>
                    <a:pt x="697357" y="1369187"/>
                  </a:cubicBezTo>
                  <a:cubicBezTo>
                    <a:pt x="700024" y="1367155"/>
                    <a:pt x="703072" y="1365377"/>
                    <a:pt x="706120" y="1364107"/>
                  </a:cubicBezTo>
                  <a:cubicBezTo>
                    <a:pt x="709168" y="1362837"/>
                    <a:pt x="712597" y="1361821"/>
                    <a:pt x="715899" y="1361313"/>
                  </a:cubicBezTo>
                  <a:cubicBezTo>
                    <a:pt x="719201" y="1360805"/>
                    <a:pt x="722630" y="1360805"/>
                    <a:pt x="725932" y="1361059"/>
                  </a:cubicBezTo>
                  <a:cubicBezTo>
                    <a:pt x="729234" y="1361313"/>
                    <a:pt x="732663" y="1362075"/>
                    <a:pt x="735838" y="1363091"/>
                  </a:cubicBezTo>
                  <a:cubicBezTo>
                    <a:pt x="739013" y="1364234"/>
                    <a:pt x="742188" y="1365758"/>
                    <a:pt x="744982" y="1367536"/>
                  </a:cubicBezTo>
                  <a:cubicBezTo>
                    <a:pt x="747776" y="1369314"/>
                    <a:pt x="750443" y="1371473"/>
                    <a:pt x="752729" y="1373886"/>
                  </a:cubicBezTo>
                  <a:cubicBezTo>
                    <a:pt x="755015" y="1376299"/>
                    <a:pt x="757174" y="1379093"/>
                    <a:pt x="758825" y="1382014"/>
                  </a:cubicBezTo>
                  <a:cubicBezTo>
                    <a:pt x="760476" y="1384935"/>
                    <a:pt x="761746" y="1388237"/>
                    <a:pt x="762635" y="1391412"/>
                  </a:cubicBezTo>
                  <a:cubicBezTo>
                    <a:pt x="763524" y="1394587"/>
                    <a:pt x="764159" y="1401318"/>
                    <a:pt x="764286" y="1401318"/>
                  </a:cubicBezTo>
                  <a:cubicBezTo>
                    <a:pt x="765048" y="1401191"/>
                    <a:pt x="708787" y="1091565"/>
                    <a:pt x="710692" y="976884"/>
                  </a:cubicBezTo>
                  <a:cubicBezTo>
                    <a:pt x="711962" y="898525"/>
                    <a:pt x="737997" y="803275"/>
                    <a:pt x="742315" y="779399"/>
                  </a:cubicBezTo>
                  <a:cubicBezTo>
                    <a:pt x="743204" y="774065"/>
                    <a:pt x="743204" y="772795"/>
                    <a:pt x="744220" y="769747"/>
                  </a:cubicBezTo>
                  <a:cubicBezTo>
                    <a:pt x="745236" y="766699"/>
                    <a:pt x="746760" y="763651"/>
                    <a:pt x="748411" y="760857"/>
                  </a:cubicBezTo>
                  <a:cubicBezTo>
                    <a:pt x="750189" y="758063"/>
                    <a:pt x="752221" y="755396"/>
                    <a:pt x="754507" y="753110"/>
                  </a:cubicBezTo>
                  <a:cubicBezTo>
                    <a:pt x="756793" y="750824"/>
                    <a:pt x="759587" y="748792"/>
                    <a:pt x="762381" y="747141"/>
                  </a:cubicBezTo>
                  <a:cubicBezTo>
                    <a:pt x="765175" y="745490"/>
                    <a:pt x="768223" y="744093"/>
                    <a:pt x="771398" y="743204"/>
                  </a:cubicBezTo>
                  <a:cubicBezTo>
                    <a:pt x="774446" y="742315"/>
                    <a:pt x="777748" y="741680"/>
                    <a:pt x="781050" y="741553"/>
                  </a:cubicBezTo>
                  <a:cubicBezTo>
                    <a:pt x="784352" y="741426"/>
                    <a:pt x="787781" y="741553"/>
                    <a:pt x="790956" y="742188"/>
                  </a:cubicBezTo>
                  <a:cubicBezTo>
                    <a:pt x="794131" y="742823"/>
                    <a:pt x="797433" y="743839"/>
                    <a:pt x="800354" y="745236"/>
                  </a:cubicBezTo>
                  <a:cubicBezTo>
                    <a:pt x="803275" y="746633"/>
                    <a:pt x="806069" y="748411"/>
                    <a:pt x="808609" y="750443"/>
                  </a:cubicBezTo>
                  <a:cubicBezTo>
                    <a:pt x="811149" y="752475"/>
                    <a:pt x="813562" y="754888"/>
                    <a:pt x="815594" y="757428"/>
                  </a:cubicBezTo>
                  <a:cubicBezTo>
                    <a:pt x="817626" y="759968"/>
                    <a:pt x="819277" y="762889"/>
                    <a:pt x="820547" y="765937"/>
                  </a:cubicBezTo>
                  <a:cubicBezTo>
                    <a:pt x="821817" y="768858"/>
                    <a:pt x="822833" y="772160"/>
                    <a:pt x="823341" y="775335"/>
                  </a:cubicBezTo>
                  <a:cubicBezTo>
                    <a:pt x="823849" y="778510"/>
                    <a:pt x="824357" y="779653"/>
                    <a:pt x="823849" y="785241"/>
                  </a:cubicBezTo>
                  <a:cubicBezTo>
                    <a:pt x="820547" y="821817"/>
                    <a:pt x="755396" y="1063498"/>
                    <a:pt x="728726" y="1189863"/>
                  </a:cubicBezTo>
                  <a:cubicBezTo>
                    <a:pt x="705358" y="1300226"/>
                    <a:pt x="678434" y="1471295"/>
                    <a:pt x="670179" y="1501648"/>
                  </a:cubicBezTo>
                  <a:cubicBezTo>
                    <a:pt x="668782" y="1506982"/>
                    <a:pt x="668401" y="1507871"/>
                    <a:pt x="666877" y="1510792"/>
                  </a:cubicBezTo>
                  <a:cubicBezTo>
                    <a:pt x="665480" y="1513586"/>
                    <a:pt x="663575" y="1516380"/>
                    <a:pt x="661416" y="1518793"/>
                  </a:cubicBezTo>
                  <a:cubicBezTo>
                    <a:pt x="659384" y="1521206"/>
                    <a:pt x="656844" y="1523492"/>
                    <a:pt x="654304" y="1525270"/>
                  </a:cubicBezTo>
                  <a:cubicBezTo>
                    <a:pt x="651637" y="1527175"/>
                    <a:pt x="648716" y="1528699"/>
                    <a:pt x="645795" y="1529842"/>
                  </a:cubicBezTo>
                  <a:cubicBezTo>
                    <a:pt x="642747" y="1530985"/>
                    <a:pt x="639572" y="1531874"/>
                    <a:pt x="636397" y="1532255"/>
                  </a:cubicBezTo>
                  <a:cubicBezTo>
                    <a:pt x="633222" y="1532636"/>
                    <a:pt x="629920" y="1532636"/>
                    <a:pt x="626745" y="1532255"/>
                  </a:cubicBezTo>
                  <a:cubicBezTo>
                    <a:pt x="623570" y="1531874"/>
                    <a:pt x="620395" y="1531239"/>
                    <a:pt x="617347" y="1530096"/>
                  </a:cubicBezTo>
                  <a:cubicBezTo>
                    <a:pt x="614299" y="1528953"/>
                    <a:pt x="611378" y="1527429"/>
                    <a:pt x="608711" y="1525651"/>
                  </a:cubicBezTo>
                  <a:cubicBezTo>
                    <a:pt x="606044" y="1523873"/>
                    <a:pt x="603631" y="1521714"/>
                    <a:pt x="601472" y="1519301"/>
                  </a:cubicBezTo>
                  <a:cubicBezTo>
                    <a:pt x="599313" y="1516888"/>
                    <a:pt x="597408" y="1514221"/>
                    <a:pt x="595884" y="1511427"/>
                  </a:cubicBezTo>
                  <a:cubicBezTo>
                    <a:pt x="594360" y="1508633"/>
                    <a:pt x="593090" y="1505458"/>
                    <a:pt x="592328" y="1502410"/>
                  </a:cubicBezTo>
                  <a:cubicBezTo>
                    <a:pt x="591566" y="1499362"/>
                    <a:pt x="591058" y="1496060"/>
                    <a:pt x="591058" y="1492885"/>
                  </a:cubicBezTo>
                  <a:cubicBezTo>
                    <a:pt x="591058" y="1489710"/>
                    <a:pt x="591439" y="1488440"/>
                    <a:pt x="592201" y="1483233"/>
                  </a:cubicBezTo>
                  <a:cubicBezTo>
                    <a:pt x="595376" y="1461516"/>
                    <a:pt x="606044" y="1387729"/>
                    <a:pt x="620649" y="1314831"/>
                  </a:cubicBezTo>
                  <a:cubicBezTo>
                    <a:pt x="648335" y="1177163"/>
                    <a:pt x="714375" y="886460"/>
                    <a:pt x="758952" y="722122"/>
                  </a:cubicBezTo>
                  <a:cubicBezTo>
                    <a:pt x="791210" y="603250"/>
                    <a:pt x="843534" y="447167"/>
                    <a:pt x="853440" y="417703"/>
                  </a:cubicBezTo>
                  <a:cubicBezTo>
                    <a:pt x="855091" y="412623"/>
                    <a:pt x="855218" y="411734"/>
                    <a:pt x="856615" y="408940"/>
                  </a:cubicBezTo>
                  <a:cubicBezTo>
                    <a:pt x="858012" y="406146"/>
                    <a:pt x="859790" y="403479"/>
                    <a:pt x="861822" y="401066"/>
                  </a:cubicBezTo>
                  <a:cubicBezTo>
                    <a:pt x="863854" y="398653"/>
                    <a:pt x="866267" y="396494"/>
                    <a:pt x="868807" y="394716"/>
                  </a:cubicBezTo>
                  <a:cubicBezTo>
                    <a:pt x="871347" y="392938"/>
                    <a:pt x="874268" y="391287"/>
                    <a:pt x="877189" y="390144"/>
                  </a:cubicBezTo>
                  <a:cubicBezTo>
                    <a:pt x="880110" y="389001"/>
                    <a:pt x="883285" y="388239"/>
                    <a:pt x="886333" y="387858"/>
                  </a:cubicBezTo>
                  <a:cubicBezTo>
                    <a:pt x="889381" y="387477"/>
                    <a:pt x="892683" y="387350"/>
                    <a:pt x="895731" y="387731"/>
                  </a:cubicBezTo>
                  <a:cubicBezTo>
                    <a:pt x="898779" y="388112"/>
                    <a:pt x="901954" y="388874"/>
                    <a:pt x="904875" y="389890"/>
                  </a:cubicBezTo>
                  <a:cubicBezTo>
                    <a:pt x="907796" y="390906"/>
                    <a:pt x="910717" y="392303"/>
                    <a:pt x="913384" y="394081"/>
                  </a:cubicBezTo>
                  <a:cubicBezTo>
                    <a:pt x="915924" y="395859"/>
                    <a:pt x="918337" y="398018"/>
                    <a:pt x="920496" y="400304"/>
                  </a:cubicBezTo>
                  <a:cubicBezTo>
                    <a:pt x="922528" y="402590"/>
                    <a:pt x="924433" y="405130"/>
                    <a:pt x="925957" y="407924"/>
                  </a:cubicBezTo>
                  <a:cubicBezTo>
                    <a:pt x="927481" y="410718"/>
                    <a:pt x="928624" y="413766"/>
                    <a:pt x="929386" y="416814"/>
                  </a:cubicBezTo>
                  <a:cubicBezTo>
                    <a:pt x="930148" y="419862"/>
                    <a:pt x="930656" y="423037"/>
                    <a:pt x="930656" y="426085"/>
                  </a:cubicBezTo>
                  <a:cubicBezTo>
                    <a:pt x="930656" y="429260"/>
                    <a:pt x="930402" y="430530"/>
                    <a:pt x="929640" y="435483"/>
                  </a:cubicBezTo>
                  <a:cubicBezTo>
                    <a:pt x="926465" y="455930"/>
                    <a:pt x="912749" y="523494"/>
                    <a:pt x="898398" y="590550"/>
                  </a:cubicBezTo>
                  <a:cubicBezTo>
                    <a:pt x="871728" y="715010"/>
                    <a:pt x="814832" y="961263"/>
                    <a:pt x="777494" y="1122172"/>
                  </a:cubicBezTo>
                  <a:cubicBezTo>
                    <a:pt x="746379" y="1256284"/>
                    <a:pt x="713740" y="1405763"/>
                    <a:pt x="690245" y="1490726"/>
                  </a:cubicBezTo>
                  <a:cubicBezTo>
                    <a:pt x="677672" y="1536319"/>
                    <a:pt x="662940" y="1578610"/>
                    <a:pt x="657352" y="1594739"/>
                  </a:cubicBezTo>
                  <a:cubicBezTo>
                    <a:pt x="655701" y="1599692"/>
                    <a:pt x="655320" y="1601343"/>
                    <a:pt x="653796" y="1604391"/>
                  </a:cubicBezTo>
                  <a:cubicBezTo>
                    <a:pt x="652272" y="1607439"/>
                    <a:pt x="650367" y="1610360"/>
                    <a:pt x="648081" y="1612900"/>
                  </a:cubicBezTo>
                  <a:cubicBezTo>
                    <a:pt x="645795" y="1615440"/>
                    <a:pt x="643128" y="1617853"/>
                    <a:pt x="640334" y="1619885"/>
                  </a:cubicBezTo>
                  <a:cubicBezTo>
                    <a:pt x="637540" y="1621790"/>
                    <a:pt x="634492" y="1623441"/>
                    <a:pt x="631317" y="1624711"/>
                  </a:cubicBezTo>
                  <a:cubicBezTo>
                    <a:pt x="628142" y="1625981"/>
                    <a:pt x="624713" y="1626870"/>
                    <a:pt x="621284" y="1627251"/>
                  </a:cubicBezTo>
                  <a:cubicBezTo>
                    <a:pt x="617855" y="1627632"/>
                    <a:pt x="614426" y="1627759"/>
                    <a:pt x="610997" y="1627378"/>
                  </a:cubicBezTo>
                  <a:cubicBezTo>
                    <a:pt x="607568" y="1626997"/>
                    <a:pt x="604139" y="1626108"/>
                    <a:pt x="600964" y="1624965"/>
                  </a:cubicBezTo>
                  <a:cubicBezTo>
                    <a:pt x="597789" y="1623822"/>
                    <a:pt x="594614" y="1622171"/>
                    <a:pt x="591820" y="1620266"/>
                  </a:cubicBezTo>
                  <a:cubicBezTo>
                    <a:pt x="589026" y="1618361"/>
                    <a:pt x="586232" y="1616075"/>
                    <a:pt x="583946" y="1613535"/>
                  </a:cubicBezTo>
                  <a:cubicBezTo>
                    <a:pt x="581660" y="1610995"/>
                    <a:pt x="579628" y="1608201"/>
                    <a:pt x="577977" y="1605153"/>
                  </a:cubicBezTo>
                  <a:cubicBezTo>
                    <a:pt x="576326" y="1602105"/>
                    <a:pt x="575183" y="1598803"/>
                    <a:pt x="574294" y="1595501"/>
                  </a:cubicBezTo>
                  <a:cubicBezTo>
                    <a:pt x="573405" y="1592199"/>
                    <a:pt x="572897" y="1588770"/>
                    <a:pt x="572897" y="1585341"/>
                  </a:cubicBezTo>
                  <a:cubicBezTo>
                    <a:pt x="572897" y="1581912"/>
                    <a:pt x="572897" y="1581023"/>
                    <a:pt x="574040" y="1575054"/>
                  </a:cubicBezTo>
                  <a:cubicBezTo>
                    <a:pt x="581787" y="1532763"/>
                    <a:pt x="661797" y="1231773"/>
                    <a:pt x="705485" y="1065784"/>
                  </a:cubicBezTo>
                  <a:cubicBezTo>
                    <a:pt x="747395" y="906780"/>
                    <a:pt x="819023" y="636397"/>
                    <a:pt x="831088" y="599186"/>
                  </a:cubicBezTo>
                  <a:cubicBezTo>
                    <a:pt x="832739" y="594106"/>
                    <a:pt x="832993" y="593217"/>
                    <a:pt x="834390" y="590550"/>
                  </a:cubicBezTo>
                  <a:cubicBezTo>
                    <a:pt x="835787" y="587883"/>
                    <a:pt x="837565" y="585343"/>
                    <a:pt x="839597" y="583057"/>
                  </a:cubicBezTo>
                  <a:cubicBezTo>
                    <a:pt x="841629" y="580771"/>
                    <a:pt x="844042" y="578612"/>
                    <a:pt x="846582" y="576834"/>
                  </a:cubicBezTo>
                  <a:cubicBezTo>
                    <a:pt x="849122" y="575056"/>
                    <a:pt x="851916" y="573659"/>
                    <a:pt x="854837" y="572643"/>
                  </a:cubicBezTo>
                  <a:cubicBezTo>
                    <a:pt x="857758" y="571500"/>
                    <a:pt x="860806" y="570738"/>
                    <a:pt x="863854" y="570357"/>
                  </a:cubicBezTo>
                  <a:cubicBezTo>
                    <a:pt x="866902" y="569976"/>
                    <a:pt x="869950" y="570103"/>
                    <a:pt x="872998" y="570484"/>
                  </a:cubicBezTo>
                  <a:cubicBezTo>
                    <a:pt x="876046" y="570865"/>
                    <a:pt x="879094" y="571627"/>
                    <a:pt x="882015" y="572643"/>
                  </a:cubicBezTo>
                  <a:cubicBezTo>
                    <a:pt x="884936" y="573786"/>
                    <a:pt x="887730" y="575183"/>
                    <a:pt x="890270" y="576961"/>
                  </a:cubicBezTo>
                  <a:cubicBezTo>
                    <a:pt x="892810" y="578739"/>
                    <a:pt x="895096" y="580898"/>
                    <a:pt x="897128" y="583184"/>
                  </a:cubicBezTo>
                  <a:cubicBezTo>
                    <a:pt x="899160" y="585470"/>
                    <a:pt x="900938" y="588137"/>
                    <a:pt x="902335" y="590804"/>
                  </a:cubicBezTo>
                  <a:cubicBezTo>
                    <a:pt x="903732" y="593471"/>
                    <a:pt x="904875" y="596519"/>
                    <a:pt x="905637" y="599440"/>
                  </a:cubicBezTo>
                  <a:cubicBezTo>
                    <a:pt x="906399" y="602488"/>
                    <a:pt x="906653" y="605663"/>
                    <a:pt x="906653" y="608711"/>
                  </a:cubicBezTo>
                  <a:cubicBezTo>
                    <a:pt x="906653" y="611759"/>
                    <a:pt x="906526" y="612521"/>
                    <a:pt x="905510" y="617855"/>
                  </a:cubicBezTo>
                  <a:cubicBezTo>
                    <a:pt x="897509" y="659003"/>
                    <a:pt x="805307" y="1000760"/>
                    <a:pt x="764540" y="1150112"/>
                  </a:cubicBezTo>
                  <a:cubicBezTo>
                    <a:pt x="734822" y="1259078"/>
                    <a:pt x="695198" y="1403985"/>
                    <a:pt x="685165" y="1432306"/>
                  </a:cubicBezTo>
                  <a:cubicBezTo>
                    <a:pt x="683387" y="1437386"/>
                    <a:pt x="683006" y="1438402"/>
                    <a:pt x="681355" y="1441196"/>
                  </a:cubicBezTo>
                  <a:cubicBezTo>
                    <a:pt x="679704" y="1443990"/>
                    <a:pt x="677672" y="1446657"/>
                    <a:pt x="675513" y="1448943"/>
                  </a:cubicBezTo>
                  <a:cubicBezTo>
                    <a:pt x="673227" y="1451229"/>
                    <a:pt x="670687" y="1453388"/>
                    <a:pt x="668020" y="1455166"/>
                  </a:cubicBezTo>
                  <a:cubicBezTo>
                    <a:pt x="665353" y="1456944"/>
                    <a:pt x="662305" y="1458341"/>
                    <a:pt x="659257" y="1459357"/>
                  </a:cubicBezTo>
                  <a:cubicBezTo>
                    <a:pt x="656209" y="1460373"/>
                    <a:pt x="653034" y="1461008"/>
                    <a:pt x="649859" y="1461262"/>
                  </a:cubicBezTo>
                  <a:cubicBezTo>
                    <a:pt x="646684" y="1461516"/>
                    <a:pt x="643255" y="1461389"/>
                    <a:pt x="640080" y="1460881"/>
                  </a:cubicBezTo>
                  <a:cubicBezTo>
                    <a:pt x="636905" y="1460373"/>
                    <a:pt x="633730" y="1459484"/>
                    <a:pt x="630809" y="1458214"/>
                  </a:cubicBezTo>
                  <a:cubicBezTo>
                    <a:pt x="627888" y="1456944"/>
                    <a:pt x="624967" y="1455293"/>
                    <a:pt x="622427" y="1453388"/>
                  </a:cubicBezTo>
                  <a:cubicBezTo>
                    <a:pt x="619887" y="1451483"/>
                    <a:pt x="617474" y="1449197"/>
                    <a:pt x="615442" y="1446657"/>
                  </a:cubicBezTo>
                  <a:cubicBezTo>
                    <a:pt x="613410" y="1444244"/>
                    <a:pt x="611632" y="1441450"/>
                    <a:pt x="610235" y="1438529"/>
                  </a:cubicBezTo>
                  <a:cubicBezTo>
                    <a:pt x="608838" y="1435608"/>
                    <a:pt x="607822" y="1432433"/>
                    <a:pt x="607187" y="1429258"/>
                  </a:cubicBezTo>
                  <a:cubicBezTo>
                    <a:pt x="606552" y="1426083"/>
                    <a:pt x="606171" y="1422781"/>
                    <a:pt x="606298" y="1419606"/>
                  </a:cubicBezTo>
                  <a:cubicBezTo>
                    <a:pt x="606425" y="1416431"/>
                    <a:pt x="607568" y="1415034"/>
                    <a:pt x="607949" y="1410081"/>
                  </a:cubicBezTo>
                  <a:cubicBezTo>
                    <a:pt x="609346" y="1392555"/>
                    <a:pt x="600329" y="1343025"/>
                    <a:pt x="605917" y="1290320"/>
                  </a:cubicBezTo>
                  <a:cubicBezTo>
                    <a:pt x="617220" y="1184148"/>
                    <a:pt x="680466" y="953897"/>
                    <a:pt x="716407" y="815975"/>
                  </a:cubicBezTo>
                  <a:cubicBezTo>
                    <a:pt x="744474" y="707898"/>
                    <a:pt x="789432" y="558038"/>
                    <a:pt x="798957" y="528955"/>
                  </a:cubicBezTo>
                  <a:cubicBezTo>
                    <a:pt x="800735" y="523621"/>
                    <a:pt x="800862" y="522605"/>
                    <a:pt x="802386" y="519684"/>
                  </a:cubicBezTo>
                  <a:cubicBezTo>
                    <a:pt x="803910" y="516763"/>
                    <a:pt x="805688" y="513969"/>
                    <a:pt x="807847" y="511556"/>
                  </a:cubicBezTo>
                  <a:cubicBezTo>
                    <a:pt x="810006" y="509143"/>
                    <a:pt x="812419" y="506857"/>
                    <a:pt x="815086" y="504952"/>
                  </a:cubicBezTo>
                  <a:cubicBezTo>
                    <a:pt x="817753" y="503047"/>
                    <a:pt x="820547" y="501396"/>
                    <a:pt x="823595" y="500253"/>
                  </a:cubicBezTo>
                  <a:cubicBezTo>
                    <a:pt x="826643" y="499110"/>
                    <a:pt x="829945" y="498221"/>
                    <a:pt x="833120" y="497840"/>
                  </a:cubicBezTo>
                  <a:cubicBezTo>
                    <a:pt x="836295" y="497459"/>
                    <a:pt x="839724" y="497332"/>
                    <a:pt x="842899" y="497713"/>
                  </a:cubicBezTo>
                  <a:cubicBezTo>
                    <a:pt x="846074" y="498094"/>
                    <a:pt x="849376" y="498729"/>
                    <a:pt x="852424" y="499872"/>
                  </a:cubicBezTo>
                  <a:cubicBezTo>
                    <a:pt x="855472" y="501015"/>
                    <a:pt x="858520" y="502539"/>
                    <a:pt x="861187" y="504317"/>
                  </a:cubicBezTo>
                  <a:cubicBezTo>
                    <a:pt x="863854" y="506095"/>
                    <a:pt x="866521" y="508381"/>
                    <a:pt x="868680" y="510794"/>
                  </a:cubicBezTo>
                  <a:cubicBezTo>
                    <a:pt x="870839" y="513207"/>
                    <a:pt x="872744" y="515874"/>
                    <a:pt x="874268" y="518668"/>
                  </a:cubicBezTo>
                  <a:cubicBezTo>
                    <a:pt x="875792" y="521462"/>
                    <a:pt x="877189" y="524637"/>
                    <a:pt x="877951" y="527812"/>
                  </a:cubicBezTo>
                  <a:cubicBezTo>
                    <a:pt x="878840" y="530987"/>
                    <a:pt x="879221" y="534289"/>
                    <a:pt x="879221" y="537591"/>
                  </a:cubicBezTo>
                  <a:cubicBezTo>
                    <a:pt x="879221" y="540766"/>
                    <a:pt x="878332" y="542417"/>
                    <a:pt x="878205" y="547243"/>
                  </a:cubicBezTo>
                  <a:cubicBezTo>
                    <a:pt x="877951" y="561340"/>
                    <a:pt x="886968" y="592328"/>
                    <a:pt x="883539" y="631063"/>
                  </a:cubicBezTo>
                  <a:cubicBezTo>
                    <a:pt x="875538" y="723138"/>
                    <a:pt x="804164" y="953770"/>
                    <a:pt x="772668" y="1090295"/>
                  </a:cubicBezTo>
                  <a:cubicBezTo>
                    <a:pt x="747522" y="1199642"/>
                    <a:pt x="707517" y="1326007"/>
                    <a:pt x="707771" y="1386205"/>
                  </a:cubicBezTo>
                  <a:cubicBezTo>
                    <a:pt x="707898" y="1412748"/>
                    <a:pt x="721487" y="1432052"/>
                    <a:pt x="720852" y="1443482"/>
                  </a:cubicBezTo>
                  <a:cubicBezTo>
                    <a:pt x="720598" y="1448562"/>
                    <a:pt x="718820" y="1450848"/>
                    <a:pt x="717169" y="1454150"/>
                  </a:cubicBezTo>
                  <a:cubicBezTo>
                    <a:pt x="715518" y="1457579"/>
                    <a:pt x="713486" y="1460754"/>
                    <a:pt x="711073" y="1463675"/>
                  </a:cubicBezTo>
                  <a:cubicBezTo>
                    <a:pt x="708660" y="1466469"/>
                    <a:pt x="705993" y="1469136"/>
                    <a:pt x="702945" y="1471295"/>
                  </a:cubicBezTo>
                  <a:cubicBezTo>
                    <a:pt x="699897" y="1473454"/>
                    <a:pt x="696468" y="1475486"/>
                    <a:pt x="693039" y="1476883"/>
                  </a:cubicBezTo>
                  <a:cubicBezTo>
                    <a:pt x="689610" y="1478280"/>
                    <a:pt x="685927" y="1479296"/>
                    <a:pt x="682244" y="1479931"/>
                  </a:cubicBezTo>
                  <a:cubicBezTo>
                    <a:pt x="678561" y="1480566"/>
                    <a:pt x="674624" y="1480693"/>
                    <a:pt x="670941" y="1480312"/>
                  </a:cubicBezTo>
                  <a:cubicBezTo>
                    <a:pt x="667258" y="1479931"/>
                    <a:pt x="663575" y="1479042"/>
                    <a:pt x="660019" y="1477899"/>
                  </a:cubicBezTo>
                  <a:cubicBezTo>
                    <a:pt x="656463" y="1476629"/>
                    <a:pt x="653034" y="1475105"/>
                    <a:pt x="649859" y="1473073"/>
                  </a:cubicBezTo>
                  <a:cubicBezTo>
                    <a:pt x="646684" y="1471041"/>
                    <a:pt x="643763" y="1468501"/>
                    <a:pt x="641223" y="1465834"/>
                  </a:cubicBezTo>
                  <a:cubicBezTo>
                    <a:pt x="638683" y="1463167"/>
                    <a:pt x="636270" y="1459992"/>
                    <a:pt x="634492" y="1456817"/>
                  </a:cubicBezTo>
                  <a:cubicBezTo>
                    <a:pt x="632587" y="1453515"/>
                    <a:pt x="631190" y="1449959"/>
                    <a:pt x="630174" y="1446403"/>
                  </a:cubicBezTo>
                  <a:cubicBezTo>
                    <a:pt x="629158" y="1442847"/>
                    <a:pt x="628523" y="1438910"/>
                    <a:pt x="628396" y="1435227"/>
                  </a:cubicBezTo>
                  <a:cubicBezTo>
                    <a:pt x="628269" y="1431544"/>
                    <a:pt x="628142" y="1430401"/>
                    <a:pt x="629412" y="1424051"/>
                  </a:cubicBezTo>
                  <a:cubicBezTo>
                    <a:pt x="638048" y="1382522"/>
                    <a:pt x="738505" y="1106805"/>
                    <a:pt x="782447" y="962660"/>
                  </a:cubicBezTo>
                  <a:cubicBezTo>
                    <a:pt x="820674" y="837438"/>
                    <a:pt x="854837" y="698627"/>
                    <a:pt x="880872" y="608965"/>
                  </a:cubicBezTo>
                  <a:cubicBezTo>
                    <a:pt x="897001" y="553720"/>
                    <a:pt x="914781" y="493776"/>
                    <a:pt x="921385" y="475361"/>
                  </a:cubicBezTo>
                  <a:cubicBezTo>
                    <a:pt x="923163" y="470408"/>
                    <a:pt x="923544" y="469138"/>
                    <a:pt x="925195" y="466217"/>
                  </a:cubicBezTo>
                  <a:cubicBezTo>
                    <a:pt x="926846" y="463296"/>
                    <a:pt x="928878" y="460502"/>
                    <a:pt x="931164" y="458089"/>
                  </a:cubicBezTo>
                  <a:cubicBezTo>
                    <a:pt x="933450" y="455676"/>
                    <a:pt x="935990" y="453517"/>
                    <a:pt x="938784" y="451739"/>
                  </a:cubicBezTo>
                  <a:cubicBezTo>
                    <a:pt x="941578" y="449961"/>
                    <a:pt x="944626" y="448437"/>
                    <a:pt x="947674" y="447294"/>
                  </a:cubicBezTo>
                  <a:cubicBezTo>
                    <a:pt x="950849" y="446151"/>
                    <a:pt x="954151" y="445389"/>
                    <a:pt x="957453" y="445135"/>
                  </a:cubicBezTo>
                  <a:cubicBezTo>
                    <a:pt x="960755" y="444881"/>
                    <a:pt x="964057" y="445008"/>
                    <a:pt x="967359" y="445516"/>
                  </a:cubicBezTo>
                  <a:cubicBezTo>
                    <a:pt x="970661" y="446024"/>
                    <a:pt x="973963" y="446786"/>
                    <a:pt x="977011" y="448056"/>
                  </a:cubicBezTo>
                  <a:cubicBezTo>
                    <a:pt x="980059" y="449326"/>
                    <a:pt x="983107" y="451104"/>
                    <a:pt x="985774" y="453009"/>
                  </a:cubicBezTo>
                  <a:cubicBezTo>
                    <a:pt x="988441" y="454914"/>
                    <a:pt x="990854" y="457200"/>
                    <a:pt x="993013" y="459740"/>
                  </a:cubicBezTo>
                  <a:cubicBezTo>
                    <a:pt x="995172" y="462280"/>
                    <a:pt x="996950" y="465201"/>
                    <a:pt x="998474" y="468122"/>
                  </a:cubicBezTo>
                  <a:cubicBezTo>
                    <a:pt x="999871" y="471043"/>
                    <a:pt x="1001014" y="474345"/>
                    <a:pt x="1001776" y="477520"/>
                  </a:cubicBezTo>
                  <a:cubicBezTo>
                    <a:pt x="1002538" y="480822"/>
                    <a:pt x="1002792" y="484251"/>
                    <a:pt x="1002665" y="487553"/>
                  </a:cubicBezTo>
                  <a:cubicBezTo>
                    <a:pt x="1002538" y="490855"/>
                    <a:pt x="1002157" y="491617"/>
                    <a:pt x="1001141" y="497332"/>
                  </a:cubicBezTo>
                  <a:cubicBezTo>
                    <a:pt x="993521" y="540385"/>
                    <a:pt x="930656" y="862965"/>
                    <a:pt x="892937" y="1044321"/>
                  </a:cubicBezTo>
                  <a:cubicBezTo>
                    <a:pt x="855345" y="1224661"/>
                    <a:pt x="810006" y="1467866"/>
                    <a:pt x="775335" y="1582674"/>
                  </a:cubicBezTo>
                  <a:cubicBezTo>
                    <a:pt x="758444" y="1638554"/>
                    <a:pt x="734441" y="1686560"/>
                    <a:pt x="727837" y="1704340"/>
                  </a:cubicBezTo>
                  <a:cubicBezTo>
                    <a:pt x="726059" y="1709293"/>
                    <a:pt x="726059" y="1710817"/>
                    <a:pt x="724535" y="1713865"/>
                  </a:cubicBezTo>
                  <a:cubicBezTo>
                    <a:pt x="723138" y="1716786"/>
                    <a:pt x="721233" y="1719707"/>
                    <a:pt x="719074" y="1722247"/>
                  </a:cubicBezTo>
                  <a:cubicBezTo>
                    <a:pt x="716915" y="1724787"/>
                    <a:pt x="714502" y="1727073"/>
                    <a:pt x="711835" y="1728978"/>
                  </a:cubicBezTo>
                  <a:cubicBezTo>
                    <a:pt x="709168" y="1730883"/>
                    <a:pt x="706120" y="1732661"/>
                    <a:pt x="703072" y="1733931"/>
                  </a:cubicBezTo>
                  <a:cubicBezTo>
                    <a:pt x="700024" y="1735201"/>
                    <a:pt x="696722" y="1736090"/>
                    <a:pt x="693420" y="1736598"/>
                  </a:cubicBezTo>
                  <a:cubicBezTo>
                    <a:pt x="690118" y="1737106"/>
                    <a:pt x="686689" y="1737233"/>
                    <a:pt x="683387" y="1736852"/>
                  </a:cubicBezTo>
                  <a:cubicBezTo>
                    <a:pt x="680085" y="1736471"/>
                    <a:pt x="676783" y="1735836"/>
                    <a:pt x="673608" y="1734693"/>
                  </a:cubicBezTo>
                  <a:cubicBezTo>
                    <a:pt x="670433" y="1733677"/>
                    <a:pt x="667385" y="1732153"/>
                    <a:pt x="664591" y="1730375"/>
                  </a:cubicBezTo>
                  <a:cubicBezTo>
                    <a:pt x="661797" y="1728597"/>
                    <a:pt x="659257" y="1726311"/>
                    <a:pt x="656971" y="1723898"/>
                  </a:cubicBezTo>
                  <a:cubicBezTo>
                    <a:pt x="654685" y="1721485"/>
                    <a:pt x="652780" y="1718691"/>
                    <a:pt x="651129" y="1715770"/>
                  </a:cubicBezTo>
                  <a:cubicBezTo>
                    <a:pt x="649478" y="1712849"/>
                    <a:pt x="648208" y="1709801"/>
                    <a:pt x="647319" y="1706626"/>
                  </a:cubicBezTo>
                  <a:cubicBezTo>
                    <a:pt x="646430" y="1703451"/>
                    <a:pt x="645922" y="1700022"/>
                    <a:pt x="645795" y="1696720"/>
                  </a:cubicBezTo>
                  <a:cubicBezTo>
                    <a:pt x="645668" y="1693418"/>
                    <a:pt x="645541" y="1692402"/>
                    <a:pt x="646684" y="1686687"/>
                  </a:cubicBezTo>
                  <a:cubicBezTo>
                    <a:pt x="653923" y="1649349"/>
                    <a:pt x="730504" y="1411097"/>
                    <a:pt x="771652" y="1271905"/>
                  </a:cubicBezTo>
                  <a:cubicBezTo>
                    <a:pt x="813308" y="1131189"/>
                    <a:pt x="861060" y="950849"/>
                    <a:pt x="894969" y="846709"/>
                  </a:cubicBezTo>
                  <a:cubicBezTo>
                    <a:pt x="914908" y="785241"/>
                    <a:pt x="939927" y="720471"/>
                    <a:pt x="947420" y="701675"/>
                  </a:cubicBezTo>
                  <a:cubicBezTo>
                    <a:pt x="949198" y="697103"/>
                    <a:pt x="949579" y="695833"/>
                    <a:pt x="951103" y="693166"/>
                  </a:cubicBezTo>
                  <a:cubicBezTo>
                    <a:pt x="952627" y="690499"/>
                    <a:pt x="954532" y="687959"/>
                    <a:pt x="956691" y="685800"/>
                  </a:cubicBezTo>
                  <a:cubicBezTo>
                    <a:pt x="958850" y="683514"/>
                    <a:pt x="961263" y="681482"/>
                    <a:pt x="963803" y="679831"/>
                  </a:cubicBezTo>
                  <a:cubicBezTo>
                    <a:pt x="966470" y="678180"/>
                    <a:pt x="969391" y="676910"/>
                    <a:pt x="972312" y="675894"/>
                  </a:cubicBezTo>
                  <a:cubicBezTo>
                    <a:pt x="975233" y="674878"/>
                    <a:pt x="978281" y="674243"/>
                    <a:pt x="981329" y="673989"/>
                  </a:cubicBezTo>
                  <a:cubicBezTo>
                    <a:pt x="984377" y="673735"/>
                    <a:pt x="987552" y="673862"/>
                    <a:pt x="990600" y="674370"/>
                  </a:cubicBezTo>
                  <a:cubicBezTo>
                    <a:pt x="993648" y="674878"/>
                    <a:pt x="996823" y="675767"/>
                    <a:pt x="999617" y="677037"/>
                  </a:cubicBezTo>
                  <a:cubicBezTo>
                    <a:pt x="1002411" y="678180"/>
                    <a:pt x="1005205" y="679831"/>
                    <a:pt x="1007618" y="681609"/>
                  </a:cubicBezTo>
                  <a:cubicBezTo>
                    <a:pt x="1010031" y="683514"/>
                    <a:pt x="1012444" y="685673"/>
                    <a:pt x="1014349" y="688086"/>
                  </a:cubicBezTo>
                  <a:cubicBezTo>
                    <a:pt x="1016254" y="690499"/>
                    <a:pt x="1018032" y="693166"/>
                    <a:pt x="1019302" y="695960"/>
                  </a:cubicBezTo>
                  <a:cubicBezTo>
                    <a:pt x="1020572" y="698754"/>
                    <a:pt x="1021588" y="701675"/>
                    <a:pt x="1022223" y="704723"/>
                  </a:cubicBezTo>
                  <a:cubicBezTo>
                    <a:pt x="1022858" y="707771"/>
                    <a:pt x="1023112" y="710946"/>
                    <a:pt x="1022985" y="713994"/>
                  </a:cubicBezTo>
                  <a:cubicBezTo>
                    <a:pt x="1022858" y="717042"/>
                    <a:pt x="1022350" y="717931"/>
                    <a:pt x="1021461" y="723138"/>
                  </a:cubicBezTo>
                  <a:cubicBezTo>
                    <a:pt x="1015619" y="756285"/>
                    <a:pt x="981837" y="962025"/>
                    <a:pt x="955294" y="1086231"/>
                  </a:cubicBezTo>
                  <a:cubicBezTo>
                    <a:pt x="926973" y="1218692"/>
                    <a:pt x="880745" y="1383919"/>
                    <a:pt x="854837" y="1494409"/>
                  </a:cubicBezTo>
                  <a:cubicBezTo>
                    <a:pt x="837184" y="1569720"/>
                    <a:pt x="819023" y="1662430"/>
                    <a:pt x="812292" y="1684655"/>
                  </a:cubicBezTo>
                  <a:cubicBezTo>
                    <a:pt x="810895" y="1689481"/>
                    <a:pt x="810387" y="1690624"/>
                    <a:pt x="808990" y="1693291"/>
                  </a:cubicBezTo>
                  <a:cubicBezTo>
                    <a:pt x="807593" y="1695958"/>
                    <a:pt x="805815" y="1698625"/>
                    <a:pt x="803783" y="1700911"/>
                  </a:cubicBezTo>
                  <a:cubicBezTo>
                    <a:pt x="801751" y="1703197"/>
                    <a:pt x="799338" y="1705356"/>
                    <a:pt x="796798" y="1707134"/>
                  </a:cubicBezTo>
                  <a:cubicBezTo>
                    <a:pt x="794258" y="1708912"/>
                    <a:pt x="791464" y="1710309"/>
                    <a:pt x="788670" y="1711325"/>
                  </a:cubicBezTo>
                  <a:cubicBezTo>
                    <a:pt x="785749" y="1712468"/>
                    <a:pt x="782701" y="1713230"/>
                    <a:pt x="779653" y="1713611"/>
                  </a:cubicBezTo>
                  <a:cubicBezTo>
                    <a:pt x="776605" y="1713992"/>
                    <a:pt x="773557" y="1713992"/>
                    <a:pt x="770509" y="1713611"/>
                  </a:cubicBezTo>
                  <a:cubicBezTo>
                    <a:pt x="767461" y="1713230"/>
                    <a:pt x="764413" y="1712468"/>
                    <a:pt x="761492" y="1711452"/>
                  </a:cubicBezTo>
                  <a:cubicBezTo>
                    <a:pt x="758571" y="1710309"/>
                    <a:pt x="755777" y="1708912"/>
                    <a:pt x="753237" y="1707134"/>
                  </a:cubicBezTo>
                  <a:cubicBezTo>
                    <a:pt x="750697" y="1705356"/>
                    <a:pt x="748411" y="1703197"/>
                    <a:pt x="746379" y="1700911"/>
                  </a:cubicBezTo>
                  <a:cubicBezTo>
                    <a:pt x="744347" y="1698625"/>
                    <a:pt x="742569" y="1696085"/>
                    <a:pt x="741172" y="1693418"/>
                  </a:cubicBezTo>
                  <a:cubicBezTo>
                    <a:pt x="739775" y="1690751"/>
                    <a:pt x="738632" y="1687703"/>
                    <a:pt x="737870" y="1684782"/>
                  </a:cubicBezTo>
                  <a:cubicBezTo>
                    <a:pt x="737108" y="1681734"/>
                    <a:pt x="736727" y="1678559"/>
                    <a:pt x="736727" y="1675511"/>
                  </a:cubicBezTo>
                  <a:cubicBezTo>
                    <a:pt x="736727" y="1672463"/>
                    <a:pt x="736981" y="1671447"/>
                    <a:pt x="737870" y="1666367"/>
                  </a:cubicBezTo>
                  <a:cubicBezTo>
                    <a:pt x="743204" y="1636903"/>
                    <a:pt x="781939" y="1474978"/>
                    <a:pt x="808990" y="1372489"/>
                  </a:cubicBezTo>
                  <a:cubicBezTo>
                    <a:pt x="838962" y="1258570"/>
                    <a:pt x="883539" y="1095883"/>
                    <a:pt x="911225" y="1013841"/>
                  </a:cubicBezTo>
                  <a:cubicBezTo>
                    <a:pt x="926084" y="970026"/>
                    <a:pt x="943864" y="930148"/>
                    <a:pt x="950214" y="914527"/>
                  </a:cubicBezTo>
                  <a:cubicBezTo>
                    <a:pt x="952119" y="909701"/>
                    <a:pt x="952500" y="908050"/>
                    <a:pt x="954151" y="905129"/>
                  </a:cubicBezTo>
                  <a:cubicBezTo>
                    <a:pt x="955802" y="902208"/>
                    <a:pt x="957961" y="899414"/>
                    <a:pt x="960374" y="896874"/>
                  </a:cubicBezTo>
                  <a:cubicBezTo>
                    <a:pt x="962660" y="894461"/>
                    <a:pt x="965454" y="892048"/>
                    <a:pt x="968248" y="890270"/>
                  </a:cubicBezTo>
                  <a:cubicBezTo>
                    <a:pt x="971169" y="888365"/>
                    <a:pt x="974344" y="886968"/>
                    <a:pt x="977519" y="885825"/>
                  </a:cubicBezTo>
                  <a:cubicBezTo>
                    <a:pt x="980694" y="884809"/>
                    <a:pt x="984123" y="884047"/>
                    <a:pt x="987552" y="883793"/>
                  </a:cubicBezTo>
                  <a:cubicBezTo>
                    <a:pt x="990981" y="883539"/>
                    <a:pt x="994410" y="883666"/>
                    <a:pt x="997839" y="884174"/>
                  </a:cubicBezTo>
                  <a:cubicBezTo>
                    <a:pt x="1001141" y="884682"/>
                    <a:pt x="1004570" y="885698"/>
                    <a:pt x="1007745" y="886968"/>
                  </a:cubicBezTo>
                  <a:cubicBezTo>
                    <a:pt x="1010920" y="888238"/>
                    <a:pt x="1013968" y="890016"/>
                    <a:pt x="1016635" y="892048"/>
                  </a:cubicBezTo>
                  <a:cubicBezTo>
                    <a:pt x="1019429" y="894080"/>
                    <a:pt x="1021969" y="896493"/>
                    <a:pt x="1024128" y="899160"/>
                  </a:cubicBezTo>
                  <a:cubicBezTo>
                    <a:pt x="1026287" y="901827"/>
                    <a:pt x="1028192" y="904748"/>
                    <a:pt x="1029589" y="907796"/>
                  </a:cubicBezTo>
                  <a:cubicBezTo>
                    <a:pt x="1031113" y="910844"/>
                    <a:pt x="1032256" y="914273"/>
                    <a:pt x="1032891" y="917575"/>
                  </a:cubicBezTo>
                  <a:cubicBezTo>
                    <a:pt x="1033526" y="920877"/>
                    <a:pt x="1033907" y="924306"/>
                    <a:pt x="1033780" y="927735"/>
                  </a:cubicBezTo>
                  <a:cubicBezTo>
                    <a:pt x="1033653" y="931164"/>
                    <a:pt x="1033399" y="932180"/>
                    <a:pt x="1032129" y="937895"/>
                  </a:cubicBezTo>
                  <a:cubicBezTo>
                    <a:pt x="1024890" y="971804"/>
                    <a:pt x="962533" y="1188593"/>
                    <a:pt x="939546" y="1286637"/>
                  </a:cubicBezTo>
                  <a:cubicBezTo>
                    <a:pt x="923036" y="1357249"/>
                    <a:pt x="910717" y="1424940"/>
                    <a:pt x="902081" y="1469898"/>
                  </a:cubicBezTo>
                  <a:cubicBezTo>
                    <a:pt x="897128" y="1495933"/>
                    <a:pt x="893953" y="1519936"/>
                    <a:pt x="891032" y="1531620"/>
                  </a:cubicBezTo>
                  <a:cubicBezTo>
                    <a:pt x="889762" y="1536446"/>
                    <a:pt x="889254" y="1538351"/>
                    <a:pt x="887730" y="1541526"/>
                  </a:cubicBezTo>
                  <a:cubicBezTo>
                    <a:pt x="886206" y="1544574"/>
                    <a:pt x="884301" y="1547622"/>
                    <a:pt x="882142" y="1550289"/>
                  </a:cubicBezTo>
                  <a:cubicBezTo>
                    <a:pt x="879983" y="1552956"/>
                    <a:pt x="877443" y="1555496"/>
                    <a:pt x="874649" y="1557528"/>
                  </a:cubicBezTo>
                  <a:cubicBezTo>
                    <a:pt x="871855" y="1559560"/>
                    <a:pt x="868807" y="1561338"/>
                    <a:pt x="865632" y="1562735"/>
                  </a:cubicBezTo>
                  <a:cubicBezTo>
                    <a:pt x="862457" y="1564132"/>
                    <a:pt x="859028" y="1565148"/>
                    <a:pt x="855599" y="1565656"/>
                  </a:cubicBezTo>
                  <a:cubicBezTo>
                    <a:pt x="852170" y="1566164"/>
                    <a:pt x="848614" y="1566291"/>
                    <a:pt x="845185" y="1566037"/>
                  </a:cubicBezTo>
                  <a:cubicBezTo>
                    <a:pt x="841756" y="1565783"/>
                    <a:pt x="838327" y="1565021"/>
                    <a:pt x="835025" y="1564005"/>
                  </a:cubicBezTo>
                  <a:cubicBezTo>
                    <a:pt x="831723" y="1562862"/>
                    <a:pt x="828548" y="1561338"/>
                    <a:pt x="825627" y="1559560"/>
                  </a:cubicBezTo>
                  <a:cubicBezTo>
                    <a:pt x="822706" y="1557655"/>
                    <a:pt x="819912" y="1555496"/>
                    <a:pt x="817499" y="1552956"/>
                  </a:cubicBezTo>
                  <a:cubicBezTo>
                    <a:pt x="815086" y="1550416"/>
                    <a:pt x="813054" y="1547622"/>
                    <a:pt x="811276" y="1544574"/>
                  </a:cubicBezTo>
                  <a:cubicBezTo>
                    <a:pt x="809498" y="1541526"/>
                    <a:pt x="808101" y="1538224"/>
                    <a:pt x="807085" y="1534922"/>
                  </a:cubicBezTo>
                  <a:cubicBezTo>
                    <a:pt x="806069" y="1531620"/>
                    <a:pt x="805561" y="1528064"/>
                    <a:pt x="805434" y="1524635"/>
                  </a:cubicBezTo>
                  <a:cubicBezTo>
                    <a:pt x="805307" y="1521206"/>
                    <a:pt x="805561" y="1519809"/>
                    <a:pt x="806323" y="1514348"/>
                  </a:cubicBezTo>
                  <a:cubicBezTo>
                    <a:pt x="809498" y="1492123"/>
                    <a:pt x="826770" y="1402715"/>
                    <a:pt x="839978" y="1345946"/>
                  </a:cubicBezTo>
                  <a:cubicBezTo>
                    <a:pt x="853821" y="1286891"/>
                    <a:pt x="882015" y="1188085"/>
                    <a:pt x="887984" y="1166368"/>
                  </a:cubicBezTo>
                  <a:cubicBezTo>
                    <a:pt x="889381" y="1161542"/>
                    <a:pt x="889254" y="1160272"/>
                    <a:pt x="890524" y="1157478"/>
                  </a:cubicBezTo>
                  <a:cubicBezTo>
                    <a:pt x="891667" y="1154684"/>
                    <a:pt x="893318" y="1152017"/>
                    <a:pt x="895223" y="1149604"/>
                  </a:cubicBezTo>
                  <a:cubicBezTo>
                    <a:pt x="897128" y="1147191"/>
                    <a:pt x="899287" y="1144905"/>
                    <a:pt x="901700" y="1143000"/>
                  </a:cubicBezTo>
                  <a:cubicBezTo>
                    <a:pt x="904113" y="1141095"/>
                    <a:pt x="906653" y="1139444"/>
                    <a:pt x="909447" y="1138174"/>
                  </a:cubicBezTo>
                  <a:cubicBezTo>
                    <a:pt x="912241" y="1136904"/>
                    <a:pt x="915162" y="1135888"/>
                    <a:pt x="918210" y="1135253"/>
                  </a:cubicBezTo>
                  <a:cubicBezTo>
                    <a:pt x="921131" y="1134618"/>
                    <a:pt x="924306" y="1134491"/>
                    <a:pt x="927354" y="1134618"/>
                  </a:cubicBezTo>
                  <a:cubicBezTo>
                    <a:pt x="930402" y="1134745"/>
                    <a:pt x="933450" y="1135253"/>
                    <a:pt x="936371" y="1136142"/>
                  </a:cubicBezTo>
                  <a:cubicBezTo>
                    <a:pt x="939292" y="1137031"/>
                    <a:pt x="942213" y="1138301"/>
                    <a:pt x="944880" y="1139825"/>
                  </a:cubicBezTo>
                  <a:cubicBezTo>
                    <a:pt x="947547" y="1141349"/>
                    <a:pt x="949960" y="1143254"/>
                    <a:pt x="952119" y="1145413"/>
                  </a:cubicBezTo>
                  <a:cubicBezTo>
                    <a:pt x="954278" y="1147572"/>
                    <a:pt x="956310" y="1149985"/>
                    <a:pt x="957961" y="1152525"/>
                  </a:cubicBezTo>
                  <a:cubicBezTo>
                    <a:pt x="959612" y="1155065"/>
                    <a:pt x="960882" y="1157986"/>
                    <a:pt x="961771" y="1160907"/>
                  </a:cubicBezTo>
                  <a:cubicBezTo>
                    <a:pt x="962660" y="1163828"/>
                    <a:pt x="963295" y="1166876"/>
                    <a:pt x="963549" y="1169924"/>
                  </a:cubicBezTo>
                  <a:cubicBezTo>
                    <a:pt x="963803" y="1172972"/>
                    <a:pt x="963803" y="1173861"/>
                    <a:pt x="963168" y="1179068"/>
                  </a:cubicBezTo>
                  <a:cubicBezTo>
                    <a:pt x="958850" y="1213358"/>
                    <a:pt x="909955" y="1459103"/>
                    <a:pt x="880237" y="1564513"/>
                  </a:cubicBezTo>
                  <a:cubicBezTo>
                    <a:pt x="858901" y="1639951"/>
                    <a:pt x="809117" y="1753362"/>
                    <a:pt x="813054" y="1755267"/>
                  </a:cubicBezTo>
                  <a:cubicBezTo>
                    <a:pt x="814451" y="1756029"/>
                    <a:pt x="827405" y="1731645"/>
                    <a:pt x="828167" y="1732026"/>
                  </a:cubicBezTo>
                  <a:cubicBezTo>
                    <a:pt x="828675" y="1732280"/>
                    <a:pt x="826262" y="1738630"/>
                    <a:pt x="824738" y="1741678"/>
                  </a:cubicBezTo>
                  <a:cubicBezTo>
                    <a:pt x="823214" y="1744726"/>
                    <a:pt x="821309" y="1747647"/>
                    <a:pt x="819150" y="1750314"/>
                  </a:cubicBezTo>
                  <a:cubicBezTo>
                    <a:pt x="816991" y="1752854"/>
                    <a:pt x="814451" y="1755267"/>
                    <a:pt x="811657" y="1757299"/>
                  </a:cubicBezTo>
                  <a:cubicBezTo>
                    <a:pt x="808863" y="1759331"/>
                    <a:pt x="805815" y="1761109"/>
                    <a:pt x="802640" y="1762379"/>
                  </a:cubicBezTo>
                  <a:cubicBezTo>
                    <a:pt x="799465" y="1763649"/>
                    <a:pt x="796036" y="1764538"/>
                    <a:pt x="792607" y="1765046"/>
                  </a:cubicBezTo>
                  <a:cubicBezTo>
                    <a:pt x="789178" y="1765554"/>
                    <a:pt x="785749" y="1765681"/>
                    <a:pt x="782320" y="1765300"/>
                  </a:cubicBezTo>
                  <a:cubicBezTo>
                    <a:pt x="778891" y="1764919"/>
                    <a:pt x="775462" y="1764157"/>
                    <a:pt x="772287" y="1763014"/>
                  </a:cubicBezTo>
                  <a:cubicBezTo>
                    <a:pt x="769112" y="1761871"/>
                    <a:pt x="765937" y="1760347"/>
                    <a:pt x="763016" y="1758442"/>
                  </a:cubicBezTo>
                  <a:cubicBezTo>
                    <a:pt x="760222" y="1756537"/>
                    <a:pt x="757428" y="1754378"/>
                    <a:pt x="755142" y="1751838"/>
                  </a:cubicBezTo>
                  <a:cubicBezTo>
                    <a:pt x="752856" y="1749298"/>
                    <a:pt x="750824" y="1746377"/>
                    <a:pt x="749173" y="1743456"/>
                  </a:cubicBezTo>
                  <a:cubicBezTo>
                    <a:pt x="747522" y="1740408"/>
                    <a:pt x="746125" y="1737233"/>
                    <a:pt x="745236" y="1733931"/>
                  </a:cubicBezTo>
                  <a:cubicBezTo>
                    <a:pt x="744347" y="1730629"/>
                    <a:pt x="743966" y="1727200"/>
                    <a:pt x="743839" y="1723771"/>
                  </a:cubicBezTo>
                  <a:cubicBezTo>
                    <a:pt x="743712" y="1720342"/>
                    <a:pt x="743839" y="1719199"/>
                    <a:pt x="744855" y="1713484"/>
                  </a:cubicBezTo>
                  <a:cubicBezTo>
                    <a:pt x="750824" y="1681861"/>
                    <a:pt x="804926" y="1497457"/>
                    <a:pt x="830326" y="1408938"/>
                  </a:cubicBezTo>
                  <a:cubicBezTo>
                    <a:pt x="850011" y="1340358"/>
                    <a:pt x="876173" y="1248537"/>
                    <a:pt x="883793" y="1226566"/>
                  </a:cubicBezTo>
                  <a:cubicBezTo>
                    <a:pt x="885444" y="1221613"/>
                    <a:pt x="885825" y="1220470"/>
                    <a:pt x="887349" y="1217676"/>
                  </a:cubicBezTo>
                  <a:cubicBezTo>
                    <a:pt x="888873" y="1214882"/>
                    <a:pt x="890778" y="1212342"/>
                    <a:pt x="892937" y="1210056"/>
                  </a:cubicBezTo>
                  <a:cubicBezTo>
                    <a:pt x="895096" y="1207770"/>
                    <a:pt x="897636" y="1205611"/>
                    <a:pt x="900303" y="1203833"/>
                  </a:cubicBezTo>
                  <a:cubicBezTo>
                    <a:pt x="902970" y="1202055"/>
                    <a:pt x="905891" y="1200658"/>
                    <a:pt x="908812" y="1199642"/>
                  </a:cubicBezTo>
                  <a:cubicBezTo>
                    <a:pt x="911733" y="1198626"/>
                    <a:pt x="914908" y="1197864"/>
                    <a:pt x="918083" y="1197610"/>
                  </a:cubicBezTo>
                  <a:cubicBezTo>
                    <a:pt x="921258" y="1197356"/>
                    <a:pt x="924433" y="1197483"/>
                    <a:pt x="927608" y="1197864"/>
                  </a:cubicBezTo>
                  <a:cubicBezTo>
                    <a:pt x="930783" y="1198245"/>
                    <a:pt x="933958" y="1199134"/>
                    <a:pt x="936879" y="1200277"/>
                  </a:cubicBezTo>
                  <a:cubicBezTo>
                    <a:pt x="939800" y="1201420"/>
                    <a:pt x="942594" y="1203071"/>
                    <a:pt x="945134" y="1204976"/>
                  </a:cubicBezTo>
                  <a:cubicBezTo>
                    <a:pt x="947674" y="1206881"/>
                    <a:pt x="950087" y="1209040"/>
                    <a:pt x="952119" y="1211453"/>
                  </a:cubicBezTo>
                  <a:cubicBezTo>
                    <a:pt x="954151" y="1213866"/>
                    <a:pt x="955929" y="1216660"/>
                    <a:pt x="957326" y="1219454"/>
                  </a:cubicBezTo>
                  <a:cubicBezTo>
                    <a:pt x="958723" y="1222248"/>
                    <a:pt x="959739" y="1225296"/>
                    <a:pt x="960501" y="1228344"/>
                  </a:cubicBezTo>
                  <a:cubicBezTo>
                    <a:pt x="961263" y="1231392"/>
                    <a:pt x="961644" y="1234694"/>
                    <a:pt x="961517" y="1237869"/>
                  </a:cubicBezTo>
                  <a:cubicBezTo>
                    <a:pt x="961390" y="1241044"/>
                    <a:pt x="960628" y="1242314"/>
                    <a:pt x="960120" y="1247267"/>
                  </a:cubicBezTo>
                  <a:cubicBezTo>
                    <a:pt x="958088" y="1265682"/>
                    <a:pt x="956564" y="1323340"/>
                    <a:pt x="949960" y="1377569"/>
                  </a:cubicBezTo>
                  <a:cubicBezTo>
                    <a:pt x="938911" y="1468628"/>
                    <a:pt x="905129" y="1643126"/>
                    <a:pt x="889508" y="1741805"/>
                  </a:cubicBezTo>
                  <a:cubicBezTo>
                    <a:pt x="878840" y="1809242"/>
                    <a:pt x="862711" y="1870837"/>
                    <a:pt x="863854" y="1912239"/>
                  </a:cubicBezTo>
                  <a:cubicBezTo>
                    <a:pt x="864489" y="1936115"/>
                    <a:pt x="876046" y="1957197"/>
                    <a:pt x="875665" y="1968373"/>
                  </a:cubicBezTo>
                  <a:cubicBezTo>
                    <a:pt x="875538" y="1973199"/>
                    <a:pt x="874141" y="1975358"/>
                    <a:pt x="872744" y="1978660"/>
                  </a:cubicBezTo>
                  <a:cubicBezTo>
                    <a:pt x="871347" y="1981962"/>
                    <a:pt x="869569" y="1985137"/>
                    <a:pt x="867537" y="1988058"/>
                  </a:cubicBezTo>
                  <a:cubicBezTo>
                    <a:pt x="865505" y="1990979"/>
                    <a:pt x="862965" y="1993646"/>
                    <a:pt x="860298" y="1995932"/>
                  </a:cubicBezTo>
                  <a:cubicBezTo>
                    <a:pt x="857631" y="1998218"/>
                    <a:pt x="854456" y="2000250"/>
                    <a:pt x="851281" y="2001774"/>
                  </a:cubicBezTo>
                  <a:cubicBezTo>
                    <a:pt x="848106" y="2003298"/>
                    <a:pt x="844550" y="2004568"/>
                    <a:pt x="841121" y="2005330"/>
                  </a:cubicBezTo>
                  <a:cubicBezTo>
                    <a:pt x="837692" y="2006092"/>
                    <a:pt x="834009" y="2006473"/>
                    <a:pt x="830453" y="2006346"/>
                  </a:cubicBezTo>
                  <a:cubicBezTo>
                    <a:pt x="826897" y="2006219"/>
                    <a:pt x="823214" y="2005711"/>
                    <a:pt x="819785" y="2004822"/>
                  </a:cubicBezTo>
                  <a:cubicBezTo>
                    <a:pt x="816356" y="2003933"/>
                    <a:pt x="812927" y="2002536"/>
                    <a:pt x="809879" y="2000758"/>
                  </a:cubicBezTo>
                  <a:cubicBezTo>
                    <a:pt x="806831" y="1998980"/>
                    <a:pt x="803910" y="1996821"/>
                    <a:pt x="801243" y="1994408"/>
                  </a:cubicBezTo>
                  <a:cubicBezTo>
                    <a:pt x="798703" y="1991995"/>
                    <a:pt x="796163" y="1989201"/>
                    <a:pt x="794258" y="1986280"/>
                  </a:cubicBezTo>
                  <a:cubicBezTo>
                    <a:pt x="792353" y="1983359"/>
                    <a:pt x="790702" y="1979930"/>
                    <a:pt x="789559" y="1976628"/>
                  </a:cubicBezTo>
                  <a:cubicBezTo>
                    <a:pt x="788416" y="1973199"/>
                    <a:pt x="787527" y="1969643"/>
                    <a:pt x="787146" y="1966087"/>
                  </a:cubicBezTo>
                  <a:cubicBezTo>
                    <a:pt x="786765" y="1962531"/>
                    <a:pt x="784987" y="1959483"/>
                    <a:pt x="787527" y="1955419"/>
                  </a:cubicBezTo>
                  <a:cubicBezTo>
                    <a:pt x="796798" y="1940560"/>
                    <a:pt x="870331" y="1903476"/>
                    <a:pt x="910209" y="1889506"/>
                  </a:cubicBezTo>
                  <a:cubicBezTo>
                    <a:pt x="944245" y="1877568"/>
                    <a:pt x="980948" y="1865884"/>
                    <a:pt x="1010031" y="1871091"/>
                  </a:cubicBezTo>
                  <a:cubicBezTo>
                    <a:pt x="1035431" y="1875663"/>
                    <a:pt x="1061847" y="1918208"/>
                    <a:pt x="1076452" y="1910715"/>
                  </a:cubicBezTo>
                  <a:cubicBezTo>
                    <a:pt x="1098296" y="1899539"/>
                    <a:pt x="1070610" y="1786001"/>
                    <a:pt x="1092200" y="1739392"/>
                  </a:cubicBezTo>
                  <a:cubicBezTo>
                    <a:pt x="1111758" y="1697101"/>
                    <a:pt x="1177417" y="1668653"/>
                    <a:pt x="1191260" y="1638554"/>
                  </a:cubicBezTo>
                  <a:cubicBezTo>
                    <a:pt x="1199515" y="1620520"/>
                    <a:pt x="1190498" y="1597660"/>
                    <a:pt x="1195578" y="1588135"/>
                  </a:cubicBezTo>
                  <a:cubicBezTo>
                    <a:pt x="1198245" y="1583055"/>
                    <a:pt x="1202690" y="1581658"/>
                    <a:pt x="1206627" y="1579118"/>
                  </a:cubicBezTo>
                  <a:cubicBezTo>
                    <a:pt x="1210564" y="1576578"/>
                    <a:pt x="1215009" y="1574419"/>
                    <a:pt x="1219454" y="1572895"/>
                  </a:cubicBezTo>
                  <a:cubicBezTo>
                    <a:pt x="1223899" y="1571371"/>
                    <a:pt x="1228598" y="1570355"/>
                    <a:pt x="1233297" y="1569974"/>
                  </a:cubicBezTo>
                  <a:cubicBezTo>
                    <a:pt x="1237996" y="1569593"/>
                    <a:pt x="1242822" y="1569720"/>
                    <a:pt x="1247521" y="1570482"/>
                  </a:cubicBezTo>
                  <a:cubicBezTo>
                    <a:pt x="1252220" y="1571244"/>
                    <a:pt x="1256919" y="1572641"/>
                    <a:pt x="1261237" y="1574419"/>
                  </a:cubicBezTo>
                  <a:cubicBezTo>
                    <a:pt x="1265555" y="1576197"/>
                    <a:pt x="1269873" y="1578610"/>
                    <a:pt x="1273683" y="1581404"/>
                  </a:cubicBezTo>
                  <a:cubicBezTo>
                    <a:pt x="1277493" y="1584198"/>
                    <a:pt x="1280922" y="1587627"/>
                    <a:pt x="1283970" y="1591310"/>
                  </a:cubicBezTo>
                  <a:cubicBezTo>
                    <a:pt x="1286891" y="1594993"/>
                    <a:pt x="1289558" y="1599057"/>
                    <a:pt x="1291590" y="1603248"/>
                  </a:cubicBezTo>
                  <a:cubicBezTo>
                    <a:pt x="1293622" y="1607439"/>
                    <a:pt x="1295146" y="1612138"/>
                    <a:pt x="1296162" y="1616710"/>
                  </a:cubicBezTo>
                  <a:cubicBezTo>
                    <a:pt x="1297178" y="1621282"/>
                    <a:pt x="1297559" y="1626235"/>
                    <a:pt x="1297432" y="1630934"/>
                  </a:cubicBezTo>
                  <a:cubicBezTo>
                    <a:pt x="1297305" y="1635633"/>
                    <a:pt x="1296543" y="1640332"/>
                    <a:pt x="1295273" y="1644904"/>
                  </a:cubicBezTo>
                  <a:cubicBezTo>
                    <a:pt x="1294003" y="1649476"/>
                    <a:pt x="1292098" y="1654048"/>
                    <a:pt x="1289685" y="1658112"/>
                  </a:cubicBezTo>
                  <a:cubicBezTo>
                    <a:pt x="1287399" y="1662176"/>
                    <a:pt x="1286256" y="1665224"/>
                    <a:pt x="1281176" y="1669542"/>
                  </a:cubicBezTo>
                  <a:cubicBezTo>
                    <a:pt x="1268476" y="1680464"/>
                    <a:pt x="1217676" y="1705864"/>
                    <a:pt x="1201674" y="1711833"/>
                  </a:cubicBezTo>
                  <a:cubicBezTo>
                    <a:pt x="1195197" y="1714246"/>
                    <a:pt x="1192276" y="1714500"/>
                    <a:pt x="1187450" y="1715008"/>
                  </a:cubicBezTo>
                  <a:cubicBezTo>
                    <a:pt x="1182624" y="1715516"/>
                    <a:pt x="1177671" y="1715262"/>
                    <a:pt x="1172972" y="1714627"/>
                  </a:cubicBezTo>
                  <a:cubicBezTo>
                    <a:pt x="1168273" y="1713992"/>
                    <a:pt x="1163447" y="1712722"/>
                    <a:pt x="1159002" y="1710944"/>
                  </a:cubicBezTo>
                  <a:cubicBezTo>
                    <a:pt x="1154557" y="1709166"/>
                    <a:pt x="1150239" y="1706626"/>
                    <a:pt x="1146302" y="1703832"/>
                  </a:cubicBezTo>
                  <a:cubicBezTo>
                    <a:pt x="1142492" y="1701038"/>
                    <a:pt x="1138809" y="1697736"/>
                    <a:pt x="1135761" y="1694053"/>
                  </a:cubicBezTo>
                  <a:cubicBezTo>
                    <a:pt x="1132713" y="1690370"/>
                    <a:pt x="1129919" y="1686179"/>
                    <a:pt x="1127760" y="1681861"/>
                  </a:cubicBezTo>
                  <a:cubicBezTo>
                    <a:pt x="1125601" y="1677543"/>
                    <a:pt x="1123950" y="1672844"/>
                    <a:pt x="1122934" y="1668145"/>
                  </a:cubicBezTo>
                  <a:cubicBezTo>
                    <a:pt x="1121918" y="1663446"/>
                    <a:pt x="1121410" y="1658620"/>
                    <a:pt x="1121537" y="1653794"/>
                  </a:cubicBezTo>
                  <a:cubicBezTo>
                    <a:pt x="1121664" y="1648968"/>
                    <a:pt x="1122299" y="1644015"/>
                    <a:pt x="1123569" y="1639443"/>
                  </a:cubicBezTo>
                  <a:cubicBezTo>
                    <a:pt x="1124839" y="1634744"/>
                    <a:pt x="1126744" y="1630172"/>
                    <a:pt x="1129030" y="1625981"/>
                  </a:cubicBezTo>
                  <a:cubicBezTo>
                    <a:pt x="1131316" y="1621790"/>
                    <a:pt x="1134237" y="1617853"/>
                    <a:pt x="1137539" y="1614297"/>
                  </a:cubicBezTo>
                  <a:cubicBezTo>
                    <a:pt x="1140841" y="1610741"/>
                    <a:pt x="1144651" y="1607566"/>
                    <a:pt x="1148715" y="1604899"/>
                  </a:cubicBezTo>
                  <a:cubicBezTo>
                    <a:pt x="1152779" y="1602232"/>
                    <a:pt x="1154176" y="1599819"/>
                    <a:pt x="1161669" y="1598422"/>
                  </a:cubicBezTo>
                  <a:cubicBezTo>
                    <a:pt x="1195197" y="1591945"/>
                    <a:pt x="1377061" y="1601851"/>
                    <a:pt x="1453134" y="1623441"/>
                  </a:cubicBezTo>
                  <a:cubicBezTo>
                    <a:pt x="1506728" y="1638681"/>
                    <a:pt x="1562354" y="1681734"/>
                    <a:pt x="1582547" y="1688719"/>
                  </a:cubicBezTo>
                  <a:cubicBezTo>
                    <a:pt x="1588389" y="1690751"/>
                    <a:pt x="1590548" y="1689862"/>
                    <a:pt x="1594358" y="1691132"/>
                  </a:cubicBezTo>
                  <a:cubicBezTo>
                    <a:pt x="1598168" y="1692402"/>
                    <a:pt x="1601978" y="1694180"/>
                    <a:pt x="1605407" y="1696339"/>
                  </a:cubicBezTo>
                  <a:cubicBezTo>
                    <a:pt x="1608836" y="1698498"/>
                    <a:pt x="1612011" y="1701038"/>
                    <a:pt x="1614805" y="1703959"/>
                  </a:cubicBezTo>
                  <a:cubicBezTo>
                    <a:pt x="1617599" y="1706880"/>
                    <a:pt x="1620139" y="1710182"/>
                    <a:pt x="1622171" y="1713738"/>
                  </a:cubicBezTo>
                  <a:cubicBezTo>
                    <a:pt x="1624203" y="1717167"/>
                    <a:pt x="1625727" y="1721104"/>
                    <a:pt x="1626870" y="1724914"/>
                  </a:cubicBezTo>
                  <a:cubicBezTo>
                    <a:pt x="1628013" y="1728724"/>
                    <a:pt x="1628775" y="1732788"/>
                    <a:pt x="1628902" y="1736852"/>
                  </a:cubicBezTo>
                  <a:cubicBezTo>
                    <a:pt x="1629029" y="1740789"/>
                    <a:pt x="1628648" y="1744980"/>
                    <a:pt x="1627886" y="1748917"/>
                  </a:cubicBezTo>
                  <a:cubicBezTo>
                    <a:pt x="1627124" y="1752854"/>
                    <a:pt x="1625854" y="1756791"/>
                    <a:pt x="1624076" y="1760474"/>
                  </a:cubicBezTo>
                  <a:cubicBezTo>
                    <a:pt x="1622425" y="1764157"/>
                    <a:pt x="1620139" y="1767586"/>
                    <a:pt x="1617599" y="1770761"/>
                  </a:cubicBezTo>
                  <a:cubicBezTo>
                    <a:pt x="1615059" y="1773936"/>
                    <a:pt x="1612011" y="1776857"/>
                    <a:pt x="1608836" y="1779270"/>
                  </a:cubicBezTo>
                  <a:cubicBezTo>
                    <a:pt x="1605661" y="1781683"/>
                    <a:pt x="1601978" y="1783715"/>
                    <a:pt x="1598295" y="1785239"/>
                  </a:cubicBezTo>
                  <a:cubicBezTo>
                    <a:pt x="1594612" y="1786763"/>
                    <a:pt x="1590548" y="1788033"/>
                    <a:pt x="1586611" y="1788668"/>
                  </a:cubicBezTo>
                  <a:cubicBezTo>
                    <a:pt x="1582674" y="1789303"/>
                    <a:pt x="1580769" y="1787779"/>
                    <a:pt x="1574419" y="1789176"/>
                  </a:cubicBezTo>
                  <a:cubicBezTo>
                    <a:pt x="1545844" y="1795526"/>
                    <a:pt x="1417828" y="1856232"/>
                    <a:pt x="1348740" y="1882775"/>
                  </a:cubicBezTo>
                  <a:cubicBezTo>
                    <a:pt x="1291082" y="1904873"/>
                    <a:pt x="1210564" y="1932686"/>
                    <a:pt x="1188593" y="1939417"/>
                  </a:cubicBezTo>
                  <a:cubicBezTo>
                    <a:pt x="1183005" y="1941195"/>
                    <a:pt x="1181608" y="1941703"/>
                    <a:pt x="1177925" y="1942211"/>
                  </a:cubicBezTo>
                  <a:cubicBezTo>
                    <a:pt x="1174242" y="1942719"/>
                    <a:pt x="1170432" y="1942719"/>
                    <a:pt x="1166749" y="1942338"/>
                  </a:cubicBezTo>
                  <a:cubicBezTo>
                    <a:pt x="1163066" y="1941957"/>
                    <a:pt x="1159256" y="1941195"/>
                    <a:pt x="1155827" y="1939925"/>
                  </a:cubicBezTo>
                  <a:cubicBezTo>
                    <a:pt x="1152398" y="1938655"/>
                    <a:pt x="1148969" y="1936877"/>
                    <a:pt x="1145921" y="1934845"/>
                  </a:cubicBezTo>
                  <a:cubicBezTo>
                    <a:pt x="1142873" y="1932813"/>
                    <a:pt x="1139952" y="1930273"/>
                    <a:pt x="1137539" y="1927606"/>
                  </a:cubicBezTo>
                  <a:cubicBezTo>
                    <a:pt x="1134999" y="1924812"/>
                    <a:pt x="1132840" y="1921764"/>
                    <a:pt x="1131062" y="1918462"/>
                  </a:cubicBezTo>
                  <a:cubicBezTo>
                    <a:pt x="1129284" y="1915287"/>
                    <a:pt x="1127887" y="1911731"/>
                    <a:pt x="1126998" y="1908175"/>
                  </a:cubicBezTo>
                  <a:cubicBezTo>
                    <a:pt x="1126109" y="1904619"/>
                    <a:pt x="1125474" y="1900809"/>
                    <a:pt x="1125474" y="1897126"/>
                  </a:cubicBezTo>
                  <a:cubicBezTo>
                    <a:pt x="1125474" y="1893443"/>
                    <a:pt x="1125855" y="1889633"/>
                    <a:pt x="1126617" y="1886077"/>
                  </a:cubicBezTo>
                  <a:cubicBezTo>
                    <a:pt x="1127379" y="1882521"/>
                    <a:pt x="1128776" y="1878838"/>
                    <a:pt x="1130427" y="1875536"/>
                  </a:cubicBezTo>
                  <a:cubicBezTo>
                    <a:pt x="1132078" y="1872234"/>
                    <a:pt x="1134237" y="1869059"/>
                    <a:pt x="1136650" y="1866265"/>
                  </a:cubicBezTo>
                  <a:cubicBezTo>
                    <a:pt x="1139063" y="1863471"/>
                    <a:pt x="1141857" y="1860931"/>
                    <a:pt x="1144905" y="1858772"/>
                  </a:cubicBezTo>
                  <a:cubicBezTo>
                    <a:pt x="1147953" y="1856613"/>
                    <a:pt x="1149858" y="1856232"/>
                    <a:pt x="1154684" y="1853565"/>
                  </a:cubicBezTo>
                  <a:cubicBezTo>
                    <a:pt x="1169416" y="1845564"/>
                    <a:pt x="1202309" y="1818132"/>
                    <a:pt x="1242441" y="1803781"/>
                  </a:cubicBezTo>
                  <a:cubicBezTo>
                    <a:pt x="1314577" y="1777873"/>
                    <a:pt x="1476883" y="1761490"/>
                    <a:pt x="1563751" y="1747774"/>
                  </a:cubicBezTo>
                  <a:cubicBezTo>
                    <a:pt x="1622679" y="1738503"/>
                    <a:pt x="1691386" y="1728851"/>
                    <a:pt x="1712595" y="1726692"/>
                  </a:cubicBezTo>
                  <a:cubicBezTo>
                    <a:pt x="1718310" y="1726057"/>
                    <a:pt x="1719961" y="1725803"/>
                    <a:pt x="1723644" y="1726057"/>
                  </a:cubicBezTo>
                  <a:cubicBezTo>
                    <a:pt x="1727327" y="1726311"/>
                    <a:pt x="1731010" y="1726946"/>
                    <a:pt x="1734439" y="1728089"/>
                  </a:cubicBezTo>
                  <a:cubicBezTo>
                    <a:pt x="1737868" y="1729232"/>
                    <a:pt x="1741424" y="1730756"/>
                    <a:pt x="1744472" y="1732661"/>
                  </a:cubicBezTo>
                  <a:cubicBezTo>
                    <a:pt x="1747520" y="1734566"/>
                    <a:pt x="1750441" y="1736852"/>
                    <a:pt x="1752981" y="1739392"/>
                  </a:cubicBezTo>
                  <a:cubicBezTo>
                    <a:pt x="1755521" y="1741932"/>
                    <a:pt x="1757934" y="1744853"/>
                    <a:pt x="1759839" y="1748028"/>
                  </a:cubicBezTo>
                  <a:cubicBezTo>
                    <a:pt x="1761744" y="1751076"/>
                    <a:pt x="1763268" y="1754632"/>
                    <a:pt x="1764284" y="1758061"/>
                  </a:cubicBezTo>
                  <a:cubicBezTo>
                    <a:pt x="1765300" y="1761490"/>
                    <a:pt x="1765935" y="1765173"/>
                    <a:pt x="1766189" y="1768856"/>
                  </a:cubicBezTo>
                  <a:cubicBezTo>
                    <a:pt x="1766443" y="1772539"/>
                    <a:pt x="1766189" y="1776349"/>
                    <a:pt x="1765554" y="1779905"/>
                  </a:cubicBezTo>
                  <a:cubicBezTo>
                    <a:pt x="1764919" y="1783461"/>
                    <a:pt x="1763776" y="1787017"/>
                    <a:pt x="1762252" y="1790319"/>
                  </a:cubicBezTo>
                  <a:cubicBezTo>
                    <a:pt x="1760728" y="1793621"/>
                    <a:pt x="1758823" y="1796923"/>
                    <a:pt x="1756537" y="1799717"/>
                  </a:cubicBezTo>
                  <a:cubicBezTo>
                    <a:pt x="1754251" y="1802638"/>
                    <a:pt x="1751584" y="1805178"/>
                    <a:pt x="1748663" y="1807464"/>
                  </a:cubicBezTo>
                  <a:cubicBezTo>
                    <a:pt x="1745742" y="1809750"/>
                    <a:pt x="1742567" y="1811655"/>
                    <a:pt x="1739265" y="1813179"/>
                  </a:cubicBezTo>
                  <a:cubicBezTo>
                    <a:pt x="1735963" y="1814703"/>
                    <a:pt x="1734693" y="1815211"/>
                    <a:pt x="1728724" y="1816354"/>
                  </a:cubicBezTo>
                  <a:cubicBezTo>
                    <a:pt x="1698117" y="1822196"/>
                    <a:pt x="1510919" y="1856740"/>
                    <a:pt x="1443355" y="1840992"/>
                  </a:cubicBezTo>
                  <a:cubicBezTo>
                    <a:pt x="1401572" y="1831213"/>
                    <a:pt x="1366012" y="1789049"/>
                    <a:pt x="1349502" y="1784096"/>
                  </a:cubicBezTo>
                  <a:cubicBezTo>
                    <a:pt x="1344168" y="1782445"/>
                    <a:pt x="1341755" y="1784223"/>
                    <a:pt x="1338072" y="1783715"/>
                  </a:cubicBezTo>
                  <a:cubicBezTo>
                    <a:pt x="1334262" y="1783207"/>
                    <a:pt x="1330579" y="1782064"/>
                    <a:pt x="1327023" y="1780667"/>
                  </a:cubicBezTo>
                  <a:cubicBezTo>
                    <a:pt x="1323467" y="1779270"/>
                    <a:pt x="1320038" y="1777365"/>
                    <a:pt x="1316990" y="1775079"/>
                  </a:cubicBezTo>
                  <a:cubicBezTo>
                    <a:pt x="1313942" y="1772793"/>
                    <a:pt x="1311021" y="1770126"/>
                    <a:pt x="1308608" y="1767205"/>
                  </a:cubicBezTo>
                  <a:cubicBezTo>
                    <a:pt x="1306195" y="1764284"/>
                    <a:pt x="1304036" y="1761109"/>
                    <a:pt x="1302385" y="1757680"/>
                  </a:cubicBezTo>
                  <a:cubicBezTo>
                    <a:pt x="1300734" y="1754251"/>
                    <a:pt x="1299464" y="1750441"/>
                    <a:pt x="1298702" y="1746758"/>
                  </a:cubicBezTo>
                  <a:cubicBezTo>
                    <a:pt x="1297940" y="1743075"/>
                    <a:pt x="1297432" y="1739265"/>
                    <a:pt x="1297559" y="1735455"/>
                  </a:cubicBezTo>
                  <a:cubicBezTo>
                    <a:pt x="1297686" y="1731645"/>
                    <a:pt x="1298321" y="1727708"/>
                    <a:pt x="1299337" y="1724025"/>
                  </a:cubicBezTo>
                  <a:cubicBezTo>
                    <a:pt x="1300353" y="1720342"/>
                    <a:pt x="1301877" y="1716786"/>
                    <a:pt x="1303655" y="1713484"/>
                  </a:cubicBezTo>
                  <a:cubicBezTo>
                    <a:pt x="1305560" y="1710182"/>
                    <a:pt x="1307846" y="1707007"/>
                    <a:pt x="1310386" y="1704213"/>
                  </a:cubicBezTo>
                  <a:cubicBezTo>
                    <a:pt x="1312926" y="1701419"/>
                    <a:pt x="1315974" y="1698879"/>
                    <a:pt x="1319149" y="1696847"/>
                  </a:cubicBezTo>
                  <a:cubicBezTo>
                    <a:pt x="1322324" y="1694815"/>
                    <a:pt x="1325880" y="1693164"/>
                    <a:pt x="1329436" y="1691894"/>
                  </a:cubicBezTo>
                  <a:cubicBezTo>
                    <a:pt x="1332992" y="1690624"/>
                    <a:pt x="1335151" y="1690243"/>
                    <a:pt x="1340739" y="1689481"/>
                  </a:cubicBezTo>
                  <a:cubicBezTo>
                    <a:pt x="1356487" y="1687449"/>
                    <a:pt x="1432052" y="1686560"/>
                    <a:pt x="1432052" y="1685925"/>
                  </a:cubicBezTo>
                  <a:cubicBezTo>
                    <a:pt x="1432052" y="1685671"/>
                    <a:pt x="1424559" y="1686052"/>
                    <a:pt x="1420876" y="1685544"/>
                  </a:cubicBezTo>
                  <a:cubicBezTo>
                    <a:pt x="1417193" y="1685036"/>
                    <a:pt x="1413510" y="1684020"/>
                    <a:pt x="1410081" y="1682623"/>
                  </a:cubicBezTo>
                  <a:cubicBezTo>
                    <a:pt x="1406652" y="1681226"/>
                    <a:pt x="1403223" y="1679321"/>
                    <a:pt x="1400302" y="1677162"/>
                  </a:cubicBezTo>
                  <a:cubicBezTo>
                    <a:pt x="1397254" y="1675003"/>
                    <a:pt x="1394587" y="1672336"/>
                    <a:pt x="1392174" y="1669415"/>
                  </a:cubicBezTo>
                  <a:cubicBezTo>
                    <a:pt x="1389761" y="1666621"/>
                    <a:pt x="1387729" y="1663319"/>
                    <a:pt x="1386078" y="1660017"/>
                  </a:cubicBezTo>
                  <a:cubicBezTo>
                    <a:pt x="1384427" y="1656715"/>
                    <a:pt x="1383157" y="1653032"/>
                    <a:pt x="1382395" y="1649476"/>
                  </a:cubicBezTo>
                  <a:cubicBezTo>
                    <a:pt x="1381633" y="1645793"/>
                    <a:pt x="1381252" y="1641983"/>
                    <a:pt x="1381379" y="1638300"/>
                  </a:cubicBezTo>
                  <a:cubicBezTo>
                    <a:pt x="1381506" y="1634617"/>
                    <a:pt x="1382014" y="1630807"/>
                    <a:pt x="1383030" y="1627251"/>
                  </a:cubicBezTo>
                  <a:cubicBezTo>
                    <a:pt x="1384046" y="1623695"/>
                    <a:pt x="1385443" y="1620012"/>
                    <a:pt x="1387221" y="1616837"/>
                  </a:cubicBezTo>
                  <a:cubicBezTo>
                    <a:pt x="1388999" y="1613535"/>
                    <a:pt x="1391412" y="1610487"/>
                    <a:pt x="1393952" y="1607820"/>
                  </a:cubicBezTo>
                  <a:cubicBezTo>
                    <a:pt x="1396492" y="1605153"/>
                    <a:pt x="1399413" y="1602740"/>
                    <a:pt x="1402461" y="1600708"/>
                  </a:cubicBezTo>
                  <a:cubicBezTo>
                    <a:pt x="1405509" y="1598676"/>
                    <a:pt x="1408938" y="1597025"/>
                    <a:pt x="1412494" y="1595755"/>
                  </a:cubicBezTo>
                  <a:cubicBezTo>
                    <a:pt x="1416050" y="1594485"/>
                    <a:pt x="1421892" y="1591310"/>
                    <a:pt x="1423543" y="1593342"/>
                  </a:cubicBezTo>
                  <a:cubicBezTo>
                    <a:pt x="1428369" y="1599184"/>
                    <a:pt x="1414272" y="1657604"/>
                    <a:pt x="1385570" y="1681988"/>
                  </a:cubicBezTo>
                  <a:cubicBezTo>
                    <a:pt x="1330960" y="1728343"/>
                    <a:pt x="1134364" y="1742567"/>
                    <a:pt x="1047750" y="1765300"/>
                  </a:cubicBezTo>
                  <a:cubicBezTo>
                    <a:pt x="993140" y="1779651"/>
                    <a:pt x="934720" y="1798320"/>
                    <a:pt x="914908" y="1802257"/>
                  </a:cubicBezTo>
                  <a:cubicBezTo>
                    <a:pt x="909320" y="1803400"/>
                    <a:pt x="907669" y="1803527"/>
                    <a:pt x="903986" y="1803527"/>
                  </a:cubicBezTo>
                  <a:cubicBezTo>
                    <a:pt x="900303" y="1803527"/>
                    <a:pt x="896620" y="1803019"/>
                    <a:pt x="893064" y="1802130"/>
                  </a:cubicBezTo>
                  <a:cubicBezTo>
                    <a:pt x="889508" y="1801241"/>
                    <a:pt x="885952" y="1799971"/>
                    <a:pt x="882777" y="1798320"/>
                  </a:cubicBezTo>
                  <a:cubicBezTo>
                    <a:pt x="879475" y="1796669"/>
                    <a:pt x="876427" y="1794383"/>
                    <a:pt x="873633" y="1791970"/>
                  </a:cubicBezTo>
                  <a:cubicBezTo>
                    <a:pt x="870966" y="1789557"/>
                    <a:pt x="868426" y="1786763"/>
                    <a:pt x="866394" y="1783715"/>
                  </a:cubicBezTo>
                  <a:cubicBezTo>
                    <a:pt x="864362" y="1780794"/>
                    <a:pt x="862584" y="1777492"/>
                    <a:pt x="861314" y="1774063"/>
                  </a:cubicBezTo>
                  <a:cubicBezTo>
                    <a:pt x="860044" y="1770634"/>
                    <a:pt x="859028" y="1766951"/>
                    <a:pt x="858647" y="1763268"/>
                  </a:cubicBezTo>
                  <a:cubicBezTo>
                    <a:pt x="858266" y="1759712"/>
                    <a:pt x="858266" y="1755902"/>
                    <a:pt x="858647" y="1752346"/>
                  </a:cubicBezTo>
                  <a:cubicBezTo>
                    <a:pt x="859028" y="1748790"/>
                    <a:pt x="860044" y="1745107"/>
                    <a:pt x="861314" y="1741678"/>
                  </a:cubicBezTo>
                  <a:cubicBezTo>
                    <a:pt x="862584" y="1738249"/>
                    <a:pt x="864489" y="1734947"/>
                    <a:pt x="866521" y="1731899"/>
                  </a:cubicBezTo>
                  <a:cubicBezTo>
                    <a:pt x="868553" y="1728851"/>
                    <a:pt x="871093" y="1726057"/>
                    <a:pt x="873760" y="1723644"/>
                  </a:cubicBezTo>
                  <a:cubicBezTo>
                    <a:pt x="876554" y="1721231"/>
                    <a:pt x="879602" y="1719072"/>
                    <a:pt x="882904" y="1717421"/>
                  </a:cubicBezTo>
                  <a:cubicBezTo>
                    <a:pt x="886079" y="1715770"/>
                    <a:pt x="887730" y="1716278"/>
                    <a:pt x="893191" y="1713611"/>
                  </a:cubicBezTo>
                  <a:cubicBezTo>
                    <a:pt x="921766" y="1699641"/>
                    <a:pt x="1071753" y="1597533"/>
                    <a:pt x="1146048" y="1557909"/>
                  </a:cubicBezTo>
                  <a:cubicBezTo>
                    <a:pt x="1201293" y="1528445"/>
                    <a:pt x="1275334" y="1498981"/>
                    <a:pt x="1295146" y="1489964"/>
                  </a:cubicBezTo>
                  <a:cubicBezTo>
                    <a:pt x="1300099" y="1487678"/>
                    <a:pt x="1301242" y="1486789"/>
                    <a:pt x="1304417" y="1485773"/>
                  </a:cubicBezTo>
                  <a:cubicBezTo>
                    <a:pt x="1307592" y="1484757"/>
                    <a:pt x="1311021" y="1484122"/>
                    <a:pt x="1314323" y="1483868"/>
                  </a:cubicBezTo>
                  <a:cubicBezTo>
                    <a:pt x="1317625" y="1483614"/>
                    <a:pt x="1321181" y="1483741"/>
                    <a:pt x="1324483" y="1484376"/>
                  </a:cubicBezTo>
                  <a:cubicBezTo>
                    <a:pt x="1327785" y="1485011"/>
                    <a:pt x="1331087" y="1485900"/>
                    <a:pt x="1334135" y="1487297"/>
                  </a:cubicBezTo>
                  <a:cubicBezTo>
                    <a:pt x="1337183" y="1488694"/>
                    <a:pt x="1340231" y="1490472"/>
                    <a:pt x="1342898" y="1492504"/>
                  </a:cubicBezTo>
                  <a:cubicBezTo>
                    <a:pt x="1345565" y="1494536"/>
                    <a:pt x="1348105" y="1496949"/>
                    <a:pt x="1350137" y="1499616"/>
                  </a:cubicBezTo>
                  <a:cubicBezTo>
                    <a:pt x="1352296" y="1502283"/>
                    <a:pt x="1354074" y="1505204"/>
                    <a:pt x="1355471" y="1508252"/>
                  </a:cubicBezTo>
                  <a:cubicBezTo>
                    <a:pt x="1356868" y="1511300"/>
                    <a:pt x="1357884" y="1514602"/>
                    <a:pt x="1358519" y="1517904"/>
                  </a:cubicBezTo>
                  <a:cubicBezTo>
                    <a:pt x="1359154" y="1521206"/>
                    <a:pt x="1359408" y="1524762"/>
                    <a:pt x="1359281" y="1528064"/>
                  </a:cubicBezTo>
                  <a:cubicBezTo>
                    <a:pt x="1359154" y="1531493"/>
                    <a:pt x="1358519" y="1534922"/>
                    <a:pt x="1357503" y="1538097"/>
                  </a:cubicBezTo>
                  <a:cubicBezTo>
                    <a:pt x="1356487" y="1541272"/>
                    <a:pt x="1355090" y="1544447"/>
                    <a:pt x="1353439" y="1547368"/>
                  </a:cubicBezTo>
                  <a:cubicBezTo>
                    <a:pt x="1351661" y="1550289"/>
                    <a:pt x="1349629" y="1552956"/>
                    <a:pt x="1347216" y="1555369"/>
                  </a:cubicBezTo>
                  <a:cubicBezTo>
                    <a:pt x="1344803" y="1557782"/>
                    <a:pt x="1342644" y="1557528"/>
                    <a:pt x="1339215" y="1561719"/>
                  </a:cubicBezTo>
                  <a:cubicBezTo>
                    <a:pt x="1324737" y="1579753"/>
                    <a:pt x="1288542" y="1681480"/>
                    <a:pt x="1256665" y="1730502"/>
                  </a:cubicBezTo>
                  <a:cubicBezTo>
                    <a:pt x="1228344" y="1774063"/>
                    <a:pt x="1173607" y="1828038"/>
                    <a:pt x="1161161" y="1844294"/>
                  </a:cubicBezTo>
                  <a:cubicBezTo>
                    <a:pt x="1157986" y="1848485"/>
                    <a:pt x="1157605" y="1850009"/>
                    <a:pt x="1155446" y="1852549"/>
                  </a:cubicBezTo>
                  <a:cubicBezTo>
                    <a:pt x="1153287" y="1854962"/>
                    <a:pt x="1150620" y="1857248"/>
                    <a:pt x="1147953" y="1859153"/>
                  </a:cubicBezTo>
                  <a:cubicBezTo>
                    <a:pt x="1145159" y="1861058"/>
                    <a:pt x="1142111" y="1862709"/>
                    <a:pt x="1139063" y="1863852"/>
                  </a:cubicBezTo>
                  <a:cubicBezTo>
                    <a:pt x="1136015" y="1864995"/>
                    <a:pt x="1132713" y="1865757"/>
                    <a:pt x="1129411" y="1866138"/>
                  </a:cubicBezTo>
                  <a:cubicBezTo>
                    <a:pt x="1126109" y="1866519"/>
                    <a:pt x="1122680" y="1866519"/>
                    <a:pt x="1119378" y="1866138"/>
                  </a:cubicBezTo>
                  <a:cubicBezTo>
                    <a:pt x="1116076" y="1865757"/>
                    <a:pt x="1112647" y="1864868"/>
                    <a:pt x="1109599" y="1863725"/>
                  </a:cubicBezTo>
                  <a:cubicBezTo>
                    <a:pt x="1106551" y="1862582"/>
                    <a:pt x="1103503" y="1860931"/>
                    <a:pt x="1100836" y="1859026"/>
                  </a:cubicBezTo>
                  <a:cubicBezTo>
                    <a:pt x="1098169" y="1857121"/>
                    <a:pt x="1095502" y="1854835"/>
                    <a:pt x="1093343" y="1852422"/>
                  </a:cubicBezTo>
                  <a:cubicBezTo>
                    <a:pt x="1091184" y="1849882"/>
                    <a:pt x="1089152" y="1847088"/>
                    <a:pt x="1087628" y="1844167"/>
                  </a:cubicBezTo>
                  <a:cubicBezTo>
                    <a:pt x="1086104" y="1841246"/>
                    <a:pt x="1084834" y="1837944"/>
                    <a:pt x="1084072" y="1834769"/>
                  </a:cubicBezTo>
                  <a:cubicBezTo>
                    <a:pt x="1083310" y="1831594"/>
                    <a:pt x="1082929" y="1828165"/>
                    <a:pt x="1082929" y="1824863"/>
                  </a:cubicBezTo>
                  <a:cubicBezTo>
                    <a:pt x="1082929" y="1821561"/>
                    <a:pt x="1083437" y="1818005"/>
                    <a:pt x="1084199" y="1814830"/>
                  </a:cubicBezTo>
                  <a:cubicBezTo>
                    <a:pt x="1084961" y="1811655"/>
                    <a:pt x="1084453" y="1808099"/>
                    <a:pt x="1087755" y="1805559"/>
                  </a:cubicBezTo>
                  <a:cubicBezTo>
                    <a:pt x="1097153" y="1798193"/>
                    <a:pt x="1132205" y="1802130"/>
                    <a:pt x="1167638" y="1795399"/>
                  </a:cubicBezTo>
                  <a:cubicBezTo>
                    <a:pt x="1240917" y="1781556"/>
                    <a:pt x="1420114" y="1709801"/>
                    <a:pt x="1501140" y="1711833"/>
                  </a:cubicBezTo>
                  <a:cubicBezTo>
                    <a:pt x="1548003" y="1712976"/>
                    <a:pt x="1593723" y="1743710"/>
                    <a:pt x="1611376" y="1745234"/>
                  </a:cubicBezTo>
                  <a:cubicBezTo>
                    <a:pt x="1616837" y="1745742"/>
                    <a:pt x="1618615" y="1743964"/>
                    <a:pt x="1622298" y="1743964"/>
                  </a:cubicBezTo>
                  <a:cubicBezTo>
                    <a:pt x="1625981" y="1743964"/>
                    <a:pt x="1629791" y="1744472"/>
                    <a:pt x="1633347" y="1745361"/>
                  </a:cubicBezTo>
                  <a:cubicBezTo>
                    <a:pt x="1636903" y="1746250"/>
                    <a:pt x="1640459" y="1747647"/>
                    <a:pt x="1643634" y="1749425"/>
                  </a:cubicBezTo>
                  <a:cubicBezTo>
                    <a:pt x="1646809" y="1751203"/>
                    <a:pt x="1649984" y="1753362"/>
                    <a:pt x="1652651" y="1755775"/>
                  </a:cubicBezTo>
                  <a:cubicBezTo>
                    <a:pt x="1655318" y="1758188"/>
                    <a:pt x="1657858" y="1760982"/>
                    <a:pt x="1659890" y="1764030"/>
                  </a:cubicBezTo>
                  <a:cubicBezTo>
                    <a:pt x="1661922" y="1767078"/>
                    <a:pt x="1663700" y="1770507"/>
                    <a:pt x="1664970" y="1773936"/>
                  </a:cubicBezTo>
                  <a:cubicBezTo>
                    <a:pt x="1666240" y="1777365"/>
                    <a:pt x="1667129" y="1781048"/>
                    <a:pt x="1667510" y="1784604"/>
                  </a:cubicBezTo>
                  <a:cubicBezTo>
                    <a:pt x="1667891" y="1788287"/>
                    <a:pt x="1667891" y="1791970"/>
                    <a:pt x="1667383" y="1795653"/>
                  </a:cubicBezTo>
                  <a:cubicBezTo>
                    <a:pt x="1666875" y="1799336"/>
                    <a:pt x="1665986" y="1803019"/>
                    <a:pt x="1664716" y="1806448"/>
                  </a:cubicBezTo>
                  <a:cubicBezTo>
                    <a:pt x="1663446" y="1809877"/>
                    <a:pt x="1661668" y="1813179"/>
                    <a:pt x="1659509" y="1816100"/>
                  </a:cubicBezTo>
                  <a:cubicBezTo>
                    <a:pt x="1657350" y="1819148"/>
                    <a:pt x="1654810" y="1821942"/>
                    <a:pt x="1652016" y="1824355"/>
                  </a:cubicBezTo>
                  <a:cubicBezTo>
                    <a:pt x="1649222" y="1826768"/>
                    <a:pt x="1646174" y="1828927"/>
                    <a:pt x="1642872" y="1830578"/>
                  </a:cubicBezTo>
                  <a:cubicBezTo>
                    <a:pt x="1639697" y="1832229"/>
                    <a:pt x="1638554" y="1832737"/>
                    <a:pt x="1632585" y="1834388"/>
                  </a:cubicBezTo>
                  <a:cubicBezTo>
                    <a:pt x="1599565" y="1843659"/>
                    <a:pt x="1398778" y="1913636"/>
                    <a:pt x="1299972" y="1899285"/>
                  </a:cubicBezTo>
                  <a:cubicBezTo>
                    <a:pt x="1212977" y="1886585"/>
                    <a:pt x="1098804" y="1847469"/>
                    <a:pt x="1066927" y="1777619"/>
                  </a:cubicBezTo>
                  <a:cubicBezTo>
                    <a:pt x="1027176" y="1690624"/>
                    <a:pt x="1122680" y="1499235"/>
                    <a:pt x="1161034" y="1380744"/>
                  </a:cubicBezTo>
                  <a:cubicBezTo>
                    <a:pt x="1193673" y="1279906"/>
                    <a:pt x="1263269" y="1135761"/>
                    <a:pt x="1274191" y="1107948"/>
                  </a:cubicBezTo>
                  <a:cubicBezTo>
                    <a:pt x="1276096" y="1102995"/>
                    <a:pt x="1276096" y="1101852"/>
                    <a:pt x="1277493" y="1099058"/>
                  </a:cubicBezTo>
                  <a:cubicBezTo>
                    <a:pt x="1279017" y="1096264"/>
                    <a:pt x="1280795" y="1093597"/>
                    <a:pt x="1282954" y="1091184"/>
                  </a:cubicBezTo>
                  <a:cubicBezTo>
                    <a:pt x="1285113" y="1088771"/>
                    <a:pt x="1287526" y="1086612"/>
                    <a:pt x="1290193" y="1084834"/>
                  </a:cubicBezTo>
                  <a:cubicBezTo>
                    <a:pt x="1292733" y="1083056"/>
                    <a:pt x="1295654" y="1081659"/>
                    <a:pt x="1298575" y="1080516"/>
                  </a:cubicBezTo>
                  <a:cubicBezTo>
                    <a:pt x="1301496" y="1079373"/>
                    <a:pt x="1304671" y="1078611"/>
                    <a:pt x="1307846" y="1078230"/>
                  </a:cubicBezTo>
                  <a:cubicBezTo>
                    <a:pt x="1311021" y="1077849"/>
                    <a:pt x="1314196" y="1077849"/>
                    <a:pt x="1317371" y="1078230"/>
                  </a:cubicBezTo>
                  <a:cubicBezTo>
                    <a:pt x="1320546" y="1078611"/>
                    <a:pt x="1323721" y="1079373"/>
                    <a:pt x="1326642" y="1080516"/>
                  </a:cubicBezTo>
                  <a:cubicBezTo>
                    <a:pt x="1329563" y="1081659"/>
                    <a:pt x="1332484" y="1083183"/>
                    <a:pt x="1335151" y="1084961"/>
                  </a:cubicBezTo>
                  <a:cubicBezTo>
                    <a:pt x="1337691" y="1086739"/>
                    <a:pt x="1340231" y="1088898"/>
                    <a:pt x="1342263" y="1091311"/>
                  </a:cubicBezTo>
                  <a:cubicBezTo>
                    <a:pt x="1344295" y="1093724"/>
                    <a:pt x="1346200" y="1096391"/>
                    <a:pt x="1347597" y="1099185"/>
                  </a:cubicBezTo>
                  <a:cubicBezTo>
                    <a:pt x="1349121" y="1101979"/>
                    <a:pt x="1350264" y="1105027"/>
                    <a:pt x="1351026" y="1108075"/>
                  </a:cubicBezTo>
                  <a:cubicBezTo>
                    <a:pt x="1351788" y="1111123"/>
                    <a:pt x="1352169" y="1114425"/>
                    <a:pt x="1352169" y="1117600"/>
                  </a:cubicBezTo>
                  <a:cubicBezTo>
                    <a:pt x="1352169" y="1120775"/>
                    <a:pt x="1351661" y="1121664"/>
                    <a:pt x="1351026" y="1126998"/>
                  </a:cubicBezTo>
                  <a:cubicBezTo>
                    <a:pt x="1347216" y="1157605"/>
                    <a:pt x="1324229" y="1340993"/>
                    <a:pt x="1310386" y="1435227"/>
                  </a:cubicBezTo>
                  <a:cubicBezTo>
                    <a:pt x="1298575" y="1515364"/>
                    <a:pt x="1279525" y="1632331"/>
                    <a:pt x="1274445" y="1657223"/>
                  </a:cubicBezTo>
                  <a:cubicBezTo>
                    <a:pt x="1273429" y="1662303"/>
                    <a:pt x="1273302" y="1663446"/>
                    <a:pt x="1272159" y="1666367"/>
                  </a:cubicBezTo>
                  <a:cubicBezTo>
                    <a:pt x="1271016" y="1669288"/>
                    <a:pt x="1269492" y="1672209"/>
                    <a:pt x="1267714" y="1674749"/>
                  </a:cubicBezTo>
                  <a:cubicBezTo>
                    <a:pt x="1265936" y="1677289"/>
                    <a:pt x="1263777" y="1679702"/>
                    <a:pt x="1261364" y="1681734"/>
                  </a:cubicBezTo>
                  <a:cubicBezTo>
                    <a:pt x="1258951" y="1683766"/>
                    <a:pt x="1256284" y="1685544"/>
                    <a:pt x="1253490" y="1686941"/>
                  </a:cubicBezTo>
                  <a:cubicBezTo>
                    <a:pt x="1250696" y="1688338"/>
                    <a:pt x="1247648" y="1689481"/>
                    <a:pt x="1244600" y="1690243"/>
                  </a:cubicBezTo>
                  <a:cubicBezTo>
                    <a:pt x="1241552" y="1691005"/>
                    <a:pt x="1238377" y="1691259"/>
                    <a:pt x="1235202" y="1691259"/>
                  </a:cubicBezTo>
                  <a:cubicBezTo>
                    <a:pt x="1232154" y="1691259"/>
                    <a:pt x="1228979" y="1690751"/>
                    <a:pt x="1225931" y="1689989"/>
                  </a:cubicBezTo>
                  <a:cubicBezTo>
                    <a:pt x="1222883" y="1689227"/>
                    <a:pt x="1219835" y="1688084"/>
                    <a:pt x="1217041" y="1686560"/>
                  </a:cubicBezTo>
                  <a:cubicBezTo>
                    <a:pt x="1214247" y="1685036"/>
                    <a:pt x="1211707" y="1683131"/>
                    <a:pt x="1209421" y="1681099"/>
                  </a:cubicBezTo>
                  <a:cubicBezTo>
                    <a:pt x="1207135" y="1678940"/>
                    <a:pt x="1204976" y="1676527"/>
                    <a:pt x="1203198" y="1673987"/>
                  </a:cubicBezTo>
                  <a:cubicBezTo>
                    <a:pt x="1201420" y="1671447"/>
                    <a:pt x="1199896" y="1668526"/>
                    <a:pt x="1198880" y="1665605"/>
                  </a:cubicBezTo>
                  <a:cubicBezTo>
                    <a:pt x="1197737" y="1662684"/>
                    <a:pt x="1197102" y="1659509"/>
                    <a:pt x="1196721" y="1656334"/>
                  </a:cubicBezTo>
                  <a:cubicBezTo>
                    <a:pt x="1196340" y="1653286"/>
                    <a:pt x="1196213" y="1652143"/>
                    <a:pt x="1196848" y="1646936"/>
                  </a:cubicBezTo>
                  <a:cubicBezTo>
                    <a:pt x="1200150" y="1621028"/>
                    <a:pt x="1226312" y="1504061"/>
                    <a:pt x="1253998" y="1415669"/>
                  </a:cubicBezTo>
                  <a:cubicBezTo>
                    <a:pt x="1293114" y="1291209"/>
                    <a:pt x="1378712" y="1052957"/>
                    <a:pt x="1422908" y="974725"/>
                  </a:cubicBezTo>
                  <a:cubicBezTo>
                    <a:pt x="1440815" y="942975"/>
                    <a:pt x="1463167" y="925195"/>
                    <a:pt x="1470787" y="913511"/>
                  </a:cubicBezTo>
                  <a:cubicBezTo>
                    <a:pt x="1473581" y="909193"/>
                    <a:pt x="1473708" y="907034"/>
                    <a:pt x="1475740" y="904113"/>
                  </a:cubicBezTo>
                  <a:cubicBezTo>
                    <a:pt x="1477772" y="901192"/>
                    <a:pt x="1480058" y="898398"/>
                    <a:pt x="1482725" y="896112"/>
                  </a:cubicBezTo>
                  <a:cubicBezTo>
                    <a:pt x="1485392" y="893826"/>
                    <a:pt x="1488313" y="891794"/>
                    <a:pt x="1491488" y="890143"/>
                  </a:cubicBezTo>
                  <a:cubicBezTo>
                    <a:pt x="1494536" y="888492"/>
                    <a:pt x="1497965" y="887222"/>
                    <a:pt x="1501394" y="886460"/>
                  </a:cubicBezTo>
                  <a:cubicBezTo>
                    <a:pt x="1504823" y="885571"/>
                    <a:pt x="1508379" y="885190"/>
                    <a:pt x="1511935" y="885190"/>
                  </a:cubicBezTo>
                  <a:cubicBezTo>
                    <a:pt x="1515491" y="885190"/>
                    <a:pt x="1519047" y="885571"/>
                    <a:pt x="1522476" y="886460"/>
                  </a:cubicBezTo>
                  <a:cubicBezTo>
                    <a:pt x="1525905" y="887349"/>
                    <a:pt x="1529334" y="888619"/>
                    <a:pt x="1532382" y="890270"/>
                  </a:cubicBezTo>
                  <a:cubicBezTo>
                    <a:pt x="1535557" y="891921"/>
                    <a:pt x="1538478" y="893953"/>
                    <a:pt x="1541145" y="896366"/>
                  </a:cubicBezTo>
                  <a:cubicBezTo>
                    <a:pt x="1543812" y="898652"/>
                    <a:pt x="1546098" y="901446"/>
                    <a:pt x="1548130" y="904367"/>
                  </a:cubicBezTo>
                  <a:cubicBezTo>
                    <a:pt x="1550035" y="907288"/>
                    <a:pt x="1551686" y="910463"/>
                    <a:pt x="1552956" y="913765"/>
                  </a:cubicBezTo>
                  <a:cubicBezTo>
                    <a:pt x="1554226" y="917067"/>
                    <a:pt x="1555115" y="920623"/>
                    <a:pt x="1555496" y="924052"/>
                  </a:cubicBezTo>
                  <a:cubicBezTo>
                    <a:pt x="1555877" y="927481"/>
                    <a:pt x="1555877" y="931164"/>
                    <a:pt x="1555496" y="934593"/>
                  </a:cubicBezTo>
                  <a:cubicBezTo>
                    <a:pt x="1555115" y="938022"/>
                    <a:pt x="1554861" y="939165"/>
                    <a:pt x="1552956" y="944880"/>
                  </a:cubicBezTo>
                  <a:cubicBezTo>
                    <a:pt x="1541018" y="981075"/>
                    <a:pt x="1432814" y="1224153"/>
                    <a:pt x="1391666" y="1328801"/>
                  </a:cubicBezTo>
                  <a:cubicBezTo>
                    <a:pt x="1363599" y="1400048"/>
                    <a:pt x="1334897" y="1489329"/>
                    <a:pt x="1325245" y="1510284"/>
                  </a:cubicBezTo>
                  <a:cubicBezTo>
                    <a:pt x="1323086" y="1514856"/>
                    <a:pt x="1322451" y="1515872"/>
                    <a:pt x="1320673" y="1518412"/>
                  </a:cubicBezTo>
                  <a:cubicBezTo>
                    <a:pt x="1318895" y="1520825"/>
                    <a:pt x="1316736" y="1523238"/>
                    <a:pt x="1314450" y="1525143"/>
                  </a:cubicBezTo>
                  <a:cubicBezTo>
                    <a:pt x="1312037" y="1527175"/>
                    <a:pt x="1309370" y="1528826"/>
                    <a:pt x="1306576" y="1530223"/>
                  </a:cubicBezTo>
                  <a:cubicBezTo>
                    <a:pt x="1303782" y="1531620"/>
                    <a:pt x="1300861" y="1532763"/>
                    <a:pt x="1297940" y="1533398"/>
                  </a:cubicBezTo>
                  <a:cubicBezTo>
                    <a:pt x="1294892" y="1534033"/>
                    <a:pt x="1291717" y="1534414"/>
                    <a:pt x="1288669" y="1534287"/>
                  </a:cubicBezTo>
                  <a:cubicBezTo>
                    <a:pt x="1285621" y="1534160"/>
                    <a:pt x="1282319" y="1533652"/>
                    <a:pt x="1279398" y="1532890"/>
                  </a:cubicBezTo>
                  <a:cubicBezTo>
                    <a:pt x="1276477" y="1532128"/>
                    <a:pt x="1273556" y="1530985"/>
                    <a:pt x="1270889" y="1529461"/>
                  </a:cubicBezTo>
                  <a:cubicBezTo>
                    <a:pt x="1268222" y="1527937"/>
                    <a:pt x="1265682" y="1526032"/>
                    <a:pt x="1263396" y="1524000"/>
                  </a:cubicBezTo>
                  <a:cubicBezTo>
                    <a:pt x="1261110" y="1521841"/>
                    <a:pt x="1258951" y="1519428"/>
                    <a:pt x="1257300" y="1516888"/>
                  </a:cubicBezTo>
                  <a:cubicBezTo>
                    <a:pt x="1255649" y="1514348"/>
                    <a:pt x="1254252" y="1511554"/>
                    <a:pt x="1253236" y="1508633"/>
                  </a:cubicBezTo>
                  <a:cubicBezTo>
                    <a:pt x="1252220" y="1505712"/>
                    <a:pt x="1251458" y="1502537"/>
                    <a:pt x="1251204" y="1499489"/>
                  </a:cubicBezTo>
                  <a:cubicBezTo>
                    <a:pt x="1250950" y="1496441"/>
                    <a:pt x="1250950" y="1493266"/>
                    <a:pt x="1251458" y="1490218"/>
                  </a:cubicBezTo>
                  <a:cubicBezTo>
                    <a:pt x="1251966" y="1487170"/>
                    <a:pt x="1252220" y="1486408"/>
                    <a:pt x="1253871" y="1481328"/>
                  </a:cubicBezTo>
                  <a:cubicBezTo>
                    <a:pt x="1265047" y="1446530"/>
                    <a:pt x="1352804" y="1200912"/>
                    <a:pt x="1403731" y="1077468"/>
                  </a:cubicBezTo>
                  <a:cubicBezTo>
                    <a:pt x="1448181" y="970026"/>
                    <a:pt x="1525651" y="808609"/>
                    <a:pt x="1539240" y="780415"/>
                  </a:cubicBezTo>
                  <a:cubicBezTo>
                    <a:pt x="1541526" y="775716"/>
                    <a:pt x="1541780" y="774700"/>
                    <a:pt x="1543431" y="772160"/>
                  </a:cubicBezTo>
                  <a:cubicBezTo>
                    <a:pt x="1545209" y="769620"/>
                    <a:pt x="1547241" y="767207"/>
                    <a:pt x="1549527" y="765175"/>
                  </a:cubicBezTo>
                  <a:cubicBezTo>
                    <a:pt x="1551813" y="763143"/>
                    <a:pt x="1554480" y="761238"/>
                    <a:pt x="1557147" y="759841"/>
                  </a:cubicBezTo>
                  <a:cubicBezTo>
                    <a:pt x="1559814" y="758444"/>
                    <a:pt x="1562862" y="757301"/>
                    <a:pt x="1565783" y="756539"/>
                  </a:cubicBezTo>
                  <a:cubicBezTo>
                    <a:pt x="1568704" y="755777"/>
                    <a:pt x="1571879" y="755396"/>
                    <a:pt x="1574927" y="755396"/>
                  </a:cubicBezTo>
                  <a:cubicBezTo>
                    <a:pt x="1577975" y="755396"/>
                    <a:pt x="1581150" y="755650"/>
                    <a:pt x="1584198" y="756412"/>
                  </a:cubicBezTo>
                  <a:cubicBezTo>
                    <a:pt x="1587119" y="757174"/>
                    <a:pt x="1590167" y="758190"/>
                    <a:pt x="1592834" y="759587"/>
                  </a:cubicBezTo>
                  <a:cubicBezTo>
                    <a:pt x="1595501" y="760984"/>
                    <a:pt x="1598168" y="762762"/>
                    <a:pt x="1600454" y="764794"/>
                  </a:cubicBezTo>
                  <a:cubicBezTo>
                    <a:pt x="1602740" y="766826"/>
                    <a:pt x="1604899" y="769239"/>
                    <a:pt x="1606677" y="771779"/>
                  </a:cubicBezTo>
                  <a:cubicBezTo>
                    <a:pt x="1608455" y="774319"/>
                    <a:pt x="1609852" y="777113"/>
                    <a:pt x="1610995" y="779907"/>
                  </a:cubicBezTo>
                  <a:cubicBezTo>
                    <a:pt x="1612138" y="782828"/>
                    <a:pt x="1612900" y="785876"/>
                    <a:pt x="1613281" y="788924"/>
                  </a:cubicBezTo>
                  <a:cubicBezTo>
                    <a:pt x="1613662" y="791972"/>
                    <a:pt x="1613789" y="795020"/>
                    <a:pt x="1613408" y="798068"/>
                  </a:cubicBezTo>
                  <a:cubicBezTo>
                    <a:pt x="1613027" y="801116"/>
                    <a:pt x="1611757" y="802132"/>
                    <a:pt x="1611249" y="807085"/>
                  </a:cubicBezTo>
                  <a:cubicBezTo>
                    <a:pt x="1609217" y="827786"/>
                    <a:pt x="1623695" y="905129"/>
                    <a:pt x="1617472" y="970407"/>
                  </a:cubicBezTo>
                  <a:cubicBezTo>
                    <a:pt x="1607947" y="1070991"/>
                    <a:pt x="1535430" y="1314831"/>
                    <a:pt x="1529842" y="1348994"/>
                  </a:cubicBezTo>
                  <a:cubicBezTo>
                    <a:pt x="1528953" y="1354328"/>
                    <a:pt x="1529588" y="1355217"/>
                    <a:pt x="1528953" y="1358265"/>
                  </a:cubicBezTo>
                  <a:cubicBezTo>
                    <a:pt x="1528318" y="1361186"/>
                    <a:pt x="1527302" y="1364234"/>
                    <a:pt x="1525905" y="1366901"/>
                  </a:cubicBezTo>
                  <a:cubicBezTo>
                    <a:pt x="1524508" y="1369695"/>
                    <a:pt x="1522857" y="1372362"/>
                    <a:pt x="1520825" y="1374648"/>
                  </a:cubicBezTo>
                  <a:cubicBezTo>
                    <a:pt x="1518793" y="1377061"/>
                    <a:pt x="1516507" y="1379220"/>
                    <a:pt x="1513967" y="1380998"/>
                  </a:cubicBezTo>
                  <a:cubicBezTo>
                    <a:pt x="1511554" y="1382776"/>
                    <a:pt x="1508760" y="1384300"/>
                    <a:pt x="1505966" y="1385443"/>
                  </a:cubicBezTo>
                  <a:cubicBezTo>
                    <a:pt x="1503172" y="1386586"/>
                    <a:pt x="1500124" y="1387475"/>
                    <a:pt x="1497076" y="1387856"/>
                  </a:cubicBezTo>
                  <a:cubicBezTo>
                    <a:pt x="1494028" y="1388237"/>
                    <a:pt x="1490853" y="1388237"/>
                    <a:pt x="1487805" y="1387983"/>
                  </a:cubicBezTo>
                  <a:cubicBezTo>
                    <a:pt x="1484757" y="1387729"/>
                    <a:pt x="1481709" y="1387094"/>
                    <a:pt x="1478788" y="1386078"/>
                  </a:cubicBezTo>
                  <a:cubicBezTo>
                    <a:pt x="1475867" y="1385062"/>
                    <a:pt x="1473073" y="1383538"/>
                    <a:pt x="1470533" y="1381887"/>
                  </a:cubicBezTo>
                  <a:cubicBezTo>
                    <a:pt x="1467993" y="1380236"/>
                    <a:pt x="1465453" y="1378204"/>
                    <a:pt x="1463421" y="1375918"/>
                  </a:cubicBezTo>
                  <a:cubicBezTo>
                    <a:pt x="1461389" y="1373632"/>
                    <a:pt x="1459611" y="1371092"/>
                    <a:pt x="1458087" y="1368425"/>
                  </a:cubicBezTo>
                  <a:cubicBezTo>
                    <a:pt x="1456563" y="1365758"/>
                    <a:pt x="1455293" y="1362837"/>
                    <a:pt x="1454531" y="1359916"/>
                  </a:cubicBezTo>
                  <a:cubicBezTo>
                    <a:pt x="1453769" y="1356995"/>
                    <a:pt x="1452753" y="1356106"/>
                    <a:pt x="1453261" y="1350772"/>
                  </a:cubicBezTo>
                  <a:cubicBezTo>
                    <a:pt x="1456944" y="1307846"/>
                    <a:pt x="1588389" y="923417"/>
                    <a:pt x="1635887" y="778764"/>
                  </a:cubicBezTo>
                  <a:cubicBezTo>
                    <a:pt x="1664970" y="690118"/>
                    <a:pt x="1698371" y="588772"/>
                    <a:pt x="1708023" y="564642"/>
                  </a:cubicBezTo>
                  <a:cubicBezTo>
                    <a:pt x="1710055" y="559562"/>
                    <a:pt x="1710436" y="558546"/>
                    <a:pt x="1712214" y="555752"/>
                  </a:cubicBezTo>
                  <a:cubicBezTo>
                    <a:pt x="1713992" y="552958"/>
                    <a:pt x="1716151" y="550418"/>
                    <a:pt x="1718437" y="548132"/>
                  </a:cubicBezTo>
                  <a:cubicBezTo>
                    <a:pt x="1720850" y="545846"/>
                    <a:pt x="1723517" y="543814"/>
                    <a:pt x="1726311" y="542163"/>
                  </a:cubicBezTo>
                  <a:cubicBezTo>
                    <a:pt x="1729105" y="540512"/>
                    <a:pt x="1732153" y="539242"/>
                    <a:pt x="1735328" y="538353"/>
                  </a:cubicBezTo>
                  <a:cubicBezTo>
                    <a:pt x="1738503" y="537464"/>
                    <a:pt x="1741805" y="536829"/>
                    <a:pt x="1745107" y="536702"/>
                  </a:cubicBezTo>
                  <a:cubicBezTo>
                    <a:pt x="1748409" y="536575"/>
                    <a:pt x="1751711" y="536829"/>
                    <a:pt x="1754886" y="537464"/>
                  </a:cubicBezTo>
                  <a:cubicBezTo>
                    <a:pt x="1758061" y="538099"/>
                    <a:pt x="1761236" y="539242"/>
                    <a:pt x="1764157" y="540639"/>
                  </a:cubicBezTo>
                  <a:cubicBezTo>
                    <a:pt x="1767078" y="542036"/>
                    <a:pt x="1769999" y="543814"/>
                    <a:pt x="1772539" y="545846"/>
                  </a:cubicBezTo>
                  <a:cubicBezTo>
                    <a:pt x="1775079" y="547878"/>
                    <a:pt x="1777492" y="550291"/>
                    <a:pt x="1779397" y="552958"/>
                  </a:cubicBezTo>
                  <a:cubicBezTo>
                    <a:pt x="1781302" y="555498"/>
                    <a:pt x="1782953" y="558546"/>
                    <a:pt x="1784223" y="561467"/>
                  </a:cubicBezTo>
                  <a:cubicBezTo>
                    <a:pt x="1785493" y="564515"/>
                    <a:pt x="1786509" y="567690"/>
                    <a:pt x="1787017" y="570865"/>
                  </a:cubicBezTo>
                  <a:cubicBezTo>
                    <a:pt x="1787525" y="574040"/>
                    <a:pt x="1787652" y="577469"/>
                    <a:pt x="1787398" y="580644"/>
                  </a:cubicBezTo>
                  <a:cubicBezTo>
                    <a:pt x="1787144" y="583946"/>
                    <a:pt x="1787525" y="584962"/>
                    <a:pt x="1785493" y="590296"/>
                  </a:cubicBezTo>
                  <a:cubicBezTo>
                    <a:pt x="1769872" y="631571"/>
                    <a:pt x="1569593" y="950849"/>
                    <a:pt x="1490853" y="1096137"/>
                  </a:cubicBezTo>
                  <a:cubicBezTo>
                    <a:pt x="1432941" y="1202944"/>
                    <a:pt x="1365123" y="1352423"/>
                    <a:pt x="1348613" y="1378839"/>
                  </a:cubicBezTo>
                  <a:cubicBezTo>
                    <a:pt x="1345692" y="1383411"/>
                    <a:pt x="1344930" y="1384173"/>
                    <a:pt x="1342771" y="1386459"/>
                  </a:cubicBezTo>
                  <a:cubicBezTo>
                    <a:pt x="1340485" y="1388745"/>
                    <a:pt x="1337945" y="1390904"/>
                    <a:pt x="1335278" y="1392555"/>
                  </a:cubicBezTo>
                  <a:cubicBezTo>
                    <a:pt x="1332611" y="1394206"/>
                    <a:pt x="1329563" y="1395603"/>
                    <a:pt x="1326515" y="1396619"/>
                  </a:cubicBezTo>
                  <a:cubicBezTo>
                    <a:pt x="1323467" y="1397635"/>
                    <a:pt x="1320292" y="1398270"/>
                    <a:pt x="1317117" y="1398524"/>
                  </a:cubicBezTo>
                  <a:cubicBezTo>
                    <a:pt x="1313942" y="1398778"/>
                    <a:pt x="1310640" y="1398651"/>
                    <a:pt x="1307465" y="1398143"/>
                  </a:cubicBezTo>
                  <a:cubicBezTo>
                    <a:pt x="1304290" y="1397635"/>
                    <a:pt x="1301115" y="1396619"/>
                    <a:pt x="1298194" y="1395349"/>
                  </a:cubicBezTo>
                  <a:cubicBezTo>
                    <a:pt x="1295273" y="1394079"/>
                    <a:pt x="1292352" y="1392428"/>
                    <a:pt x="1289812" y="1390523"/>
                  </a:cubicBezTo>
                  <a:cubicBezTo>
                    <a:pt x="1287272" y="1388618"/>
                    <a:pt x="1284986" y="1386332"/>
                    <a:pt x="1282954" y="1383792"/>
                  </a:cubicBezTo>
                  <a:cubicBezTo>
                    <a:pt x="1280922" y="1381252"/>
                    <a:pt x="1279271" y="1378458"/>
                    <a:pt x="1277874" y="1375537"/>
                  </a:cubicBezTo>
                  <a:cubicBezTo>
                    <a:pt x="1276477" y="1372616"/>
                    <a:pt x="1275461" y="1369568"/>
                    <a:pt x="1274826" y="1366393"/>
                  </a:cubicBezTo>
                  <a:cubicBezTo>
                    <a:pt x="1274191" y="1363218"/>
                    <a:pt x="1273937" y="1359916"/>
                    <a:pt x="1274064" y="1356741"/>
                  </a:cubicBezTo>
                  <a:cubicBezTo>
                    <a:pt x="1274191" y="1353566"/>
                    <a:pt x="1274826" y="1350264"/>
                    <a:pt x="1275715" y="1347216"/>
                  </a:cubicBezTo>
                  <a:cubicBezTo>
                    <a:pt x="1276604" y="1344168"/>
                    <a:pt x="1277493" y="1343660"/>
                    <a:pt x="1279525" y="1338326"/>
                  </a:cubicBezTo>
                  <a:cubicBezTo>
                    <a:pt x="1295400" y="1296289"/>
                    <a:pt x="1406144" y="947166"/>
                    <a:pt x="1465834" y="770001"/>
                  </a:cubicBezTo>
                  <a:cubicBezTo>
                    <a:pt x="1518539" y="613537"/>
                    <a:pt x="1603883" y="364998"/>
                    <a:pt x="1618488" y="329057"/>
                  </a:cubicBezTo>
                  <a:cubicBezTo>
                    <a:pt x="1620647" y="323850"/>
                    <a:pt x="1620901" y="323088"/>
                    <a:pt x="1622552" y="320421"/>
                  </a:cubicBezTo>
                  <a:cubicBezTo>
                    <a:pt x="1624203" y="317754"/>
                    <a:pt x="1626235" y="315087"/>
                    <a:pt x="1628521" y="312928"/>
                  </a:cubicBezTo>
                  <a:cubicBezTo>
                    <a:pt x="1630807" y="310769"/>
                    <a:pt x="1633474" y="308864"/>
                    <a:pt x="1636141" y="307213"/>
                  </a:cubicBezTo>
                  <a:cubicBezTo>
                    <a:pt x="1638808" y="305689"/>
                    <a:pt x="1641729" y="304292"/>
                    <a:pt x="1644777" y="303403"/>
                  </a:cubicBezTo>
                  <a:cubicBezTo>
                    <a:pt x="1647825" y="302514"/>
                    <a:pt x="1651000" y="302006"/>
                    <a:pt x="1654175" y="301879"/>
                  </a:cubicBezTo>
                  <a:cubicBezTo>
                    <a:pt x="1657350" y="301752"/>
                    <a:pt x="1660652" y="302006"/>
                    <a:pt x="1663700" y="302641"/>
                  </a:cubicBezTo>
                  <a:cubicBezTo>
                    <a:pt x="1666748" y="303276"/>
                    <a:pt x="1669923" y="304292"/>
                    <a:pt x="1672717" y="305562"/>
                  </a:cubicBezTo>
                  <a:cubicBezTo>
                    <a:pt x="1675638" y="306959"/>
                    <a:pt x="1678432" y="308610"/>
                    <a:pt x="1680845" y="310642"/>
                  </a:cubicBezTo>
                  <a:cubicBezTo>
                    <a:pt x="1683258" y="312674"/>
                    <a:pt x="1685544" y="314960"/>
                    <a:pt x="1687449" y="317500"/>
                  </a:cubicBezTo>
                  <a:cubicBezTo>
                    <a:pt x="1689354" y="320040"/>
                    <a:pt x="1691005" y="322834"/>
                    <a:pt x="1692275" y="325755"/>
                  </a:cubicBezTo>
                  <a:cubicBezTo>
                    <a:pt x="1693545" y="328676"/>
                    <a:pt x="1694434" y="331851"/>
                    <a:pt x="1694942" y="334899"/>
                  </a:cubicBezTo>
                  <a:cubicBezTo>
                    <a:pt x="1695450" y="338074"/>
                    <a:pt x="1695577" y="341249"/>
                    <a:pt x="1695323" y="344424"/>
                  </a:cubicBezTo>
                  <a:cubicBezTo>
                    <a:pt x="1695069" y="347599"/>
                    <a:pt x="1694434" y="348488"/>
                    <a:pt x="1693545" y="353695"/>
                  </a:cubicBezTo>
                  <a:cubicBezTo>
                    <a:pt x="1688719" y="380746"/>
                    <a:pt x="1677924" y="504571"/>
                    <a:pt x="1652397" y="606679"/>
                  </a:cubicBezTo>
                  <a:cubicBezTo>
                    <a:pt x="1611122" y="771652"/>
                    <a:pt x="1485773" y="1111377"/>
                    <a:pt x="1435989" y="1240663"/>
                  </a:cubicBezTo>
                  <a:cubicBezTo>
                    <a:pt x="1413510" y="1298829"/>
                    <a:pt x="1390269" y="1347724"/>
                    <a:pt x="1382268" y="1365250"/>
                  </a:cubicBezTo>
                  <a:cubicBezTo>
                    <a:pt x="1380109" y="1369949"/>
                    <a:pt x="1379728" y="1371346"/>
                    <a:pt x="1377950" y="1374140"/>
                  </a:cubicBezTo>
                  <a:cubicBezTo>
                    <a:pt x="1376172" y="1376807"/>
                    <a:pt x="1374140" y="1379347"/>
                    <a:pt x="1371727" y="1381633"/>
                  </a:cubicBezTo>
                  <a:cubicBezTo>
                    <a:pt x="1369314" y="1383919"/>
                    <a:pt x="1366520" y="1385951"/>
                    <a:pt x="1363726" y="1387602"/>
                  </a:cubicBezTo>
                  <a:cubicBezTo>
                    <a:pt x="1360932" y="1389253"/>
                    <a:pt x="1357884" y="1390523"/>
                    <a:pt x="1354709" y="1391412"/>
                  </a:cubicBezTo>
                  <a:cubicBezTo>
                    <a:pt x="1351534" y="1392301"/>
                    <a:pt x="1348232" y="1392809"/>
                    <a:pt x="1344930" y="1392936"/>
                  </a:cubicBezTo>
                  <a:cubicBezTo>
                    <a:pt x="1341628" y="1393063"/>
                    <a:pt x="1338326" y="1392682"/>
                    <a:pt x="1335151" y="1392047"/>
                  </a:cubicBezTo>
                  <a:cubicBezTo>
                    <a:pt x="1331976" y="1391412"/>
                    <a:pt x="1328674" y="1390269"/>
                    <a:pt x="1325753" y="1388872"/>
                  </a:cubicBezTo>
                  <a:cubicBezTo>
                    <a:pt x="1322832" y="1387475"/>
                    <a:pt x="1320038" y="1385570"/>
                    <a:pt x="1317498" y="1383538"/>
                  </a:cubicBezTo>
                  <a:cubicBezTo>
                    <a:pt x="1314958" y="1381379"/>
                    <a:pt x="1312672" y="1378966"/>
                    <a:pt x="1310767" y="1376299"/>
                  </a:cubicBezTo>
                  <a:cubicBezTo>
                    <a:pt x="1308862" y="1373632"/>
                    <a:pt x="1307084" y="1370838"/>
                    <a:pt x="1305814" y="1367790"/>
                  </a:cubicBezTo>
                  <a:cubicBezTo>
                    <a:pt x="1304544" y="1364742"/>
                    <a:pt x="1303655" y="1361440"/>
                    <a:pt x="1303147" y="1358265"/>
                  </a:cubicBezTo>
                  <a:cubicBezTo>
                    <a:pt x="1302639" y="1354963"/>
                    <a:pt x="1302639" y="1351661"/>
                    <a:pt x="1302893" y="1348359"/>
                  </a:cubicBezTo>
                  <a:cubicBezTo>
                    <a:pt x="1303147" y="1345057"/>
                    <a:pt x="1303782" y="1344422"/>
                    <a:pt x="1304925" y="1338707"/>
                  </a:cubicBezTo>
                  <a:cubicBezTo>
                    <a:pt x="1314196" y="1291463"/>
                    <a:pt x="1390523" y="873633"/>
                    <a:pt x="1424686" y="683641"/>
                  </a:cubicBezTo>
                  <a:cubicBezTo>
                    <a:pt x="1450975" y="537464"/>
                    <a:pt x="1485138" y="329311"/>
                    <a:pt x="1493393" y="295402"/>
                  </a:cubicBezTo>
                  <a:cubicBezTo>
                    <a:pt x="1494663" y="290195"/>
                    <a:pt x="1494917" y="289306"/>
                    <a:pt x="1496187" y="286512"/>
                  </a:cubicBezTo>
                  <a:cubicBezTo>
                    <a:pt x="1497457" y="283718"/>
                    <a:pt x="1498981" y="280924"/>
                    <a:pt x="1500886" y="278511"/>
                  </a:cubicBezTo>
                  <a:cubicBezTo>
                    <a:pt x="1502791" y="276098"/>
                    <a:pt x="1505077" y="273812"/>
                    <a:pt x="1507490" y="271907"/>
                  </a:cubicBezTo>
                  <a:cubicBezTo>
                    <a:pt x="1509903" y="270002"/>
                    <a:pt x="1512697" y="268351"/>
                    <a:pt x="1515491" y="267081"/>
                  </a:cubicBezTo>
                  <a:cubicBezTo>
                    <a:pt x="1518285" y="265811"/>
                    <a:pt x="1521333" y="264795"/>
                    <a:pt x="1524381" y="264287"/>
                  </a:cubicBezTo>
                  <a:cubicBezTo>
                    <a:pt x="1527429" y="263779"/>
                    <a:pt x="1530604" y="263525"/>
                    <a:pt x="1533652" y="263652"/>
                  </a:cubicBezTo>
                  <a:cubicBezTo>
                    <a:pt x="1536700" y="263779"/>
                    <a:pt x="1539875" y="264414"/>
                    <a:pt x="1542796" y="265303"/>
                  </a:cubicBezTo>
                  <a:cubicBezTo>
                    <a:pt x="1545717" y="266192"/>
                    <a:pt x="1548638" y="267462"/>
                    <a:pt x="1551305" y="269113"/>
                  </a:cubicBezTo>
                  <a:cubicBezTo>
                    <a:pt x="1553972" y="270637"/>
                    <a:pt x="1556512" y="272669"/>
                    <a:pt x="1558671" y="274828"/>
                  </a:cubicBezTo>
                  <a:cubicBezTo>
                    <a:pt x="1560830" y="276987"/>
                    <a:pt x="1562735" y="279527"/>
                    <a:pt x="1564386" y="282194"/>
                  </a:cubicBezTo>
                  <a:cubicBezTo>
                    <a:pt x="1566037" y="284861"/>
                    <a:pt x="1567434" y="287655"/>
                    <a:pt x="1568323" y="290576"/>
                  </a:cubicBezTo>
                  <a:cubicBezTo>
                    <a:pt x="1569212" y="293497"/>
                    <a:pt x="1569847" y="296799"/>
                    <a:pt x="1569974" y="299847"/>
                  </a:cubicBezTo>
                  <a:cubicBezTo>
                    <a:pt x="1570101" y="302895"/>
                    <a:pt x="1570990" y="303911"/>
                    <a:pt x="1569466" y="309118"/>
                  </a:cubicBezTo>
                  <a:cubicBezTo>
                    <a:pt x="1557782" y="349758"/>
                    <a:pt x="1366139" y="674370"/>
                    <a:pt x="1290828" y="816610"/>
                  </a:cubicBezTo>
                  <a:cubicBezTo>
                    <a:pt x="1236980" y="918337"/>
                    <a:pt x="1171702" y="1055370"/>
                    <a:pt x="1156208" y="1080643"/>
                  </a:cubicBezTo>
                  <a:cubicBezTo>
                    <a:pt x="1153414" y="1085088"/>
                    <a:pt x="1152779" y="1085850"/>
                    <a:pt x="1150747" y="1088136"/>
                  </a:cubicBezTo>
                  <a:cubicBezTo>
                    <a:pt x="1148588" y="1090422"/>
                    <a:pt x="1146175" y="1092581"/>
                    <a:pt x="1143635" y="1094232"/>
                  </a:cubicBezTo>
                  <a:cubicBezTo>
                    <a:pt x="1141095" y="1095883"/>
                    <a:pt x="1138301" y="1097280"/>
                    <a:pt x="1135380" y="1098296"/>
                  </a:cubicBezTo>
                  <a:cubicBezTo>
                    <a:pt x="1132459" y="1099312"/>
                    <a:pt x="1129411" y="1100074"/>
                    <a:pt x="1126363" y="1100328"/>
                  </a:cubicBezTo>
                  <a:cubicBezTo>
                    <a:pt x="1123315" y="1100582"/>
                    <a:pt x="1120140" y="1100455"/>
                    <a:pt x="1117092" y="1100074"/>
                  </a:cubicBezTo>
                  <a:cubicBezTo>
                    <a:pt x="1114044" y="1099693"/>
                    <a:pt x="1110996" y="1098804"/>
                    <a:pt x="1108075" y="1097661"/>
                  </a:cubicBezTo>
                  <a:cubicBezTo>
                    <a:pt x="1105281" y="1096518"/>
                    <a:pt x="1102487" y="1094994"/>
                    <a:pt x="1099947" y="1093216"/>
                  </a:cubicBezTo>
                  <a:cubicBezTo>
                    <a:pt x="1097534" y="1091438"/>
                    <a:pt x="1095248" y="1089152"/>
                    <a:pt x="1093216" y="1086866"/>
                  </a:cubicBezTo>
                  <a:cubicBezTo>
                    <a:pt x="1091184" y="1084453"/>
                    <a:pt x="1089406" y="1081913"/>
                    <a:pt x="1088009" y="1079119"/>
                  </a:cubicBezTo>
                  <a:cubicBezTo>
                    <a:pt x="1086612" y="1076325"/>
                    <a:pt x="1085596" y="1073404"/>
                    <a:pt x="1084961" y="1070356"/>
                  </a:cubicBezTo>
                  <a:cubicBezTo>
                    <a:pt x="1084326" y="1067435"/>
                    <a:pt x="1084072" y="1064260"/>
                    <a:pt x="1084072" y="1061212"/>
                  </a:cubicBezTo>
                  <a:cubicBezTo>
                    <a:pt x="1084072" y="1058164"/>
                    <a:pt x="1084580" y="1054862"/>
                    <a:pt x="1085342" y="1051941"/>
                  </a:cubicBezTo>
                  <a:cubicBezTo>
                    <a:pt x="1086104" y="1049020"/>
                    <a:pt x="1087501" y="1048385"/>
                    <a:pt x="1088898" y="1043432"/>
                  </a:cubicBezTo>
                  <a:cubicBezTo>
                    <a:pt x="1097026" y="1014476"/>
                    <a:pt x="1130808" y="796417"/>
                    <a:pt x="1134491" y="739775"/>
                  </a:cubicBezTo>
                  <a:cubicBezTo>
                    <a:pt x="1135888" y="717931"/>
                    <a:pt x="1132332" y="703707"/>
                    <a:pt x="1133602" y="694055"/>
                  </a:cubicBezTo>
                  <a:cubicBezTo>
                    <a:pt x="1134237" y="689483"/>
                    <a:pt x="1134999" y="687197"/>
                    <a:pt x="1136396" y="684022"/>
                  </a:cubicBezTo>
                  <a:cubicBezTo>
                    <a:pt x="1137666" y="680847"/>
                    <a:pt x="1139571" y="677799"/>
                    <a:pt x="1141603" y="675132"/>
                  </a:cubicBezTo>
                  <a:cubicBezTo>
                    <a:pt x="1143635" y="672338"/>
                    <a:pt x="1146048" y="669798"/>
                    <a:pt x="1148715" y="667639"/>
                  </a:cubicBezTo>
                  <a:cubicBezTo>
                    <a:pt x="1151382" y="665480"/>
                    <a:pt x="1154303" y="663575"/>
                    <a:pt x="1157351" y="662051"/>
                  </a:cubicBezTo>
                  <a:cubicBezTo>
                    <a:pt x="1160399" y="660527"/>
                    <a:pt x="1163828" y="659511"/>
                    <a:pt x="1167130" y="658749"/>
                  </a:cubicBezTo>
                  <a:cubicBezTo>
                    <a:pt x="1170432" y="657987"/>
                    <a:pt x="1173988" y="657733"/>
                    <a:pt x="1177417" y="657860"/>
                  </a:cubicBezTo>
                  <a:cubicBezTo>
                    <a:pt x="1180846" y="657987"/>
                    <a:pt x="1184275" y="658622"/>
                    <a:pt x="1187577" y="659511"/>
                  </a:cubicBezTo>
                  <a:cubicBezTo>
                    <a:pt x="1190879" y="660400"/>
                    <a:pt x="1194181" y="661797"/>
                    <a:pt x="1197102" y="663448"/>
                  </a:cubicBezTo>
                  <a:cubicBezTo>
                    <a:pt x="1200150" y="665099"/>
                    <a:pt x="1202944" y="667258"/>
                    <a:pt x="1205484" y="669671"/>
                  </a:cubicBezTo>
                  <a:cubicBezTo>
                    <a:pt x="1207897" y="672084"/>
                    <a:pt x="1210183" y="674751"/>
                    <a:pt x="1211961" y="677672"/>
                  </a:cubicBezTo>
                  <a:cubicBezTo>
                    <a:pt x="1213739" y="680593"/>
                    <a:pt x="1215263" y="683768"/>
                    <a:pt x="1216406" y="686943"/>
                  </a:cubicBezTo>
                  <a:cubicBezTo>
                    <a:pt x="1217549" y="690245"/>
                    <a:pt x="1218311" y="693674"/>
                    <a:pt x="1218565" y="697103"/>
                  </a:cubicBezTo>
                  <a:cubicBezTo>
                    <a:pt x="1218819" y="700532"/>
                    <a:pt x="1219073" y="701548"/>
                    <a:pt x="1218184" y="707390"/>
                  </a:cubicBezTo>
                  <a:cubicBezTo>
                    <a:pt x="1211834" y="746887"/>
                    <a:pt x="1127887" y="1038860"/>
                    <a:pt x="1089279" y="1155954"/>
                  </a:cubicBezTo>
                  <a:cubicBezTo>
                    <a:pt x="1063879" y="1233043"/>
                    <a:pt x="1027557" y="1322832"/>
                    <a:pt x="1018921" y="1345057"/>
                  </a:cubicBezTo>
                  <a:cubicBezTo>
                    <a:pt x="1017016" y="1349883"/>
                    <a:pt x="1016889" y="1351026"/>
                    <a:pt x="1015365" y="1353693"/>
                  </a:cubicBezTo>
                  <a:cubicBezTo>
                    <a:pt x="1013841" y="1356360"/>
                    <a:pt x="1011936" y="1358900"/>
                    <a:pt x="1009904" y="1361059"/>
                  </a:cubicBezTo>
                  <a:cubicBezTo>
                    <a:pt x="1007745" y="1363345"/>
                    <a:pt x="1005332" y="1365377"/>
                    <a:pt x="1002792" y="1367028"/>
                  </a:cubicBezTo>
                  <a:cubicBezTo>
                    <a:pt x="1000252" y="1368679"/>
                    <a:pt x="997458" y="1370076"/>
                    <a:pt x="994537" y="1371092"/>
                  </a:cubicBezTo>
                  <a:cubicBezTo>
                    <a:pt x="991616" y="1372108"/>
                    <a:pt x="988568" y="1372743"/>
                    <a:pt x="985520" y="1372997"/>
                  </a:cubicBezTo>
                  <a:cubicBezTo>
                    <a:pt x="982472" y="1373251"/>
                    <a:pt x="979297" y="1373251"/>
                    <a:pt x="976249" y="1372743"/>
                  </a:cubicBezTo>
                  <a:cubicBezTo>
                    <a:pt x="973201" y="1372235"/>
                    <a:pt x="970153" y="1371473"/>
                    <a:pt x="967359" y="1370330"/>
                  </a:cubicBezTo>
                  <a:cubicBezTo>
                    <a:pt x="964565" y="1369187"/>
                    <a:pt x="961771" y="1367536"/>
                    <a:pt x="959358" y="1365758"/>
                  </a:cubicBezTo>
                  <a:cubicBezTo>
                    <a:pt x="956945" y="1363980"/>
                    <a:pt x="954532" y="1361694"/>
                    <a:pt x="952627" y="1359408"/>
                  </a:cubicBezTo>
                  <a:cubicBezTo>
                    <a:pt x="950595" y="1356995"/>
                    <a:pt x="948944" y="1354455"/>
                    <a:pt x="947547" y="1351661"/>
                  </a:cubicBezTo>
                  <a:cubicBezTo>
                    <a:pt x="946150" y="1348867"/>
                    <a:pt x="945134" y="1345946"/>
                    <a:pt x="944499" y="1342898"/>
                  </a:cubicBezTo>
                  <a:cubicBezTo>
                    <a:pt x="943864" y="1339977"/>
                    <a:pt x="943610" y="1336802"/>
                    <a:pt x="943737" y="1333754"/>
                  </a:cubicBezTo>
                  <a:cubicBezTo>
                    <a:pt x="943864" y="1330706"/>
                    <a:pt x="943483" y="1329817"/>
                    <a:pt x="945134" y="1324610"/>
                  </a:cubicBezTo>
                  <a:cubicBezTo>
                    <a:pt x="958850" y="1279525"/>
                    <a:pt x="1150874" y="900811"/>
                    <a:pt x="1238885" y="702564"/>
                  </a:cubicBezTo>
                  <a:cubicBezTo>
                    <a:pt x="1317879" y="524637"/>
                    <a:pt x="1432560" y="228346"/>
                    <a:pt x="1451991" y="190881"/>
                  </a:cubicBezTo>
                  <a:cubicBezTo>
                    <a:pt x="1454531" y="186055"/>
                    <a:pt x="1455039" y="185420"/>
                    <a:pt x="1456944" y="183007"/>
                  </a:cubicBezTo>
                  <a:cubicBezTo>
                    <a:pt x="1458849" y="180594"/>
                    <a:pt x="1461262" y="178562"/>
                    <a:pt x="1463675" y="176657"/>
                  </a:cubicBezTo>
                  <a:cubicBezTo>
                    <a:pt x="1466088" y="174879"/>
                    <a:pt x="1468755" y="173101"/>
                    <a:pt x="1471549" y="171958"/>
                  </a:cubicBezTo>
                  <a:cubicBezTo>
                    <a:pt x="1474343" y="170688"/>
                    <a:pt x="1477391" y="169926"/>
                    <a:pt x="1480439" y="169418"/>
                  </a:cubicBezTo>
                  <a:cubicBezTo>
                    <a:pt x="1483487" y="168910"/>
                    <a:pt x="1486662" y="168783"/>
                    <a:pt x="1489710" y="169037"/>
                  </a:cubicBezTo>
                  <a:cubicBezTo>
                    <a:pt x="1492758" y="169291"/>
                    <a:pt x="1495806" y="169926"/>
                    <a:pt x="1498727" y="170942"/>
                  </a:cubicBezTo>
                  <a:cubicBezTo>
                    <a:pt x="1501648" y="171958"/>
                    <a:pt x="1504442" y="173228"/>
                    <a:pt x="1506982" y="174879"/>
                  </a:cubicBezTo>
                  <a:cubicBezTo>
                    <a:pt x="1509522" y="176530"/>
                    <a:pt x="1512062" y="178562"/>
                    <a:pt x="1514221" y="180721"/>
                  </a:cubicBezTo>
                  <a:cubicBezTo>
                    <a:pt x="1516380" y="182880"/>
                    <a:pt x="1518158" y="185420"/>
                    <a:pt x="1519682" y="188087"/>
                  </a:cubicBezTo>
                  <a:cubicBezTo>
                    <a:pt x="1521206" y="190754"/>
                    <a:pt x="1522476" y="193548"/>
                    <a:pt x="1523365" y="196469"/>
                  </a:cubicBezTo>
                  <a:cubicBezTo>
                    <a:pt x="1524254" y="199390"/>
                    <a:pt x="1524762" y="202565"/>
                    <a:pt x="1524889" y="205613"/>
                  </a:cubicBezTo>
                  <a:cubicBezTo>
                    <a:pt x="1525016" y="208661"/>
                    <a:pt x="1524762" y="211836"/>
                    <a:pt x="1524127" y="214757"/>
                  </a:cubicBezTo>
                  <a:cubicBezTo>
                    <a:pt x="1523492" y="217805"/>
                    <a:pt x="1522857" y="218186"/>
                    <a:pt x="1521206" y="223520"/>
                  </a:cubicBezTo>
                  <a:cubicBezTo>
                    <a:pt x="1505585" y="273177"/>
                    <a:pt x="1363345" y="778764"/>
                    <a:pt x="1292479" y="1000379"/>
                  </a:cubicBezTo>
                  <a:cubicBezTo>
                    <a:pt x="1238758" y="1168400"/>
                    <a:pt x="1154684" y="1404620"/>
                    <a:pt x="1140841" y="1440053"/>
                  </a:cubicBezTo>
                  <a:cubicBezTo>
                    <a:pt x="1138936" y="1445006"/>
                    <a:pt x="1138682" y="1445768"/>
                    <a:pt x="1137158" y="1448435"/>
                  </a:cubicBezTo>
                  <a:cubicBezTo>
                    <a:pt x="1135634" y="1451102"/>
                    <a:pt x="1133729" y="1453642"/>
                    <a:pt x="1131570" y="1455801"/>
                  </a:cubicBezTo>
                  <a:cubicBezTo>
                    <a:pt x="1129411" y="1457960"/>
                    <a:pt x="1126998" y="1459992"/>
                    <a:pt x="1124458" y="1461643"/>
                  </a:cubicBezTo>
                  <a:cubicBezTo>
                    <a:pt x="1121918" y="1463294"/>
                    <a:pt x="1118997" y="1464564"/>
                    <a:pt x="1116076" y="1465453"/>
                  </a:cubicBezTo>
                  <a:cubicBezTo>
                    <a:pt x="1113155" y="1466342"/>
                    <a:pt x="1110107" y="1466977"/>
                    <a:pt x="1107059" y="1467231"/>
                  </a:cubicBezTo>
                  <a:cubicBezTo>
                    <a:pt x="1104011" y="1467485"/>
                    <a:pt x="1100963" y="1467358"/>
                    <a:pt x="1097915" y="1466850"/>
                  </a:cubicBezTo>
                  <a:cubicBezTo>
                    <a:pt x="1094867" y="1466342"/>
                    <a:pt x="1091819" y="1465453"/>
                    <a:pt x="1089025" y="1464310"/>
                  </a:cubicBezTo>
                  <a:cubicBezTo>
                    <a:pt x="1086231" y="1463040"/>
                    <a:pt x="1083437" y="1461516"/>
                    <a:pt x="1081024" y="1459611"/>
                  </a:cubicBezTo>
                  <a:cubicBezTo>
                    <a:pt x="1078611" y="1457833"/>
                    <a:pt x="1076325" y="1455674"/>
                    <a:pt x="1074420" y="1453261"/>
                  </a:cubicBezTo>
                  <a:cubicBezTo>
                    <a:pt x="1072515" y="1450848"/>
                    <a:pt x="1070864" y="1448181"/>
                    <a:pt x="1069594" y="1445387"/>
                  </a:cubicBezTo>
                  <a:cubicBezTo>
                    <a:pt x="1068324" y="1442593"/>
                    <a:pt x="1067308" y="1439672"/>
                    <a:pt x="1066673" y="1436624"/>
                  </a:cubicBezTo>
                  <a:cubicBezTo>
                    <a:pt x="1066038" y="1433703"/>
                    <a:pt x="1065911" y="1430528"/>
                    <a:pt x="1066038" y="1427480"/>
                  </a:cubicBezTo>
                  <a:cubicBezTo>
                    <a:pt x="1066165" y="1424432"/>
                    <a:pt x="1066419" y="1423670"/>
                    <a:pt x="1067562" y="1418336"/>
                  </a:cubicBezTo>
                  <a:cubicBezTo>
                    <a:pt x="1076706" y="1375918"/>
                    <a:pt x="1168781" y="1040638"/>
                    <a:pt x="1217041" y="856361"/>
                  </a:cubicBezTo>
                  <a:cubicBezTo>
                    <a:pt x="1263650" y="678434"/>
                    <a:pt x="1339215" y="370840"/>
                    <a:pt x="1352169" y="331343"/>
                  </a:cubicBezTo>
                  <a:cubicBezTo>
                    <a:pt x="1353820" y="326263"/>
                    <a:pt x="1354201" y="325501"/>
                    <a:pt x="1355598" y="322834"/>
                  </a:cubicBezTo>
                  <a:cubicBezTo>
                    <a:pt x="1357122" y="320167"/>
                    <a:pt x="1358900" y="317627"/>
                    <a:pt x="1360932" y="315341"/>
                  </a:cubicBezTo>
                  <a:cubicBezTo>
                    <a:pt x="1362964" y="313055"/>
                    <a:pt x="1365377" y="311023"/>
                    <a:pt x="1367917" y="309372"/>
                  </a:cubicBezTo>
                  <a:cubicBezTo>
                    <a:pt x="1370457" y="307721"/>
                    <a:pt x="1373251" y="306197"/>
                    <a:pt x="1376172" y="305181"/>
                  </a:cubicBezTo>
                  <a:cubicBezTo>
                    <a:pt x="1379093" y="304165"/>
                    <a:pt x="1382141" y="303403"/>
                    <a:pt x="1385189" y="303149"/>
                  </a:cubicBezTo>
                  <a:cubicBezTo>
                    <a:pt x="1388237" y="302895"/>
                    <a:pt x="1391285" y="303022"/>
                    <a:pt x="1394333" y="303403"/>
                  </a:cubicBezTo>
                  <a:cubicBezTo>
                    <a:pt x="1397381" y="303784"/>
                    <a:pt x="1400429" y="304546"/>
                    <a:pt x="1403223" y="305689"/>
                  </a:cubicBezTo>
                  <a:cubicBezTo>
                    <a:pt x="1406017" y="306832"/>
                    <a:pt x="1408811" y="308356"/>
                    <a:pt x="1411351" y="310134"/>
                  </a:cubicBezTo>
                  <a:cubicBezTo>
                    <a:pt x="1413764" y="311912"/>
                    <a:pt x="1416177" y="314071"/>
                    <a:pt x="1418082" y="316357"/>
                  </a:cubicBezTo>
                  <a:cubicBezTo>
                    <a:pt x="1420114" y="318643"/>
                    <a:pt x="1421765" y="321310"/>
                    <a:pt x="1423162" y="324104"/>
                  </a:cubicBezTo>
                  <a:cubicBezTo>
                    <a:pt x="1424559" y="326771"/>
                    <a:pt x="1425702" y="329819"/>
                    <a:pt x="1426337" y="332740"/>
                  </a:cubicBezTo>
                  <a:cubicBezTo>
                    <a:pt x="1426972" y="335661"/>
                    <a:pt x="1427226" y="338836"/>
                    <a:pt x="1427226" y="341884"/>
                  </a:cubicBezTo>
                  <a:cubicBezTo>
                    <a:pt x="1427226" y="344932"/>
                    <a:pt x="1426972" y="345694"/>
                    <a:pt x="1425956" y="351028"/>
                  </a:cubicBezTo>
                  <a:cubicBezTo>
                    <a:pt x="1417701" y="391922"/>
                    <a:pt x="1329182" y="720217"/>
                    <a:pt x="1287018" y="877697"/>
                  </a:cubicBezTo>
                  <a:cubicBezTo>
                    <a:pt x="1252601" y="1005967"/>
                    <a:pt x="1202436" y="1195197"/>
                    <a:pt x="1192149" y="1226566"/>
                  </a:cubicBezTo>
                  <a:cubicBezTo>
                    <a:pt x="1190498" y="1231519"/>
                    <a:pt x="1190244" y="1232408"/>
                    <a:pt x="1188847" y="1235075"/>
                  </a:cubicBezTo>
                  <a:cubicBezTo>
                    <a:pt x="1187323" y="1237742"/>
                    <a:pt x="1185418" y="1240282"/>
                    <a:pt x="1183386" y="1242568"/>
                  </a:cubicBezTo>
                  <a:cubicBezTo>
                    <a:pt x="1181354" y="1244854"/>
                    <a:pt x="1178941" y="1246886"/>
                    <a:pt x="1176401" y="1248537"/>
                  </a:cubicBezTo>
                  <a:cubicBezTo>
                    <a:pt x="1173861" y="1250188"/>
                    <a:pt x="1171067" y="1251712"/>
                    <a:pt x="1168273" y="1252728"/>
                  </a:cubicBezTo>
                  <a:cubicBezTo>
                    <a:pt x="1165352" y="1253744"/>
                    <a:pt x="1162304" y="1254506"/>
                    <a:pt x="1159256" y="1254760"/>
                  </a:cubicBezTo>
                  <a:cubicBezTo>
                    <a:pt x="1156208" y="1255014"/>
                    <a:pt x="1153160" y="1255014"/>
                    <a:pt x="1150112" y="1254633"/>
                  </a:cubicBezTo>
                  <a:cubicBezTo>
                    <a:pt x="1147064" y="1254252"/>
                    <a:pt x="1144016" y="1253363"/>
                    <a:pt x="1141222" y="1252220"/>
                  </a:cubicBezTo>
                  <a:cubicBezTo>
                    <a:pt x="1138428" y="1251077"/>
                    <a:pt x="1135634" y="1249680"/>
                    <a:pt x="1133094" y="1247902"/>
                  </a:cubicBezTo>
                  <a:cubicBezTo>
                    <a:pt x="1130681" y="1246124"/>
                    <a:pt x="1128268" y="1243965"/>
                    <a:pt x="1126363" y="1241679"/>
                  </a:cubicBezTo>
                  <a:cubicBezTo>
                    <a:pt x="1124331" y="1239393"/>
                    <a:pt x="1122680" y="1236726"/>
                    <a:pt x="1121283" y="1233932"/>
                  </a:cubicBezTo>
                  <a:cubicBezTo>
                    <a:pt x="1119886" y="1231265"/>
                    <a:pt x="1118743" y="1228217"/>
                    <a:pt x="1118108" y="1225296"/>
                  </a:cubicBezTo>
                  <a:cubicBezTo>
                    <a:pt x="1117473" y="1222375"/>
                    <a:pt x="1117092" y="1219200"/>
                    <a:pt x="1117092" y="1216152"/>
                  </a:cubicBezTo>
                  <a:cubicBezTo>
                    <a:pt x="1117092" y="1213104"/>
                    <a:pt x="1116965" y="1212342"/>
                    <a:pt x="1118362" y="1207135"/>
                  </a:cubicBezTo>
                  <a:cubicBezTo>
                    <a:pt x="1130300" y="1163066"/>
                    <a:pt x="1282192" y="800100"/>
                    <a:pt x="1365377" y="600837"/>
                  </a:cubicBezTo>
                  <a:cubicBezTo>
                    <a:pt x="1446911" y="405765"/>
                    <a:pt x="1592707" y="64516"/>
                    <a:pt x="1612519" y="23749"/>
                  </a:cubicBezTo>
                  <a:cubicBezTo>
                    <a:pt x="1614932" y="18796"/>
                    <a:pt x="1615186" y="18161"/>
                    <a:pt x="1616964" y="15621"/>
                  </a:cubicBezTo>
                  <a:cubicBezTo>
                    <a:pt x="1618742" y="13208"/>
                    <a:pt x="1620901" y="10795"/>
                    <a:pt x="1623187" y="8890"/>
                  </a:cubicBezTo>
                  <a:cubicBezTo>
                    <a:pt x="1625473" y="6985"/>
                    <a:pt x="1628140" y="5334"/>
                    <a:pt x="1630934" y="3937"/>
                  </a:cubicBezTo>
                  <a:cubicBezTo>
                    <a:pt x="1633601" y="2667"/>
                    <a:pt x="1636649" y="1524"/>
                    <a:pt x="1639570" y="889"/>
                  </a:cubicBezTo>
                  <a:cubicBezTo>
                    <a:pt x="1642491" y="254"/>
                    <a:pt x="1645666" y="0"/>
                    <a:pt x="1648714" y="0"/>
                  </a:cubicBezTo>
                  <a:cubicBezTo>
                    <a:pt x="1651762" y="0"/>
                    <a:pt x="1654937" y="508"/>
                    <a:pt x="1657858" y="1270"/>
                  </a:cubicBezTo>
                  <a:cubicBezTo>
                    <a:pt x="1660779" y="2032"/>
                    <a:pt x="1663700" y="3302"/>
                    <a:pt x="1666367" y="4826"/>
                  </a:cubicBezTo>
                  <a:cubicBezTo>
                    <a:pt x="1669034" y="6350"/>
                    <a:pt x="1671701" y="8128"/>
                    <a:pt x="1673860" y="10160"/>
                  </a:cubicBezTo>
                  <a:cubicBezTo>
                    <a:pt x="1676146" y="12192"/>
                    <a:pt x="1678051" y="14732"/>
                    <a:pt x="1679702" y="17272"/>
                  </a:cubicBezTo>
                  <a:cubicBezTo>
                    <a:pt x="1681353" y="19812"/>
                    <a:pt x="1682750" y="22606"/>
                    <a:pt x="1683766" y="25527"/>
                  </a:cubicBezTo>
                  <a:cubicBezTo>
                    <a:pt x="1684782" y="28321"/>
                    <a:pt x="1685544" y="31369"/>
                    <a:pt x="1685798" y="34417"/>
                  </a:cubicBezTo>
                  <a:cubicBezTo>
                    <a:pt x="1686052" y="37465"/>
                    <a:pt x="1686052" y="40640"/>
                    <a:pt x="1685544" y="43688"/>
                  </a:cubicBezTo>
                  <a:cubicBezTo>
                    <a:pt x="1685036" y="46736"/>
                    <a:pt x="1684274" y="47244"/>
                    <a:pt x="1683131" y="52578"/>
                  </a:cubicBezTo>
                  <a:cubicBezTo>
                    <a:pt x="1674241" y="93091"/>
                    <a:pt x="1628267" y="412496"/>
                    <a:pt x="1594104" y="584835"/>
                  </a:cubicBezTo>
                  <a:cubicBezTo>
                    <a:pt x="1561465" y="749300"/>
                    <a:pt x="1493647" y="1026160"/>
                    <a:pt x="1483741" y="1064387"/>
                  </a:cubicBezTo>
                  <a:cubicBezTo>
                    <a:pt x="1482344" y="1069594"/>
                    <a:pt x="1482471" y="1070483"/>
                    <a:pt x="1481201" y="1073277"/>
                  </a:cubicBezTo>
                  <a:cubicBezTo>
                    <a:pt x="1480058" y="1076071"/>
                    <a:pt x="1478407" y="1078738"/>
                    <a:pt x="1476502" y="1081151"/>
                  </a:cubicBezTo>
                  <a:cubicBezTo>
                    <a:pt x="1474724" y="1083564"/>
                    <a:pt x="1472565" y="1085850"/>
                    <a:pt x="1470152" y="1087755"/>
                  </a:cubicBezTo>
                  <a:cubicBezTo>
                    <a:pt x="1467739" y="1089660"/>
                    <a:pt x="1465072" y="1091311"/>
                    <a:pt x="1462278" y="1092581"/>
                  </a:cubicBezTo>
                  <a:cubicBezTo>
                    <a:pt x="1459484" y="1093851"/>
                    <a:pt x="1456563" y="1094867"/>
                    <a:pt x="1453642" y="1095502"/>
                  </a:cubicBezTo>
                  <a:cubicBezTo>
                    <a:pt x="1450594" y="1096137"/>
                    <a:pt x="1447419" y="1096264"/>
                    <a:pt x="1444371" y="1096137"/>
                  </a:cubicBezTo>
                  <a:cubicBezTo>
                    <a:pt x="1441323" y="1096010"/>
                    <a:pt x="1438275" y="1095502"/>
                    <a:pt x="1435354" y="1094613"/>
                  </a:cubicBezTo>
                  <a:cubicBezTo>
                    <a:pt x="1432433" y="1093724"/>
                    <a:pt x="1429639" y="1092454"/>
                    <a:pt x="1426972" y="1090930"/>
                  </a:cubicBezTo>
                  <a:cubicBezTo>
                    <a:pt x="1424305" y="1089406"/>
                    <a:pt x="1421765" y="1087501"/>
                    <a:pt x="1419606" y="1085342"/>
                  </a:cubicBezTo>
                  <a:cubicBezTo>
                    <a:pt x="1417447" y="1083183"/>
                    <a:pt x="1415542" y="1080770"/>
                    <a:pt x="1413891" y="1078230"/>
                  </a:cubicBezTo>
                  <a:cubicBezTo>
                    <a:pt x="1412240" y="1075690"/>
                    <a:pt x="1410843" y="1072896"/>
                    <a:pt x="1409954" y="1069975"/>
                  </a:cubicBezTo>
                  <a:cubicBezTo>
                    <a:pt x="1408938" y="1067054"/>
                    <a:pt x="1408430" y="1064006"/>
                    <a:pt x="1408176" y="1060958"/>
                  </a:cubicBezTo>
                  <a:cubicBezTo>
                    <a:pt x="1407922" y="1057910"/>
                    <a:pt x="1407668" y="1056767"/>
                    <a:pt x="1408557" y="1051687"/>
                  </a:cubicBezTo>
                  <a:cubicBezTo>
                    <a:pt x="1413383" y="1024763"/>
                    <a:pt x="1460500" y="901192"/>
                    <a:pt x="1488059" y="803910"/>
                  </a:cubicBezTo>
                  <a:cubicBezTo>
                    <a:pt x="1526667" y="667512"/>
                    <a:pt x="1597025" y="345821"/>
                    <a:pt x="1610487" y="307975"/>
                  </a:cubicBezTo>
                  <a:cubicBezTo>
                    <a:pt x="1612265" y="302895"/>
                    <a:pt x="1612773" y="302133"/>
                    <a:pt x="1614424" y="299593"/>
                  </a:cubicBezTo>
                  <a:cubicBezTo>
                    <a:pt x="1616075" y="297053"/>
                    <a:pt x="1617980" y="294640"/>
                    <a:pt x="1620139" y="292481"/>
                  </a:cubicBezTo>
                  <a:cubicBezTo>
                    <a:pt x="1622298" y="290322"/>
                    <a:pt x="1624838" y="288417"/>
                    <a:pt x="1627378" y="286893"/>
                  </a:cubicBezTo>
                  <a:cubicBezTo>
                    <a:pt x="1630045" y="285369"/>
                    <a:pt x="1632839" y="284099"/>
                    <a:pt x="1635760" y="283210"/>
                  </a:cubicBezTo>
                  <a:cubicBezTo>
                    <a:pt x="1638681" y="282321"/>
                    <a:pt x="1641856" y="281686"/>
                    <a:pt x="1644904" y="281559"/>
                  </a:cubicBezTo>
                  <a:cubicBezTo>
                    <a:pt x="1647952" y="281432"/>
                    <a:pt x="1651127" y="281559"/>
                    <a:pt x="1654048" y="282194"/>
                  </a:cubicBezTo>
                  <a:cubicBezTo>
                    <a:pt x="1657096" y="282829"/>
                    <a:pt x="1660017" y="283845"/>
                    <a:pt x="1662811" y="285115"/>
                  </a:cubicBezTo>
                  <a:cubicBezTo>
                    <a:pt x="1665605" y="286385"/>
                    <a:pt x="1668145" y="288036"/>
                    <a:pt x="1670558" y="289941"/>
                  </a:cubicBezTo>
                  <a:cubicBezTo>
                    <a:pt x="1672971" y="291846"/>
                    <a:pt x="1675130" y="294005"/>
                    <a:pt x="1677035" y="296418"/>
                  </a:cubicBezTo>
                  <a:cubicBezTo>
                    <a:pt x="1678940" y="298831"/>
                    <a:pt x="1680464" y="301498"/>
                    <a:pt x="1681734" y="304292"/>
                  </a:cubicBezTo>
                  <a:cubicBezTo>
                    <a:pt x="1683004" y="307086"/>
                    <a:pt x="1683893" y="310134"/>
                    <a:pt x="1684401" y="313182"/>
                  </a:cubicBezTo>
                  <a:cubicBezTo>
                    <a:pt x="1684909" y="316230"/>
                    <a:pt x="1685036" y="319278"/>
                    <a:pt x="1684782" y="322326"/>
                  </a:cubicBezTo>
                  <a:cubicBezTo>
                    <a:pt x="1684528" y="325374"/>
                    <a:pt x="1684274" y="326390"/>
                    <a:pt x="1683131" y="331343"/>
                  </a:cubicBezTo>
                  <a:cubicBezTo>
                    <a:pt x="1677797" y="355727"/>
                    <a:pt x="1649603" y="460375"/>
                    <a:pt x="1628648" y="546735"/>
                  </a:cubicBezTo>
                  <a:cubicBezTo>
                    <a:pt x="1597279" y="676021"/>
                    <a:pt x="1527683" y="994410"/>
                    <a:pt x="1515999" y="1032129"/>
                  </a:cubicBezTo>
                  <a:cubicBezTo>
                    <a:pt x="1514475" y="1037209"/>
                    <a:pt x="1514094" y="1037971"/>
                    <a:pt x="1512697" y="1040638"/>
                  </a:cubicBezTo>
                  <a:cubicBezTo>
                    <a:pt x="1511300" y="1043305"/>
                    <a:pt x="1509395" y="1045972"/>
                    <a:pt x="1507363" y="1048258"/>
                  </a:cubicBezTo>
                  <a:cubicBezTo>
                    <a:pt x="1505331" y="1050544"/>
                    <a:pt x="1503045" y="1052576"/>
                    <a:pt x="1500505" y="1054227"/>
                  </a:cubicBezTo>
                  <a:cubicBezTo>
                    <a:pt x="1497965" y="1056005"/>
                    <a:pt x="1495171" y="1057529"/>
                    <a:pt x="1492377" y="1058545"/>
                  </a:cubicBezTo>
                  <a:cubicBezTo>
                    <a:pt x="1489456" y="1059688"/>
                    <a:pt x="1486408" y="1060323"/>
                    <a:pt x="1483360" y="1060704"/>
                  </a:cubicBezTo>
                  <a:cubicBezTo>
                    <a:pt x="1480312" y="1061085"/>
                    <a:pt x="1477264" y="1060958"/>
                    <a:pt x="1474216" y="1060577"/>
                  </a:cubicBezTo>
                  <a:cubicBezTo>
                    <a:pt x="1471168" y="1060196"/>
                    <a:pt x="1468120" y="1059434"/>
                    <a:pt x="1465326" y="1058291"/>
                  </a:cubicBezTo>
                  <a:cubicBezTo>
                    <a:pt x="1462532" y="1057148"/>
                    <a:pt x="1459738" y="1055751"/>
                    <a:pt x="1457198" y="1053973"/>
                  </a:cubicBezTo>
                  <a:cubicBezTo>
                    <a:pt x="1454658" y="1052195"/>
                    <a:pt x="1452372" y="1050163"/>
                    <a:pt x="1450340" y="1047877"/>
                  </a:cubicBezTo>
                  <a:cubicBezTo>
                    <a:pt x="1448308" y="1045591"/>
                    <a:pt x="1446530" y="1042924"/>
                    <a:pt x="1445133" y="1040257"/>
                  </a:cubicBezTo>
                  <a:cubicBezTo>
                    <a:pt x="1443736" y="1037590"/>
                    <a:pt x="1442593" y="1034542"/>
                    <a:pt x="1441958" y="1031621"/>
                  </a:cubicBezTo>
                  <a:cubicBezTo>
                    <a:pt x="1441323" y="1028700"/>
                    <a:pt x="1440942" y="1025652"/>
                    <a:pt x="1440942" y="1022604"/>
                  </a:cubicBezTo>
                  <a:cubicBezTo>
                    <a:pt x="1440942" y="1019556"/>
                    <a:pt x="1441069" y="1018159"/>
                    <a:pt x="1442085" y="1013460"/>
                  </a:cubicBezTo>
                  <a:cubicBezTo>
                    <a:pt x="1446022" y="996061"/>
                    <a:pt x="1466850" y="945007"/>
                    <a:pt x="1481455" y="893699"/>
                  </a:cubicBezTo>
                  <a:cubicBezTo>
                    <a:pt x="1506855" y="804545"/>
                    <a:pt x="1559433" y="556133"/>
                    <a:pt x="1571371" y="523621"/>
                  </a:cubicBezTo>
                  <a:cubicBezTo>
                    <a:pt x="1573276" y="518414"/>
                    <a:pt x="1573911" y="517652"/>
                    <a:pt x="1575689" y="514985"/>
                  </a:cubicBezTo>
                  <a:cubicBezTo>
                    <a:pt x="1577467" y="512318"/>
                    <a:pt x="1579626" y="509651"/>
                    <a:pt x="1582039" y="507492"/>
                  </a:cubicBezTo>
                  <a:cubicBezTo>
                    <a:pt x="1584452" y="505333"/>
                    <a:pt x="1587246" y="503301"/>
                    <a:pt x="1590040" y="501777"/>
                  </a:cubicBezTo>
                  <a:cubicBezTo>
                    <a:pt x="1592834" y="500253"/>
                    <a:pt x="1596009" y="498983"/>
                    <a:pt x="1599057" y="498221"/>
                  </a:cubicBezTo>
                  <a:cubicBezTo>
                    <a:pt x="1602232" y="497332"/>
                    <a:pt x="1605534" y="496951"/>
                    <a:pt x="1608709" y="496824"/>
                  </a:cubicBezTo>
                  <a:cubicBezTo>
                    <a:pt x="1612011" y="496697"/>
                    <a:pt x="1615313" y="497078"/>
                    <a:pt x="1618488" y="497840"/>
                  </a:cubicBezTo>
                  <a:cubicBezTo>
                    <a:pt x="1621663" y="498602"/>
                    <a:pt x="1624711" y="499745"/>
                    <a:pt x="1627632" y="501142"/>
                  </a:cubicBezTo>
                  <a:cubicBezTo>
                    <a:pt x="1630553" y="502666"/>
                    <a:pt x="1633347" y="504444"/>
                    <a:pt x="1635760" y="506603"/>
                  </a:cubicBezTo>
                  <a:cubicBezTo>
                    <a:pt x="1638173" y="508635"/>
                    <a:pt x="1640459" y="511048"/>
                    <a:pt x="1642364" y="513715"/>
                  </a:cubicBezTo>
                  <a:cubicBezTo>
                    <a:pt x="1644269" y="516382"/>
                    <a:pt x="1645793" y="519303"/>
                    <a:pt x="1647063" y="522351"/>
                  </a:cubicBezTo>
                  <a:cubicBezTo>
                    <a:pt x="1648206" y="525399"/>
                    <a:pt x="1649095" y="528574"/>
                    <a:pt x="1649603" y="531749"/>
                  </a:cubicBezTo>
                  <a:cubicBezTo>
                    <a:pt x="1650111" y="534924"/>
                    <a:pt x="1650111" y="538353"/>
                    <a:pt x="1649730" y="541528"/>
                  </a:cubicBezTo>
                  <a:cubicBezTo>
                    <a:pt x="1649349" y="544703"/>
                    <a:pt x="1649222" y="545592"/>
                    <a:pt x="1647571" y="551053"/>
                  </a:cubicBezTo>
                  <a:cubicBezTo>
                    <a:pt x="1635760" y="588518"/>
                    <a:pt x="1530858" y="826897"/>
                    <a:pt x="1470533" y="984504"/>
                  </a:cubicBezTo>
                  <a:cubicBezTo>
                    <a:pt x="1399540" y="1170178"/>
                    <a:pt x="1271524" y="1553718"/>
                    <a:pt x="1252093" y="1596263"/>
                  </a:cubicBezTo>
                  <a:cubicBezTo>
                    <a:pt x="1249680" y="1601470"/>
                    <a:pt x="1249299" y="1602105"/>
                    <a:pt x="1247394" y="1604645"/>
                  </a:cubicBezTo>
                  <a:cubicBezTo>
                    <a:pt x="1245489" y="1607185"/>
                    <a:pt x="1243203" y="1609725"/>
                    <a:pt x="1240790" y="1611757"/>
                  </a:cubicBezTo>
                  <a:cubicBezTo>
                    <a:pt x="1238377" y="1613789"/>
                    <a:pt x="1235583" y="1615567"/>
                    <a:pt x="1232789" y="1616964"/>
                  </a:cubicBezTo>
                  <a:cubicBezTo>
                    <a:pt x="1229995" y="1618361"/>
                    <a:pt x="1226820" y="1619504"/>
                    <a:pt x="1223772" y="1620139"/>
                  </a:cubicBezTo>
                  <a:cubicBezTo>
                    <a:pt x="1220597" y="1620774"/>
                    <a:pt x="1217295" y="1621155"/>
                    <a:pt x="1214120" y="1621028"/>
                  </a:cubicBezTo>
                  <a:cubicBezTo>
                    <a:pt x="1210945" y="1620901"/>
                    <a:pt x="1207770" y="1620393"/>
                    <a:pt x="1204722" y="1619631"/>
                  </a:cubicBezTo>
                  <a:cubicBezTo>
                    <a:pt x="1201674" y="1618742"/>
                    <a:pt x="1198626" y="1617599"/>
                    <a:pt x="1195832" y="1616075"/>
                  </a:cubicBezTo>
                  <a:cubicBezTo>
                    <a:pt x="1193038" y="1614551"/>
                    <a:pt x="1190244" y="1612519"/>
                    <a:pt x="1187958" y="1610360"/>
                  </a:cubicBezTo>
                  <a:cubicBezTo>
                    <a:pt x="1185672" y="1608201"/>
                    <a:pt x="1183640" y="1605661"/>
                    <a:pt x="1181862" y="1602994"/>
                  </a:cubicBezTo>
                  <a:cubicBezTo>
                    <a:pt x="1180084" y="1600327"/>
                    <a:pt x="1178560" y="1597406"/>
                    <a:pt x="1177544" y="1594358"/>
                  </a:cubicBezTo>
                  <a:cubicBezTo>
                    <a:pt x="1176528" y="1591310"/>
                    <a:pt x="1175766" y="1588135"/>
                    <a:pt x="1175512" y="1584960"/>
                  </a:cubicBezTo>
                  <a:cubicBezTo>
                    <a:pt x="1175258" y="1581785"/>
                    <a:pt x="1175258" y="1578610"/>
                    <a:pt x="1175766" y="1575435"/>
                  </a:cubicBezTo>
                  <a:cubicBezTo>
                    <a:pt x="1176274" y="1572260"/>
                    <a:pt x="1177290" y="1571498"/>
                    <a:pt x="1178306" y="1566164"/>
                  </a:cubicBezTo>
                  <a:cubicBezTo>
                    <a:pt x="1183640" y="1538351"/>
                    <a:pt x="1190879" y="1393698"/>
                    <a:pt x="1208024" y="1300988"/>
                  </a:cubicBezTo>
                  <a:cubicBezTo>
                    <a:pt x="1227328" y="1196086"/>
                    <a:pt x="1286002" y="1001395"/>
                    <a:pt x="1293749" y="969772"/>
                  </a:cubicBezTo>
                  <a:cubicBezTo>
                    <a:pt x="1295019" y="964438"/>
                    <a:pt x="1294765" y="963422"/>
                    <a:pt x="1295908" y="960501"/>
                  </a:cubicBezTo>
                  <a:cubicBezTo>
                    <a:pt x="1297051" y="957580"/>
                    <a:pt x="1298575" y="954659"/>
                    <a:pt x="1300353" y="952119"/>
                  </a:cubicBezTo>
                  <a:cubicBezTo>
                    <a:pt x="1302131" y="949579"/>
                    <a:pt x="1304290" y="947039"/>
                    <a:pt x="1306576" y="945007"/>
                  </a:cubicBezTo>
                  <a:cubicBezTo>
                    <a:pt x="1308862" y="942848"/>
                    <a:pt x="1311529" y="941070"/>
                    <a:pt x="1314323" y="939546"/>
                  </a:cubicBezTo>
                  <a:cubicBezTo>
                    <a:pt x="1317117" y="938022"/>
                    <a:pt x="1320165" y="936879"/>
                    <a:pt x="1323213" y="936117"/>
                  </a:cubicBezTo>
                  <a:cubicBezTo>
                    <a:pt x="1326261" y="935355"/>
                    <a:pt x="1329436" y="934974"/>
                    <a:pt x="1332611" y="934974"/>
                  </a:cubicBezTo>
                  <a:cubicBezTo>
                    <a:pt x="1335786" y="934974"/>
                    <a:pt x="1339088" y="935355"/>
                    <a:pt x="1342136" y="936117"/>
                  </a:cubicBezTo>
                  <a:cubicBezTo>
                    <a:pt x="1345184" y="936879"/>
                    <a:pt x="1348105" y="938022"/>
                    <a:pt x="1350899" y="939419"/>
                  </a:cubicBezTo>
                  <a:cubicBezTo>
                    <a:pt x="1353693" y="940816"/>
                    <a:pt x="1356360" y="942721"/>
                    <a:pt x="1358773" y="944753"/>
                  </a:cubicBezTo>
                  <a:cubicBezTo>
                    <a:pt x="1361186" y="946785"/>
                    <a:pt x="1363345" y="949325"/>
                    <a:pt x="1365123" y="951865"/>
                  </a:cubicBezTo>
                  <a:cubicBezTo>
                    <a:pt x="1366901" y="954405"/>
                    <a:pt x="1368425" y="957326"/>
                    <a:pt x="1369568" y="960247"/>
                  </a:cubicBezTo>
                  <a:cubicBezTo>
                    <a:pt x="1370711" y="963168"/>
                    <a:pt x="1371473" y="966343"/>
                    <a:pt x="1371854" y="969518"/>
                  </a:cubicBezTo>
                  <a:cubicBezTo>
                    <a:pt x="1372235" y="972566"/>
                    <a:pt x="1372489" y="973582"/>
                    <a:pt x="1371854" y="978916"/>
                  </a:cubicBezTo>
                  <a:cubicBezTo>
                    <a:pt x="1368044" y="1015238"/>
                    <a:pt x="1316101" y="1259332"/>
                    <a:pt x="1282446" y="1395349"/>
                  </a:cubicBezTo>
                  <a:cubicBezTo>
                    <a:pt x="1249680" y="1527937"/>
                    <a:pt x="1183640" y="1750822"/>
                    <a:pt x="1172972" y="1784858"/>
                  </a:cubicBezTo>
                  <a:cubicBezTo>
                    <a:pt x="1171321" y="1790065"/>
                    <a:pt x="1171321" y="1790954"/>
                    <a:pt x="1169924" y="1793748"/>
                  </a:cubicBezTo>
                  <a:cubicBezTo>
                    <a:pt x="1168527" y="1796542"/>
                    <a:pt x="1166876" y="1799209"/>
                    <a:pt x="1164844" y="1801622"/>
                  </a:cubicBezTo>
                  <a:cubicBezTo>
                    <a:pt x="1162812" y="1804035"/>
                    <a:pt x="1160526" y="1806321"/>
                    <a:pt x="1157986" y="1808099"/>
                  </a:cubicBezTo>
                  <a:cubicBezTo>
                    <a:pt x="1155446" y="1810004"/>
                    <a:pt x="1152652" y="1811528"/>
                    <a:pt x="1149731" y="1812671"/>
                  </a:cubicBezTo>
                  <a:cubicBezTo>
                    <a:pt x="1146810" y="1813814"/>
                    <a:pt x="1143762" y="1814703"/>
                    <a:pt x="1140714" y="1815211"/>
                  </a:cubicBezTo>
                  <a:cubicBezTo>
                    <a:pt x="1137666" y="1815719"/>
                    <a:pt x="1134364" y="1815719"/>
                    <a:pt x="1131316" y="1815465"/>
                  </a:cubicBezTo>
                  <a:cubicBezTo>
                    <a:pt x="1128268" y="1815211"/>
                    <a:pt x="1125093" y="1814576"/>
                    <a:pt x="1122172" y="1813560"/>
                  </a:cubicBezTo>
                  <a:cubicBezTo>
                    <a:pt x="1119251" y="1812544"/>
                    <a:pt x="1116330" y="1811020"/>
                    <a:pt x="1113663" y="1809369"/>
                  </a:cubicBezTo>
                  <a:cubicBezTo>
                    <a:pt x="1110996" y="1807718"/>
                    <a:pt x="1108583" y="1805686"/>
                    <a:pt x="1106424" y="1803400"/>
                  </a:cubicBezTo>
                  <a:cubicBezTo>
                    <a:pt x="1104265" y="1801114"/>
                    <a:pt x="1102360" y="1798447"/>
                    <a:pt x="1100836" y="1795780"/>
                  </a:cubicBezTo>
                  <a:cubicBezTo>
                    <a:pt x="1099312" y="1793113"/>
                    <a:pt x="1098042" y="1790065"/>
                    <a:pt x="1097280" y="1787144"/>
                  </a:cubicBezTo>
                  <a:cubicBezTo>
                    <a:pt x="1096391" y="1784096"/>
                    <a:pt x="1096010" y="1780921"/>
                    <a:pt x="1095883" y="1777873"/>
                  </a:cubicBezTo>
                  <a:cubicBezTo>
                    <a:pt x="1095756" y="1774698"/>
                    <a:pt x="1095883" y="1773936"/>
                    <a:pt x="1096772" y="1768475"/>
                  </a:cubicBezTo>
                  <a:cubicBezTo>
                    <a:pt x="1103376" y="1729994"/>
                    <a:pt x="1186307" y="1413129"/>
                    <a:pt x="1211326" y="1307973"/>
                  </a:cubicBezTo>
                  <a:cubicBezTo>
                    <a:pt x="1224280" y="1253490"/>
                    <a:pt x="1234186" y="1201293"/>
                    <a:pt x="1239520" y="1183513"/>
                  </a:cubicBezTo>
                  <a:cubicBezTo>
                    <a:pt x="1241044" y="1178560"/>
                    <a:pt x="1241552" y="1177036"/>
                    <a:pt x="1243076" y="1174115"/>
                  </a:cubicBezTo>
                  <a:cubicBezTo>
                    <a:pt x="1244600" y="1171194"/>
                    <a:pt x="1246632" y="1168400"/>
                    <a:pt x="1248791" y="1165860"/>
                  </a:cubicBezTo>
                  <a:cubicBezTo>
                    <a:pt x="1250950" y="1163447"/>
                    <a:pt x="1253617" y="1161161"/>
                    <a:pt x="1256284" y="1159256"/>
                  </a:cubicBezTo>
                  <a:cubicBezTo>
                    <a:pt x="1259078" y="1157351"/>
                    <a:pt x="1262126" y="1155700"/>
                    <a:pt x="1265174" y="1154557"/>
                  </a:cubicBezTo>
                  <a:cubicBezTo>
                    <a:pt x="1268349" y="1153414"/>
                    <a:pt x="1271651" y="1152525"/>
                    <a:pt x="1274953" y="1152144"/>
                  </a:cubicBezTo>
                  <a:cubicBezTo>
                    <a:pt x="1278255" y="1151763"/>
                    <a:pt x="1281684" y="1151763"/>
                    <a:pt x="1284986" y="1152144"/>
                  </a:cubicBezTo>
                  <a:cubicBezTo>
                    <a:pt x="1288288" y="1152525"/>
                    <a:pt x="1291590" y="1153541"/>
                    <a:pt x="1294765" y="1154684"/>
                  </a:cubicBezTo>
                  <a:cubicBezTo>
                    <a:pt x="1297813" y="1155827"/>
                    <a:pt x="1300988" y="1157351"/>
                    <a:pt x="1303655" y="1159256"/>
                  </a:cubicBezTo>
                  <a:cubicBezTo>
                    <a:pt x="1306449" y="1161161"/>
                    <a:pt x="1308989" y="1163447"/>
                    <a:pt x="1311148" y="1165987"/>
                  </a:cubicBezTo>
                  <a:cubicBezTo>
                    <a:pt x="1313307" y="1168527"/>
                    <a:pt x="1315339" y="1171321"/>
                    <a:pt x="1316863" y="1174242"/>
                  </a:cubicBezTo>
                  <a:cubicBezTo>
                    <a:pt x="1318387" y="1177163"/>
                    <a:pt x="1319657" y="1180465"/>
                    <a:pt x="1320419" y="1183640"/>
                  </a:cubicBezTo>
                  <a:cubicBezTo>
                    <a:pt x="1321181" y="1186942"/>
                    <a:pt x="1321562" y="1190371"/>
                    <a:pt x="1321562" y="1193673"/>
                  </a:cubicBezTo>
                  <a:cubicBezTo>
                    <a:pt x="1321562" y="1196975"/>
                    <a:pt x="1322070" y="1197991"/>
                    <a:pt x="1320292" y="1203579"/>
                  </a:cubicBezTo>
                  <a:cubicBezTo>
                    <a:pt x="1304798" y="1251331"/>
                    <a:pt x="972820" y="1847215"/>
                    <a:pt x="969645" y="1845818"/>
                  </a:cubicBezTo>
                  <a:cubicBezTo>
                    <a:pt x="969264" y="1845691"/>
                    <a:pt x="971550" y="1839849"/>
                    <a:pt x="972947" y="1837055"/>
                  </a:cubicBezTo>
                  <a:cubicBezTo>
                    <a:pt x="974344" y="1834261"/>
                    <a:pt x="976249" y="1831594"/>
                    <a:pt x="978281" y="1829308"/>
                  </a:cubicBezTo>
                  <a:cubicBezTo>
                    <a:pt x="980313" y="1827022"/>
                    <a:pt x="982853" y="1824990"/>
                    <a:pt x="985393" y="1823212"/>
                  </a:cubicBezTo>
                  <a:cubicBezTo>
                    <a:pt x="987933" y="1821434"/>
                    <a:pt x="990727" y="1820037"/>
                    <a:pt x="993648" y="1818894"/>
                  </a:cubicBezTo>
                  <a:cubicBezTo>
                    <a:pt x="996569" y="1817751"/>
                    <a:pt x="999617" y="1816989"/>
                    <a:pt x="1002665" y="1816608"/>
                  </a:cubicBezTo>
                  <a:cubicBezTo>
                    <a:pt x="1005713" y="1816227"/>
                    <a:pt x="1009015" y="1816227"/>
                    <a:pt x="1012063" y="1816608"/>
                  </a:cubicBezTo>
                  <a:cubicBezTo>
                    <a:pt x="1015111" y="1816989"/>
                    <a:pt x="1018159" y="1817751"/>
                    <a:pt x="1021080" y="1818894"/>
                  </a:cubicBezTo>
                  <a:cubicBezTo>
                    <a:pt x="1024001" y="1820037"/>
                    <a:pt x="1026795" y="1821434"/>
                    <a:pt x="1029335" y="1823212"/>
                  </a:cubicBezTo>
                  <a:cubicBezTo>
                    <a:pt x="1031875" y="1824990"/>
                    <a:pt x="1034288" y="1827149"/>
                    <a:pt x="1036320" y="1829435"/>
                  </a:cubicBezTo>
                  <a:cubicBezTo>
                    <a:pt x="1038352" y="1831721"/>
                    <a:pt x="1040257" y="1834388"/>
                    <a:pt x="1041654" y="1837182"/>
                  </a:cubicBezTo>
                  <a:cubicBezTo>
                    <a:pt x="1043051" y="1839976"/>
                    <a:pt x="1044194" y="1842897"/>
                    <a:pt x="1044956" y="1845945"/>
                  </a:cubicBezTo>
                  <a:cubicBezTo>
                    <a:pt x="1045718" y="1848993"/>
                    <a:pt x="1046099" y="1852168"/>
                    <a:pt x="1046099" y="1855216"/>
                  </a:cubicBezTo>
                  <a:cubicBezTo>
                    <a:pt x="1046099" y="1858264"/>
                    <a:pt x="1047750" y="1862582"/>
                    <a:pt x="1044956" y="1864487"/>
                  </a:cubicBezTo>
                  <a:cubicBezTo>
                    <a:pt x="1033653" y="1872107"/>
                    <a:pt x="919861" y="1867789"/>
                    <a:pt x="891540" y="1824736"/>
                  </a:cubicBezTo>
                  <a:cubicBezTo>
                    <a:pt x="837184" y="1742059"/>
                    <a:pt x="996696" y="1281684"/>
                    <a:pt x="981202" y="1246505"/>
                  </a:cubicBezTo>
                  <a:cubicBezTo>
                    <a:pt x="979170" y="1241806"/>
                    <a:pt x="975233" y="1242949"/>
                    <a:pt x="972693" y="1240790"/>
                  </a:cubicBezTo>
                  <a:cubicBezTo>
                    <a:pt x="970153" y="1238631"/>
                    <a:pt x="967740" y="1235964"/>
                    <a:pt x="965835" y="1233297"/>
                  </a:cubicBezTo>
                  <a:cubicBezTo>
                    <a:pt x="963803" y="1230503"/>
                    <a:pt x="962152" y="1227582"/>
                    <a:pt x="960882" y="1224407"/>
                  </a:cubicBezTo>
                  <a:cubicBezTo>
                    <a:pt x="959612" y="1221232"/>
                    <a:pt x="958723" y="1217803"/>
                    <a:pt x="958215" y="1214501"/>
                  </a:cubicBezTo>
                  <a:cubicBezTo>
                    <a:pt x="957707" y="1211199"/>
                    <a:pt x="957707" y="1207643"/>
                    <a:pt x="958088" y="1204341"/>
                  </a:cubicBezTo>
                  <a:cubicBezTo>
                    <a:pt x="958469" y="1200912"/>
                    <a:pt x="959231" y="1197483"/>
                    <a:pt x="960374" y="1194308"/>
                  </a:cubicBezTo>
                  <a:cubicBezTo>
                    <a:pt x="961517" y="1191133"/>
                    <a:pt x="963041" y="1187958"/>
                    <a:pt x="964946" y="1185164"/>
                  </a:cubicBezTo>
                  <a:cubicBezTo>
                    <a:pt x="966851" y="1182370"/>
                    <a:pt x="969137" y="1179703"/>
                    <a:pt x="971550" y="1177417"/>
                  </a:cubicBezTo>
                  <a:cubicBezTo>
                    <a:pt x="974090" y="1175131"/>
                    <a:pt x="976884" y="1173099"/>
                    <a:pt x="979805" y="1171448"/>
                  </a:cubicBezTo>
                  <a:cubicBezTo>
                    <a:pt x="982726" y="1169797"/>
                    <a:pt x="986028" y="1168527"/>
                    <a:pt x="989330" y="1167638"/>
                  </a:cubicBezTo>
                  <a:cubicBezTo>
                    <a:pt x="992632" y="1166749"/>
                    <a:pt x="996061" y="1166241"/>
                    <a:pt x="999363" y="1166241"/>
                  </a:cubicBezTo>
                  <a:cubicBezTo>
                    <a:pt x="1002792" y="1166241"/>
                    <a:pt x="1006221" y="1166622"/>
                    <a:pt x="1009523" y="1167384"/>
                  </a:cubicBezTo>
                  <a:cubicBezTo>
                    <a:pt x="1012825" y="1168146"/>
                    <a:pt x="1017143" y="1166876"/>
                    <a:pt x="1019175" y="1170813"/>
                  </a:cubicBezTo>
                  <a:cubicBezTo>
                    <a:pt x="1033272" y="1197610"/>
                    <a:pt x="939546" y="1509649"/>
                    <a:pt x="892683" y="1643380"/>
                  </a:cubicBezTo>
                  <a:cubicBezTo>
                    <a:pt x="856361" y="1746758"/>
                    <a:pt x="788162" y="1883410"/>
                    <a:pt x="775335" y="1911096"/>
                  </a:cubicBezTo>
                  <a:cubicBezTo>
                    <a:pt x="772922" y="1916176"/>
                    <a:pt x="772668" y="1917319"/>
                    <a:pt x="770890" y="1920113"/>
                  </a:cubicBezTo>
                  <a:cubicBezTo>
                    <a:pt x="769112" y="1922907"/>
                    <a:pt x="766953" y="1925447"/>
                    <a:pt x="764540" y="1927606"/>
                  </a:cubicBezTo>
                  <a:cubicBezTo>
                    <a:pt x="762127" y="1929892"/>
                    <a:pt x="759460" y="1931797"/>
                    <a:pt x="756539" y="1933448"/>
                  </a:cubicBezTo>
                  <a:cubicBezTo>
                    <a:pt x="753618" y="1935099"/>
                    <a:pt x="750443" y="1936369"/>
                    <a:pt x="747268" y="1937258"/>
                  </a:cubicBezTo>
                  <a:cubicBezTo>
                    <a:pt x="744093" y="1938147"/>
                    <a:pt x="740791" y="1938528"/>
                    <a:pt x="737489" y="1938655"/>
                  </a:cubicBezTo>
                  <a:cubicBezTo>
                    <a:pt x="734187" y="1938782"/>
                    <a:pt x="730758" y="1938401"/>
                    <a:pt x="727583" y="1937766"/>
                  </a:cubicBezTo>
                  <a:cubicBezTo>
                    <a:pt x="724408" y="1937131"/>
                    <a:pt x="721106" y="1935988"/>
                    <a:pt x="718185" y="1934464"/>
                  </a:cubicBezTo>
                  <a:cubicBezTo>
                    <a:pt x="715264" y="1933067"/>
                    <a:pt x="712470" y="1931162"/>
                    <a:pt x="709930" y="1929003"/>
                  </a:cubicBezTo>
                  <a:cubicBezTo>
                    <a:pt x="707390" y="1926844"/>
                    <a:pt x="705104" y="1924431"/>
                    <a:pt x="703199" y="1921764"/>
                  </a:cubicBezTo>
                  <a:cubicBezTo>
                    <a:pt x="701294" y="1919097"/>
                    <a:pt x="699643" y="1916176"/>
                    <a:pt x="698373" y="1913128"/>
                  </a:cubicBezTo>
                  <a:cubicBezTo>
                    <a:pt x="697103" y="1910080"/>
                    <a:pt x="696214" y="1906778"/>
                    <a:pt x="695706" y="1903476"/>
                  </a:cubicBezTo>
                  <a:cubicBezTo>
                    <a:pt x="695198" y="1900174"/>
                    <a:pt x="695071" y="1896872"/>
                    <a:pt x="695452" y="1893570"/>
                  </a:cubicBezTo>
                  <a:cubicBezTo>
                    <a:pt x="695833" y="1890268"/>
                    <a:pt x="696468" y="1889760"/>
                    <a:pt x="697611" y="1883918"/>
                  </a:cubicBezTo>
                  <a:cubicBezTo>
                    <a:pt x="708533" y="1826514"/>
                    <a:pt x="800735" y="1212596"/>
                    <a:pt x="842772" y="951738"/>
                  </a:cubicBezTo>
                  <a:cubicBezTo>
                    <a:pt x="873125" y="762762"/>
                    <a:pt x="915035" y="502920"/>
                    <a:pt x="923925" y="463296"/>
                  </a:cubicBezTo>
                  <a:cubicBezTo>
                    <a:pt x="925195" y="457708"/>
                    <a:pt x="925322" y="456819"/>
                    <a:pt x="926592" y="453898"/>
                  </a:cubicBezTo>
                  <a:cubicBezTo>
                    <a:pt x="927862" y="450977"/>
                    <a:pt x="929513" y="448056"/>
                    <a:pt x="931418" y="445516"/>
                  </a:cubicBezTo>
                  <a:cubicBezTo>
                    <a:pt x="933323" y="442976"/>
                    <a:pt x="935609" y="440436"/>
                    <a:pt x="938022" y="438404"/>
                  </a:cubicBezTo>
                  <a:cubicBezTo>
                    <a:pt x="940562" y="436372"/>
                    <a:pt x="943356" y="434594"/>
                    <a:pt x="946277" y="433197"/>
                  </a:cubicBezTo>
                  <a:cubicBezTo>
                    <a:pt x="949198" y="431800"/>
                    <a:pt x="952246" y="430657"/>
                    <a:pt x="955421" y="430022"/>
                  </a:cubicBezTo>
                  <a:cubicBezTo>
                    <a:pt x="958596" y="429387"/>
                    <a:pt x="962025" y="429133"/>
                    <a:pt x="965200" y="429260"/>
                  </a:cubicBezTo>
                  <a:cubicBezTo>
                    <a:pt x="968375" y="429387"/>
                    <a:pt x="971677" y="429768"/>
                    <a:pt x="974725" y="430657"/>
                  </a:cubicBezTo>
                  <a:cubicBezTo>
                    <a:pt x="977773" y="431546"/>
                    <a:pt x="980948" y="432816"/>
                    <a:pt x="983742" y="434467"/>
                  </a:cubicBezTo>
                  <a:cubicBezTo>
                    <a:pt x="986536" y="436118"/>
                    <a:pt x="989203" y="438150"/>
                    <a:pt x="991489" y="440309"/>
                  </a:cubicBezTo>
                  <a:cubicBezTo>
                    <a:pt x="993775" y="442595"/>
                    <a:pt x="995934" y="445135"/>
                    <a:pt x="997712" y="447802"/>
                  </a:cubicBezTo>
                  <a:cubicBezTo>
                    <a:pt x="999490" y="450469"/>
                    <a:pt x="1000887" y="453517"/>
                    <a:pt x="1001903" y="456565"/>
                  </a:cubicBezTo>
                  <a:cubicBezTo>
                    <a:pt x="1002919" y="459613"/>
                    <a:pt x="1003681" y="462915"/>
                    <a:pt x="1003935" y="466090"/>
                  </a:cubicBezTo>
                  <a:cubicBezTo>
                    <a:pt x="1004189" y="469265"/>
                    <a:pt x="1004951" y="470281"/>
                    <a:pt x="1003554" y="475742"/>
                  </a:cubicBezTo>
                  <a:cubicBezTo>
                    <a:pt x="990600" y="526415"/>
                    <a:pt x="742696" y="1004316"/>
                    <a:pt x="641223" y="1208278"/>
                  </a:cubicBezTo>
                  <a:cubicBezTo>
                    <a:pt x="568325" y="1354836"/>
                    <a:pt x="470789" y="1553845"/>
                    <a:pt x="452501" y="1585722"/>
                  </a:cubicBezTo>
                  <a:cubicBezTo>
                    <a:pt x="449707" y="1590548"/>
                    <a:pt x="449326" y="1591310"/>
                    <a:pt x="447294" y="1593723"/>
                  </a:cubicBezTo>
                  <a:cubicBezTo>
                    <a:pt x="445262" y="1596136"/>
                    <a:pt x="442722" y="1598422"/>
                    <a:pt x="440182" y="1600327"/>
                  </a:cubicBezTo>
                  <a:cubicBezTo>
                    <a:pt x="437642" y="1602232"/>
                    <a:pt x="434721" y="1603756"/>
                    <a:pt x="431800" y="1604899"/>
                  </a:cubicBezTo>
                  <a:cubicBezTo>
                    <a:pt x="428879" y="1606042"/>
                    <a:pt x="425831" y="1606931"/>
                    <a:pt x="422656" y="1607439"/>
                  </a:cubicBezTo>
                  <a:cubicBezTo>
                    <a:pt x="419481" y="1607947"/>
                    <a:pt x="416179" y="1607947"/>
                    <a:pt x="413004" y="1607566"/>
                  </a:cubicBezTo>
                  <a:cubicBezTo>
                    <a:pt x="409829" y="1607185"/>
                    <a:pt x="406654" y="1606550"/>
                    <a:pt x="403733" y="1605534"/>
                  </a:cubicBezTo>
                  <a:cubicBezTo>
                    <a:pt x="400685" y="1604518"/>
                    <a:pt x="397764" y="1602994"/>
                    <a:pt x="395097" y="1601216"/>
                  </a:cubicBezTo>
                  <a:cubicBezTo>
                    <a:pt x="392430" y="1599438"/>
                    <a:pt x="390017" y="1597279"/>
                    <a:pt x="387858" y="1594993"/>
                  </a:cubicBezTo>
                  <a:cubicBezTo>
                    <a:pt x="385699" y="1592707"/>
                    <a:pt x="383667" y="1590040"/>
                    <a:pt x="382143" y="1587246"/>
                  </a:cubicBezTo>
                  <a:cubicBezTo>
                    <a:pt x="380619" y="1584452"/>
                    <a:pt x="379349" y="1581404"/>
                    <a:pt x="378587" y="1578356"/>
                  </a:cubicBezTo>
                  <a:cubicBezTo>
                    <a:pt x="377825" y="1575308"/>
                    <a:pt x="377444" y="1572133"/>
                    <a:pt x="377317" y="1568958"/>
                  </a:cubicBezTo>
                  <a:cubicBezTo>
                    <a:pt x="377190" y="1565783"/>
                    <a:pt x="377571" y="1562481"/>
                    <a:pt x="378206" y="1559433"/>
                  </a:cubicBezTo>
                  <a:cubicBezTo>
                    <a:pt x="378841" y="1556385"/>
                    <a:pt x="379857" y="1555877"/>
                    <a:pt x="381381" y="1550416"/>
                  </a:cubicBezTo>
                  <a:cubicBezTo>
                    <a:pt x="395478" y="1500759"/>
                    <a:pt x="507238" y="972820"/>
                    <a:pt x="548132" y="791591"/>
                  </a:cubicBezTo>
                  <a:cubicBezTo>
                    <a:pt x="570992" y="690118"/>
                    <a:pt x="595503" y="580136"/>
                    <a:pt x="602996" y="554609"/>
                  </a:cubicBezTo>
                  <a:cubicBezTo>
                    <a:pt x="604520" y="549529"/>
                    <a:pt x="604774" y="548513"/>
                    <a:pt x="606171" y="545719"/>
                  </a:cubicBezTo>
                  <a:cubicBezTo>
                    <a:pt x="607568" y="542925"/>
                    <a:pt x="609346" y="540131"/>
                    <a:pt x="611378" y="537718"/>
                  </a:cubicBezTo>
                  <a:cubicBezTo>
                    <a:pt x="613410" y="535305"/>
                    <a:pt x="615696" y="533146"/>
                    <a:pt x="618236" y="531368"/>
                  </a:cubicBezTo>
                  <a:cubicBezTo>
                    <a:pt x="620776" y="529463"/>
                    <a:pt x="623697" y="527812"/>
                    <a:pt x="626618" y="526669"/>
                  </a:cubicBezTo>
                  <a:cubicBezTo>
                    <a:pt x="629539" y="525526"/>
                    <a:pt x="632714" y="524637"/>
                    <a:pt x="635762" y="524256"/>
                  </a:cubicBezTo>
                  <a:cubicBezTo>
                    <a:pt x="638810" y="523875"/>
                    <a:pt x="642112" y="523748"/>
                    <a:pt x="645160" y="524002"/>
                  </a:cubicBezTo>
                  <a:cubicBezTo>
                    <a:pt x="648335" y="524256"/>
                    <a:pt x="651510" y="525018"/>
                    <a:pt x="654431" y="526034"/>
                  </a:cubicBezTo>
                  <a:cubicBezTo>
                    <a:pt x="657352" y="527050"/>
                    <a:pt x="660273" y="528447"/>
                    <a:pt x="662940" y="530225"/>
                  </a:cubicBezTo>
                  <a:cubicBezTo>
                    <a:pt x="665607" y="531876"/>
                    <a:pt x="668020" y="534035"/>
                    <a:pt x="670179" y="536321"/>
                  </a:cubicBezTo>
                  <a:cubicBezTo>
                    <a:pt x="672338" y="538607"/>
                    <a:pt x="674116" y="541274"/>
                    <a:pt x="675640" y="544068"/>
                  </a:cubicBezTo>
                  <a:cubicBezTo>
                    <a:pt x="677164" y="546862"/>
                    <a:pt x="678434" y="549783"/>
                    <a:pt x="679323" y="552831"/>
                  </a:cubicBezTo>
                  <a:cubicBezTo>
                    <a:pt x="680085" y="555879"/>
                    <a:pt x="680593" y="559054"/>
                    <a:pt x="680593" y="562229"/>
                  </a:cubicBezTo>
                  <a:cubicBezTo>
                    <a:pt x="680593" y="565404"/>
                    <a:pt x="680720" y="566039"/>
                    <a:pt x="679704" y="571627"/>
                  </a:cubicBezTo>
                  <a:cubicBezTo>
                    <a:pt x="668655" y="630301"/>
                    <a:pt x="462026" y="1362456"/>
                    <a:pt x="398780" y="1562227"/>
                  </a:cubicBezTo>
                  <a:cubicBezTo>
                    <a:pt x="370967" y="1650111"/>
                    <a:pt x="341376" y="1727962"/>
                    <a:pt x="332867" y="1750060"/>
                  </a:cubicBezTo>
                  <a:cubicBezTo>
                    <a:pt x="330962" y="1754886"/>
                    <a:pt x="330708" y="1756029"/>
                    <a:pt x="329184" y="1758696"/>
                  </a:cubicBezTo>
                  <a:cubicBezTo>
                    <a:pt x="327660" y="1761363"/>
                    <a:pt x="325755" y="1764030"/>
                    <a:pt x="323596" y="1766316"/>
                  </a:cubicBezTo>
                  <a:cubicBezTo>
                    <a:pt x="321437" y="1768602"/>
                    <a:pt x="319024" y="1770634"/>
                    <a:pt x="316357" y="1772285"/>
                  </a:cubicBezTo>
                  <a:cubicBezTo>
                    <a:pt x="313690" y="1773936"/>
                    <a:pt x="310769" y="1775333"/>
                    <a:pt x="307848" y="1776349"/>
                  </a:cubicBezTo>
                  <a:cubicBezTo>
                    <a:pt x="304927" y="1777365"/>
                    <a:pt x="301752" y="1778000"/>
                    <a:pt x="298704" y="1778254"/>
                  </a:cubicBezTo>
                  <a:cubicBezTo>
                    <a:pt x="295656" y="1778508"/>
                    <a:pt x="292354" y="1778381"/>
                    <a:pt x="289306" y="1777873"/>
                  </a:cubicBezTo>
                  <a:cubicBezTo>
                    <a:pt x="286258" y="1777365"/>
                    <a:pt x="283083" y="1776476"/>
                    <a:pt x="280289" y="1775333"/>
                  </a:cubicBezTo>
                  <a:cubicBezTo>
                    <a:pt x="277368" y="1774063"/>
                    <a:pt x="274701" y="1772539"/>
                    <a:pt x="272161" y="1770634"/>
                  </a:cubicBezTo>
                  <a:cubicBezTo>
                    <a:pt x="269621" y="1768856"/>
                    <a:pt x="267335" y="1766697"/>
                    <a:pt x="265303" y="1764284"/>
                  </a:cubicBezTo>
                  <a:cubicBezTo>
                    <a:pt x="263271" y="1761871"/>
                    <a:pt x="261620" y="1759077"/>
                    <a:pt x="260223" y="1756283"/>
                  </a:cubicBezTo>
                  <a:cubicBezTo>
                    <a:pt x="258826" y="1753489"/>
                    <a:pt x="257810" y="1750441"/>
                    <a:pt x="257175" y="1747393"/>
                  </a:cubicBezTo>
                  <a:cubicBezTo>
                    <a:pt x="256540" y="1744345"/>
                    <a:pt x="256286" y="1741170"/>
                    <a:pt x="256413" y="1738122"/>
                  </a:cubicBezTo>
                  <a:cubicBezTo>
                    <a:pt x="256540" y="1735074"/>
                    <a:pt x="256413" y="1734312"/>
                    <a:pt x="257937" y="1728851"/>
                  </a:cubicBezTo>
                  <a:cubicBezTo>
                    <a:pt x="271780" y="1677797"/>
                    <a:pt x="555498" y="955294"/>
                    <a:pt x="554863" y="955040"/>
                  </a:cubicBezTo>
                  <a:cubicBezTo>
                    <a:pt x="554863" y="955040"/>
                    <a:pt x="552831" y="961009"/>
                    <a:pt x="551307" y="963676"/>
                  </a:cubicBezTo>
                  <a:cubicBezTo>
                    <a:pt x="549783" y="966343"/>
                    <a:pt x="547878" y="969010"/>
                    <a:pt x="545719" y="971296"/>
                  </a:cubicBezTo>
                  <a:cubicBezTo>
                    <a:pt x="543560" y="973582"/>
                    <a:pt x="541147" y="975614"/>
                    <a:pt x="538480" y="977265"/>
                  </a:cubicBezTo>
                  <a:cubicBezTo>
                    <a:pt x="535813" y="978916"/>
                    <a:pt x="532892" y="980313"/>
                    <a:pt x="529971" y="981329"/>
                  </a:cubicBezTo>
                  <a:cubicBezTo>
                    <a:pt x="527050" y="982345"/>
                    <a:pt x="523875" y="982980"/>
                    <a:pt x="520827" y="983234"/>
                  </a:cubicBezTo>
                  <a:cubicBezTo>
                    <a:pt x="517779" y="983488"/>
                    <a:pt x="514477" y="983361"/>
                    <a:pt x="511429" y="982853"/>
                  </a:cubicBezTo>
                  <a:cubicBezTo>
                    <a:pt x="508381" y="982345"/>
                    <a:pt x="505333" y="981456"/>
                    <a:pt x="502412" y="980313"/>
                  </a:cubicBezTo>
                  <a:cubicBezTo>
                    <a:pt x="499491" y="979170"/>
                    <a:pt x="496697" y="977646"/>
                    <a:pt x="494157" y="975741"/>
                  </a:cubicBezTo>
                  <a:cubicBezTo>
                    <a:pt x="491617" y="973963"/>
                    <a:pt x="489331" y="971677"/>
                    <a:pt x="487426" y="969264"/>
                  </a:cubicBezTo>
                  <a:cubicBezTo>
                    <a:pt x="485394" y="966851"/>
                    <a:pt x="483743" y="964057"/>
                    <a:pt x="482346" y="961263"/>
                  </a:cubicBezTo>
                  <a:cubicBezTo>
                    <a:pt x="480949" y="958469"/>
                    <a:pt x="479933" y="955421"/>
                    <a:pt x="479298" y="952373"/>
                  </a:cubicBezTo>
                  <a:cubicBezTo>
                    <a:pt x="478663" y="949325"/>
                    <a:pt x="478409" y="946150"/>
                    <a:pt x="478536" y="943102"/>
                  </a:cubicBezTo>
                  <a:cubicBezTo>
                    <a:pt x="478663" y="940054"/>
                    <a:pt x="479171" y="933831"/>
                    <a:pt x="479933" y="933831"/>
                  </a:cubicBezTo>
                  <a:cubicBezTo>
                    <a:pt x="484505" y="933831"/>
                    <a:pt x="533273" y="1143254"/>
                    <a:pt x="525653" y="1270889"/>
                  </a:cubicBezTo>
                  <a:cubicBezTo>
                    <a:pt x="515366" y="1443355"/>
                    <a:pt x="380111" y="1828165"/>
                    <a:pt x="369570" y="1872234"/>
                  </a:cubicBezTo>
                  <a:cubicBezTo>
                    <a:pt x="368300" y="1877695"/>
                    <a:pt x="368554" y="1878457"/>
                    <a:pt x="367538" y="1881378"/>
                  </a:cubicBezTo>
                  <a:cubicBezTo>
                    <a:pt x="366522" y="1884299"/>
                    <a:pt x="365125" y="1887220"/>
                    <a:pt x="363474" y="1889760"/>
                  </a:cubicBezTo>
                  <a:cubicBezTo>
                    <a:pt x="361823" y="1892300"/>
                    <a:pt x="359664" y="1894713"/>
                    <a:pt x="357378" y="1896872"/>
                  </a:cubicBezTo>
                  <a:cubicBezTo>
                    <a:pt x="355092" y="1898904"/>
                    <a:pt x="352552" y="1900809"/>
                    <a:pt x="349885" y="1902333"/>
                  </a:cubicBezTo>
                  <a:cubicBezTo>
                    <a:pt x="347218" y="1903857"/>
                    <a:pt x="344170" y="1905127"/>
                    <a:pt x="341249" y="1905889"/>
                  </a:cubicBezTo>
                  <a:cubicBezTo>
                    <a:pt x="338201" y="1906778"/>
                    <a:pt x="335026" y="1907159"/>
                    <a:pt x="331978" y="1907286"/>
                  </a:cubicBezTo>
                  <a:cubicBezTo>
                    <a:pt x="328930" y="1907413"/>
                    <a:pt x="325755" y="1907032"/>
                    <a:pt x="322707" y="1906397"/>
                  </a:cubicBezTo>
                  <a:cubicBezTo>
                    <a:pt x="319659" y="1905762"/>
                    <a:pt x="316738" y="1904746"/>
                    <a:pt x="313944" y="1903349"/>
                  </a:cubicBezTo>
                  <a:cubicBezTo>
                    <a:pt x="311150" y="1901952"/>
                    <a:pt x="308483" y="1900174"/>
                    <a:pt x="306070" y="1898142"/>
                  </a:cubicBezTo>
                  <a:cubicBezTo>
                    <a:pt x="303657" y="1896110"/>
                    <a:pt x="301498" y="1893824"/>
                    <a:pt x="299720" y="1891411"/>
                  </a:cubicBezTo>
                  <a:cubicBezTo>
                    <a:pt x="297942" y="1888871"/>
                    <a:pt x="296291" y="1886077"/>
                    <a:pt x="295148" y="1883283"/>
                  </a:cubicBezTo>
                  <a:cubicBezTo>
                    <a:pt x="294005" y="1880362"/>
                    <a:pt x="293243" y="1877314"/>
                    <a:pt x="292735" y="1874266"/>
                  </a:cubicBezTo>
                  <a:cubicBezTo>
                    <a:pt x="292227" y="1871218"/>
                    <a:pt x="291846" y="1870329"/>
                    <a:pt x="292481" y="1864868"/>
                  </a:cubicBezTo>
                  <a:cubicBezTo>
                    <a:pt x="296672" y="1827022"/>
                    <a:pt x="364109" y="1583055"/>
                    <a:pt x="405765" y="1418209"/>
                  </a:cubicBezTo>
                  <a:cubicBezTo>
                    <a:pt x="457454" y="1213739"/>
                    <a:pt x="563753" y="777113"/>
                    <a:pt x="578612" y="731012"/>
                  </a:cubicBezTo>
                  <a:cubicBezTo>
                    <a:pt x="580263" y="725678"/>
                    <a:pt x="580644" y="725043"/>
                    <a:pt x="582041" y="722376"/>
                  </a:cubicBezTo>
                  <a:cubicBezTo>
                    <a:pt x="583565" y="719709"/>
                    <a:pt x="585343" y="717042"/>
                    <a:pt x="587375" y="714756"/>
                  </a:cubicBezTo>
                  <a:cubicBezTo>
                    <a:pt x="589407" y="712470"/>
                    <a:pt x="591820" y="710438"/>
                    <a:pt x="594360" y="708660"/>
                  </a:cubicBezTo>
                  <a:cubicBezTo>
                    <a:pt x="596900" y="707009"/>
                    <a:pt x="599694" y="705485"/>
                    <a:pt x="602615" y="704469"/>
                  </a:cubicBezTo>
                  <a:cubicBezTo>
                    <a:pt x="605536" y="703453"/>
                    <a:pt x="608584" y="702691"/>
                    <a:pt x="611632" y="702310"/>
                  </a:cubicBezTo>
                  <a:cubicBezTo>
                    <a:pt x="614680" y="701929"/>
                    <a:pt x="617982" y="701929"/>
                    <a:pt x="621030" y="702310"/>
                  </a:cubicBezTo>
                  <a:cubicBezTo>
                    <a:pt x="624078" y="702691"/>
                    <a:pt x="627126" y="703453"/>
                    <a:pt x="629920" y="704596"/>
                  </a:cubicBezTo>
                  <a:cubicBezTo>
                    <a:pt x="632841" y="705739"/>
                    <a:pt x="635635" y="707263"/>
                    <a:pt x="638175" y="709041"/>
                  </a:cubicBezTo>
                  <a:cubicBezTo>
                    <a:pt x="640715" y="710819"/>
                    <a:pt x="643001" y="712978"/>
                    <a:pt x="645033" y="715264"/>
                  </a:cubicBezTo>
                  <a:cubicBezTo>
                    <a:pt x="647065" y="717550"/>
                    <a:pt x="648843" y="720217"/>
                    <a:pt x="650240" y="722884"/>
                  </a:cubicBezTo>
                  <a:cubicBezTo>
                    <a:pt x="651637" y="725678"/>
                    <a:pt x="652780" y="728599"/>
                    <a:pt x="653542" y="731647"/>
                  </a:cubicBezTo>
                  <a:cubicBezTo>
                    <a:pt x="654304" y="734695"/>
                    <a:pt x="654558" y="737870"/>
                    <a:pt x="654558" y="740918"/>
                  </a:cubicBezTo>
                  <a:cubicBezTo>
                    <a:pt x="654558" y="743966"/>
                    <a:pt x="654304" y="744728"/>
                    <a:pt x="653415" y="750062"/>
                  </a:cubicBezTo>
                  <a:cubicBezTo>
                    <a:pt x="647446" y="787781"/>
                    <a:pt x="593852" y="1057783"/>
                    <a:pt x="566547" y="1205611"/>
                  </a:cubicBezTo>
                  <a:cubicBezTo>
                    <a:pt x="540766" y="1345438"/>
                    <a:pt x="502285" y="1579626"/>
                    <a:pt x="493649" y="1614424"/>
                  </a:cubicBezTo>
                  <a:cubicBezTo>
                    <a:pt x="492379" y="1619631"/>
                    <a:pt x="492125" y="1620393"/>
                    <a:pt x="490855" y="1623187"/>
                  </a:cubicBezTo>
                  <a:cubicBezTo>
                    <a:pt x="489585" y="1625981"/>
                    <a:pt x="487934" y="1628775"/>
                    <a:pt x="486029" y="1631188"/>
                  </a:cubicBezTo>
                  <a:cubicBezTo>
                    <a:pt x="484124" y="1633601"/>
                    <a:pt x="481838" y="1635760"/>
                    <a:pt x="479425" y="1637665"/>
                  </a:cubicBezTo>
                  <a:cubicBezTo>
                    <a:pt x="477012" y="1639570"/>
                    <a:pt x="474218" y="1641094"/>
                    <a:pt x="471424" y="1642364"/>
                  </a:cubicBezTo>
                  <a:cubicBezTo>
                    <a:pt x="468630" y="1643634"/>
                    <a:pt x="465582" y="1644523"/>
                    <a:pt x="462534" y="1645031"/>
                  </a:cubicBezTo>
                  <a:cubicBezTo>
                    <a:pt x="459486" y="1645539"/>
                    <a:pt x="456438" y="1645793"/>
                    <a:pt x="453390" y="1645539"/>
                  </a:cubicBezTo>
                  <a:cubicBezTo>
                    <a:pt x="450342" y="1645285"/>
                    <a:pt x="447167" y="1644650"/>
                    <a:pt x="444246" y="1643761"/>
                  </a:cubicBezTo>
                  <a:cubicBezTo>
                    <a:pt x="441325" y="1642872"/>
                    <a:pt x="438531" y="1641475"/>
                    <a:pt x="435864" y="1639951"/>
                  </a:cubicBezTo>
                  <a:cubicBezTo>
                    <a:pt x="433197" y="1638300"/>
                    <a:pt x="430657" y="1636395"/>
                    <a:pt x="428498" y="1634236"/>
                  </a:cubicBezTo>
                  <a:cubicBezTo>
                    <a:pt x="426339" y="1632077"/>
                    <a:pt x="424434" y="1629537"/>
                    <a:pt x="422910" y="1626870"/>
                  </a:cubicBezTo>
                  <a:cubicBezTo>
                    <a:pt x="421386" y="1624203"/>
                    <a:pt x="419989" y="1621282"/>
                    <a:pt x="419100" y="1618361"/>
                  </a:cubicBezTo>
                  <a:cubicBezTo>
                    <a:pt x="418211" y="1615440"/>
                    <a:pt x="417703" y="1612265"/>
                    <a:pt x="417576" y="1609217"/>
                  </a:cubicBezTo>
                  <a:cubicBezTo>
                    <a:pt x="417449" y="1606169"/>
                    <a:pt x="417322" y="1605280"/>
                    <a:pt x="418211" y="1600073"/>
                  </a:cubicBezTo>
                  <a:cubicBezTo>
                    <a:pt x="424307" y="1564132"/>
                    <a:pt x="495808" y="1309751"/>
                    <a:pt x="530733" y="1181735"/>
                  </a:cubicBezTo>
                  <a:cubicBezTo>
                    <a:pt x="560324" y="1073023"/>
                    <a:pt x="604266" y="909066"/>
                    <a:pt x="614045" y="880237"/>
                  </a:cubicBezTo>
                  <a:cubicBezTo>
                    <a:pt x="615696" y="875284"/>
                    <a:pt x="615950" y="874395"/>
                    <a:pt x="617474" y="871728"/>
                  </a:cubicBezTo>
                  <a:cubicBezTo>
                    <a:pt x="618998" y="869061"/>
                    <a:pt x="620903" y="866521"/>
                    <a:pt x="622935" y="864235"/>
                  </a:cubicBezTo>
                  <a:cubicBezTo>
                    <a:pt x="625094" y="861949"/>
                    <a:pt x="627507" y="859917"/>
                    <a:pt x="630047" y="858266"/>
                  </a:cubicBezTo>
                  <a:cubicBezTo>
                    <a:pt x="632587" y="856615"/>
                    <a:pt x="635381" y="855091"/>
                    <a:pt x="638302" y="854075"/>
                  </a:cubicBezTo>
                  <a:cubicBezTo>
                    <a:pt x="641223" y="853059"/>
                    <a:pt x="644271" y="852297"/>
                    <a:pt x="647319" y="852043"/>
                  </a:cubicBezTo>
                  <a:cubicBezTo>
                    <a:pt x="650367" y="851789"/>
                    <a:pt x="653415" y="851916"/>
                    <a:pt x="656463" y="852297"/>
                  </a:cubicBezTo>
                  <a:cubicBezTo>
                    <a:pt x="659511" y="852678"/>
                    <a:pt x="662686" y="853567"/>
                    <a:pt x="665480" y="854710"/>
                  </a:cubicBezTo>
                  <a:cubicBezTo>
                    <a:pt x="668274" y="855853"/>
                    <a:pt x="671068" y="857377"/>
                    <a:pt x="673481" y="859155"/>
                  </a:cubicBezTo>
                  <a:cubicBezTo>
                    <a:pt x="676021" y="860933"/>
                    <a:pt x="678307" y="863092"/>
                    <a:pt x="680339" y="865378"/>
                  </a:cubicBezTo>
                  <a:cubicBezTo>
                    <a:pt x="682371" y="867664"/>
                    <a:pt x="684022" y="870331"/>
                    <a:pt x="685419" y="873125"/>
                  </a:cubicBezTo>
                  <a:cubicBezTo>
                    <a:pt x="686816" y="875919"/>
                    <a:pt x="687832" y="878840"/>
                    <a:pt x="688467" y="881888"/>
                  </a:cubicBezTo>
                  <a:cubicBezTo>
                    <a:pt x="689102" y="884809"/>
                    <a:pt x="689356" y="887984"/>
                    <a:pt x="689356" y="891032"/>
                  </a:cubicBezTo>
                  <a:cubicBezTo>
                    <a:pt x="689356" y="894080"/>
                    <a:pt x="689229" y="894842"/>
                    <a:pt x="688086" y="900176"/>
                  </a:cubicBezTo>
                  <a:cubicBezTo>
                    <a:pt x="679069" y="942975"/>
                    <a:pt x="567944" y="1309751"/>
                    <a:pt x="526923" y="1468882"/>
                  </a:cubicBezTo>
                  <a:cubicBezTo>
                    <a:pt x="497586" y="1582801"/>
                    <a:pt x="467614" y="1735455"/>
                    <a:pt x="458470" y="1763903"/>
                  </a:cubicBezTo>
                  <a:cubicBezTo>
                    <a:pt x="456819" y="1768856"/>
                    <a:pt x="456438" y="1769745"/>
                    <a:pt x="454914" y="1772412"/>
                  </a:cubicBezTo>
                  <a:cubicBezTo>
                    <a:pt x="453390" y="1775079"/>
                    <a:pt x="451485" y="1777619"/>
                    <a:pt x="449453" y="1779778"/>
                  </a:cubicBezTo>
                  <a:cubicBezTo>
                    <a:pt x="447294" y="1781937"/>
                    <a:pt x="444881" y="1783969"/>
                    <a:pt x="442341" y="1785620"/>
                  </a:cubicBezTo>
                  <a:cubicBezTo>
                    <a:pt x="439801" y="1787271"/>
                    <a:pt x="436880" y="1788668"/>
                    <a:pt x="433959" y="1789684"/>
                  </a:cubicBezTo>
                  <a:cubicBezTo>
                    <a:pt x="431038" y="1790700"/>
                    <a:pt x="427990" y="1791335"/>
                    <a:pt x="424942" y="1791589"/>
                  </a:cubicBezTo>
                  <a:cubicBezTo>
                    <a:pt x="421894" y="1791843"/>
                    <a:pt x="418719" y="1791716"/>
                    <a:pt x="415671" y="1791208"/>
                  </a:cubicBezTo>
                  <a:cubicBezTo>
                    <a:pt x="412623" y="1790700"/>
                    <a:pt x="409575" y="1789811"/>
                    <a:pt x="406781" y="1788668"/>
                  </a:cubicBezTo>
                  <a:cubicBezTo>
                    <a:pt x="403987" y="1787525"/>
                    <a:pt x="401193" y="1785874"/>
                    <a:pt x="398780" y="1784096"/>
                  </a:cubicBezTo>
                  <a:cubicBezTo>
                    <a:pt x="396367" y="1782318"/>
                    <a:pt x="394081" y="1780032"/>
                    <a:pt x="392176" y="1777746"/>
                  </a:cubicBezTo>
                  <a:cubicBezTo>
                    <a:pt x="390271" y="1775333"/>
                    <a:pt x="388493" y="1772793"/>
                    <a:pt x="387096" y="1769999"/>
                  </a:cubicBezTo>
                  <a:cubicBezTo>
                    <a:pt x="385826" y="1767205"/>
                    <a:pt x="384810" y="1764284"/>
                    <a:pt x="384175" y="1761236"/>
                  </a:cubicBezTo>
                  <a:cubicBezTo>
                    <a:pt x="383540" y="1758315"/>
                    <a:pt x="383286" y="1755140"/>
                    <a:pt x="383413" y="1752092"/>
                  </a:cubicBezTo>
                  <a:cubicBezTo>
                    <a:pt x="383540" y="1749044"/>
                    <a:pt x="383667" y="1748409"/>
                    <a:pt x="384810" y="1742948"/>
                  </a:cubicBezTo>
                  <a:cubicBezTo>
                    <a:pt x="395224" y="1691894"/>
                    <a:pt x="529844" y="1103249"/>
                    <a:pt x="587756" y="958342"/>
                  </a:cubicBezTo>
                  <a:cubicBezTo>
                    <a:pt x="611632" y="898779"/>
                    <a:pt x="646176" y="855853"/>
                    <a:pt x="654304" y="838708"/>
                  </a:cubicBezTo>
                  <a:cubicBezTo>
                    <a:pt x="656463" y="834136"/>
                    <a:pt x="656336" y="832612"/>
                    <a:pt x="657860" y="829818"/>
                  </a:cubicBezTo>
                  <a:cubicBezTo>
                    <a:pt x="659384" y="827024"/>
                    <a:pt x="661289" y="824230"/>
                    <a:pt x="663448" y="821817"/>
                  </a:cubicBezTo>
                  <a:cubicBezTo>
                    <a:pt x="665607" y="819404"/>
                    <a:pt x="668020" y="817372"/>
                    <a:pt x="670687" y="815594"/>
                  </a:cubicBezTo>
                  <a:cubicBezTo>
                    <a:pt x="673354" y="813816"/>
                    <a:pt x="676275" y="812292"/>
                    <a:pt x="679323" y="811149"/>
                  </a:cubicBezTo>
                  <a:cubicBezTo>
                    <a:pt x="682371" y="810006"/>
                    <a:pt x="685546" y="809371"/>
                    <a:pt x="688721" y="808990"/>
                  </a:cubicBezTo>
                  <a:cubicBezTo>
                    <a:pt x="691896" y="808609"/>
                    <a:pt x="695198" y="808736"/>
                    <a:pt x="698373" y="809117"/>
                  </a:cubicBezTo>
                  <a:cubicBezTo>
                    <a:pt x="701548" y="809498"/>
                    <a:pt x="704723" y="810387"/>
                    <a:pt x="707771" y="811530"/>
                  </a:cubicBezTo>
                  <a:cubicBezTo>
                    <a:pt x="710692" y="812673"/>
                    <a:pt x="713613" y="814197"/>
                    <a:pt x="716280" y="816102"/>
                  </a:cubicBezTo>
                  <a:cubicBezTo>
                    <a:pt x="718820" y="817880"/>
                    <a:pt x="721360" y="820166"/>
                    <a:pt x="723392" y="822579"/>
                  </a:cubicBezTo>
                  <a:cubicBezTo>
                    <a:pt x="725424" y="824992"/>
                    <a:pt x="727329" y="827786"/>
                    <a:pt x="728726" y="830580"/>
                  </a:cubicBezTo>
                  <a:cubicBezTo>
                    <a:pt x="730250" y="833374"/>
                    <a:pt x="731393" y="836549"/>
                    <a:pt x="732155" y="839597"/>
                  </a:cubicBezTo>
                  <a:cubicBezTo>
                    <a:pt x="732917" y="842772"/>
                    <a:pt x="733171" y="846074"/>
                    <a:pt x="733171" y="849249"/>
                  </a:cubicBezTo>
                  <a:cubicBezTo>
                    <a:pt x="733171" y="852424"/>
                    <a:pt x="733044" y="853313"/>
                    <a:pt x="731901" y="858774"/>
                  </a:cubicBezTo>
                  <a:cubicBezTo>
                    <a:pt x="723011" y="899541"/>
                    <a:pt x="628269" y="1286383"/>
                    <a:pt x="578231" y="1365504"/>
                  </a:cubicBezTo>
                  <a:cubicBezTo>
                    <a:pt x="559181" y="1395603"/>
                    <a:pt x="529590" y="1405890"/>
                    <a:pt x="521716" y="1416812"/>
                  </a:cubicBezTo>
                  <a:cubicBezTo>
                    <a:pt x="518795" y="1420876"/>
                    <a:pt x="519303" y="1423416"/>
                    <a:pt x="517525" y="1426464"/>
                  </a:cubicBezTo>
                  <a:cubicBezTo>
                    <a:pt x="515747" y="1429385"/>
                    <a:pt x="513588" y="1432306"/>
                    <a:pt x="511175" y="1434719"/>
                  </a:cubicBezTo>
                  <a:cubicBezTo>
                    <a:pt x="508762" y="1437259"/>
                    <a:pt x="505968" y="1439545"/>
                    <a:pt x="503047" y="1441323"/>
                  </a:cubicBezTo>
                  <a:cubicBezTo>
                    <a:pt x="500126" y="1443228"/>
                    <a:pt x="496824" y="1444625"/>
                    <a:pt x="493522" y="1445768"/>
                  </a:cubicBezTo>
                  <a:cubicBezTo>
                    <a:pt x="490220" y="1446784"/>
                    <a:pt x="486791" y="1447546"/>
                    <a:pt x="483362" y="1447800"/>
                  </a:cubicBezTo>
                  <a:cubicBezTo>
                    <a:pt x="479933" y="1448054"/>
                    <a:pt x="476250" y="1447927"/>
                    <a:pt x="472821" y="1447292"/>
                  </a:cubicBezTo>
                  <a:cubicBezTo>
                    <a:pt x="469392" y="1446657"/>
                    <a:pt x="465963" y="1445641"/>
                    <a:pt x="462788" y="1444244"/>
                  </a:cubicBezTo>
                  <a:cubicBezTo>
                    <a:pt x="459613" y="1442847"/>
                    <a:pt x="456565" y="1441069"/>
                    <a:pt x="453771" y="1439037"/>
                  </a:cubicBezTo>
                  <a:cubicBezTo>
                    <a:pt x="450977" y="1436878"/>
                    <a:pt x="448437" y="1434338"/>
                    <a:pt x="446278" y="1431671"/>
                  </a:cubicBezTo>
                  <a:cubicBezTo>
                    <a:pt x="444119" y="1429004"/>
                    <a:pt x="442214" y="1425956"/>
                    <a:pt x="440817" y="1422781"/>
                  </a:cubicBezTo>
                  <a:cubicBezTo>
                    <a:pt x="439293" y="1419606"/>
                    <a:pt x="438150" y="1416304"/>
                    <a:pt x="437515" y="1412875"/>
                  </a:cubicBezTo>
                  <a:cubicBezTo>
                    <a:pt x="436880" y="1409446"/>
                    <a:pt x="436626" y="1405890"/>
                    <a:pt x="436753" y="1402461"/>
                  </a:cubicBezTo>
                  <a:cubicBezTo>
                    <a:pt x="436880" y="1399032"/>
                    <a:pt x="437134" y="1397762"/>
                    <a:pt x="438531" y="1392047"/>
                  </a:cubicBezTo>
                  <a:cubicBezTo>
                    <a:pt x="446659" y="1359916"/>
                    <a:pt x="544576" y="1081278"/>
                    <a:pt x="543306" y="1080770"/>
                  </a:cubicBezTo>
                  <a:cubicBezTo>
                    <a:pt x="543052" y="1080643"/>
                    <a:pt x="541147" y="1086612"/>
                    <a:pt x="539623" y="1089279"/>
                  </a:cubicBezTo>
                  <a:cubicBezTo>
                    <a:pt x="538099" y="1091946"/>
                    <a:pt x="536194" y="1094359"/>
                    <a:pt x="534035" y="1096518"/>
                  </a:cubicBezTo>
                  <a:cubicBezTo>
                    <a:pt x="531876" y="1098677"/>
                    <a:pt x="529463" y="1100709"/>
                    <a:pt x="526923" y="1102360"/>
                  </a:cubicBezTo>
                  <a:cubicBezTo>
                    <a:pt x="524383" y="1104011"/>
                    <a:pt x="521462" y="1105281"/>
                    <a:pt x="518541" y="1106170"/>
                  </a:cubicBezTo>
                  <a:cubicBezTo>
                    <a:pt x="515620" y="1107059"/>
                    <a:pt x="512572" y="1107694"/>
                    <a:pt x="509524" y="1107948"/>
                  </a:cubicBezTo>
                  <a:cubicBezTo>
                    <a:pt x="506476" y="1108202"/>
                    <a:pt x="503301" y="1108075"/>
                    <a:pt x="500253" y="1107567"/>
                  </a:cubicBezTo>
                  <a:cubicBezTo>
                    <a:pt x="497205" y="1107059"/>
                    <a:pt x="494284" y="1106170"/>
                    <a:pt x="491490" y="1104900"/>
                  </a:cubicBezTo>
                  <a:cubicBezTo>
                    <a:pt x="488696" y="1103630"/>
                    <a:pt x="485902" y="1102106"/>
                    <a:pt x="483489" y="1100201"/>
                  </a:cubicBezTo>
                  <a:cubicBezTo>
                    <a:pt x="481076" y="1098423"/>
                    <a:pt x="478790" y="1096264"/>
                    <a:pt x="476885" y="1093851"/>
                  </a:cubicBezTo>
                  <a:cubicBezTo>
                    <a:pt x="474980" y="1091438"/>
                    <a:pt x="473329" y="1088771"/>
                    <a:pt x="472059" y="1085977"/>
                  </a:cubicBezTo>
                  <a:cubicBezTo>
                    <a:pt x="470789" y="1083183"/>
                    <a:pt x="469900" y="1080262"/>
                    <a:pt x="469265" y="1077214"/>
                  </a:cubicBezTo>
                  <a:cubicBezTo>
                    <a:pt x="468630" y="1074293"/>
                    <a:pt x="468376" y="1071118"/>
                    <a:pt x="468503" y="1068070"/>
                  </a:cubicBezTo>
                  <a:cubicBezTo>
                    <a:pt x="468630" y="1065022"/>
                    <a:pt x="469646" y="1059053"/>
                    <a:pt x="470027" y="1059053"/>
                  </a:cubicBezTo>
                  <a:cubicBezTo>
                    <a:pt x="472313" y="1059307"/>
                    <a:pt x="480568" y="1253490"/>
                    <a:pt x="465582" y="1366266"/>
                  </a:cubicBezTo>
                  <a:cubicBezTo>
                    <a:pt x="446532" y="1509268"/>
                    <a:pt x="355727" y="1807591"/>
                    <a:pt x="343154" y="1845056"/>
                  </a:cubicBezTo>
                  <a:cubicBezTo>
                    <a:pt x="341503" y="1850136"/>
                    <a:pt x="341122" y="1850898"/>
                    <a:pt x="339598" y="1853565"/>
                  </a:cubicBezTo>
                  <a:cubicBezTo>
                    <a:pt x="338074" y="1856232"/>
                    <a:pt x="336296" y="1858772"/>
                    <a:pt x="334264" y="1860931"/>
                  </a:cubicBezTo>
                  <a:cubicBezTo>
                    <a:pt x="332232" y="1863217"/>
                    <a:pt x="329692" y="1865249"/>
                    <a:pt x="327152" y="1866900"/>
                  </a:cubicBezTo>
                  <a:cubicBezTo>
                    <a:pt x="324612" y="1868551"/>
                    <a:pt x="321818" y="1869948"/>
                    <a:pt x="318897" y="1870964"/>
                  </a:cubicBezTo>
                  <a:cubicBezTo>
                    <a:pt x="316103" y="1871980"/>
                    <a:pt x="313055" y="1872742"/>
                    <a:pt x="310007" y="1872996"/>
                  </a:cubicBezTo>
                  <a:cubicBezTo>
                    <a:pt x="306959" y="1873250"/>
                    <a:pt x="303784" y="1873250"/>
                    <a:pt x="300736" y="1872742"/>
                  </a:cubicBezTo>
                  <a:cubicBezTo>
                    <a:pt x="297688" y="1872234"/>
                    <a:pt x="294640" y="1871472"/>
                    <a:pt x="291846" y="1870329"/>
                  </a:cubicBezTo>
                  <a:cubicBezTo>
                    <a:pt x="289052" y="1869186"/>
                    <a:pt x="286258" y="1867662"/>
                    <a:pt x="283845" y="1865884"/>
                  </a:cubicBezTo>
                  <a:cubicBezTo>
                    <a:pt x="281432" y="1864106"/>
                    <a:pt x="279146" y="1861820"/>
                    <a:pt x="277114" y="1859534"/>
                  </a:cubicBezTo>
                  <a:cubicBezTo>
                    <a:pt x="275209" y="1857248"/>
                    <a:pt x="273431" y="1854581"/>
                    <a:pt x="272034" y="1851914"/>
                  </a:cubicBezTo>
                  <a:cubicBezTo>
                    <a:pt x="270637" y="1849120"/>
                    <a:pt x="269621" y="1846199"/>
                    <a:pt x="268986" y="1843151"/>
                  </a:cubicBezTo>
                  <a:cubicBezTo>
                    <a:pt x="268351" y="1840230"/>
                    <a:pt x="267970" y="1837055"/>
                    <a:pt x="268097" y="1834007"/>
                  </a:cubicBezTo>
                  <a:cubicBezTo>
                    <a:pt x="268224" y="1830959"/>
                    <a:pt x="268478" y="1830070"/>
                    <a:pt x="269494" y="1824990"/>
                  </a:cubicBezTo>
                  <a:cubicBezTo>
                    <a:pt x="275336" y="1794637"/>
                    <a:pt x="312420" y="1627632"/>
                    <a:pt x="342011" y="1512062"/>
                  </a:cubicBezTo>
                  <a:cubicBezTo>
                    <a:pt x="379349" y="1366393"/>
                    <a:pt x="467741" y="1059561"/>
                    <a:pt x="480187" y="1021334"/>
                  </a:cubicBezTo>
                  <a:cubicBezTo>
                    <a:pt x="481838" y="1016254"/>
                    <a:pt x="481965" y="1015365"/>
                    <a:pt x="483362" y="1012698"/>
                  </a:cubicBezTo>
                  <a:cubicBezTo>
                    <a:pt x="484759" y="1010031"/>
                    <a:pt x="486410" y="1007364"/>
                    <a:pt x="488442" y="1005078"/>
                  </a:cubicBezTo>
                  <a:cubicBezTo>
                    <a:pt x="490474" y="1002792"/>
                    <a:pt x="492760" y="1000633"/>
                    <a:pt x="495300" y="998855"/>
                  </a:cubicBezTo>
                  <a:cubicBezTo>
                    <a:pt x="497713" y="997077"/>
                    <a:pt x="500507" y="995680"/>
                    <a:pt x="503301" y="994537"/>
                  </a:cubicBezTo>
                  <a:cubicBezTo>
                    <a:pt x="506095" y="993394"/>
                    <a:pt x="509270" y="992632"/>
                    <a:pt x="512318" y="992251"/>
                  </a:cubicBezTo>
                  <a:cubicBezTo>
                    <a:pt x="515366" y="991870"/>
                    <a:pt x="518414" y="991870"/>
                    <a:pt x="521462" y="992124"/>
                  </a:cubicBezTo>
                  <a:cubicBezTo>
                    <a:pt x="524510" y="992378"/>
                    <a:pt x="527558" y="993140"/>
                    <a:pt x="530479" y="994156"/>
                  </a:cubicBezTo>
                  <a:cubicBezTo>
                    <a:pt x="533273" y="995172"/>
                    <a:pt x="536067" y="996696"/>
                    <a:pt x="538607" y="998347"/>
                  </a:cubicBezTo>
                  <a:cubicBezTo>
                    <a:pt x="541147" y="999998"/>
                    <a:pt x="543560" y="1002030"/>
                    <a:pt x="545592" y="1004316"/>
                  </a:cubicBezTo>
                  <a:cubicBezTo>
                    <a:pt x="547624" y="1006602"/>
                    <a:pt x="549529" y="1009142"/>
                    <a:pt x="550926" y="1011809"/>
                  </a:cubicBezTo>
                  <a:cubicBezTo>
                    <a:pt x="552323" y="1014476"/>
                    <a:pt x="553466" y="1017397"/>
                    <a:pt x="554228" y="1020318"/>
                  </a:cubicBezTo>
                  <a:cubicBezTo>
                    <a:pt x="554990" y="1023239"/>
                    <a:pt x="555498" y="1026414"/>
                    <a:pt x="555498" y="1029462"/>
                  </a:cubicBezTo>
                  <a:cubicBezTo>
                    <a:pt x="555498" y="1032510"/>
                    <a:pt x="555117" y="1033272"/>
                    <a:pt x="554482" y="1038606"/>
                  </a:cubicBezTo>
                  <a:cubicBezTo>
                    <a:pt x="549656" y="1076833"/>
                    <a:pt x="511556" y="1358138"/>
                    <a:pt x="488823" y="1505331"/>
                  </a:cubicBezTo>
                  <a:cubicBezTo>
                    <a:pt x="468249" y="1638173"/>
                    <a:pt x="432054" y="1850009"/>
                    <a:pt x="424942" y="1883537"/>
                  </a:cubicBezTo>
                  <a:cubicBezTo>
                    <a:pt x="423799" y="1888744"/>
                    <a:pt x="423799" y="1889633"/>
                    <a:pt x="422656" y="1892427"/>
                  </a:cubicBezTo>
                  <a:cubicBezTo>
                    <a:pt x="421513" y="1895221"/>
                    <a:pt x="419989" y="1898015"/>
                    <a:pt x="418211" y="1900428"/>
                  </a:cubicBezTo>
                  <a:cubicBezTo>
                    <a:pt x="416433" y="1902968"/>
                    <a:pt x="414274" y="1905254"/>
                    <a:pt x="411988" y="1907286"/>
                  </a:cubicBezTo>
                  <a:cubicBezTo>
                    <a:pt x="409702" y="1909318"/>
                    <a:pt x="407035" y="1910969"/>
                    <a:pt x="404241" y="1912366"/>
                  </a:cubicBezTo>
                  <a:cubicBezTo>
                    <a:pt x="401574" y="1913763"/>
                    <a:pt x="398526" y="1914779"/>
                    <a:pt x="395605" y="1915414"/>
                  </a:cubicBezTo>
                  <a:cubicBezTo>
                    <a:pt x="392684" y="1916049"/>
                    <a:pt x="389509" y="1916303"/>
                    <a:pt x="386461" y="1916303"/>
                  </a:cubicBezTo>
                  <a:cubicBezTo>
                    <a:pt x="383413" y="1916303"/>
                    <a:pt x="380238" y="1915795"/>
                    <a:pt x="377317" y="1915033"/>
                  </a:cubicBezTo>
                  <a:cubicBezTo>
                    <a:pt x="374396" y="1914271"/>
                    <a:pt x="371475" y="1913128"/>
                    <a:pt x="368808" y="1911604"/>
                  </a:cubicBezTo>
                  <a:cubicBezTo>
                    <a:pt x="366141" y="1910207"/>
                    <a:pt x="363601" y="1908302"/>
                    <a:pt x="361442" y="1906270"/>
                  </a:cubicBezTo>
                  <a:cubicBezTo>
                    <a:pt x="359156" y="1904238"/>
                    <a:pt x="357124" y="1901825"/>
                    <a:pt x="355473" y="1899285"/>
                  </a:cubicBezTo>
                  <a:cubicBezTo>
                    <a:pt x="353822" y="1896745"/>
                    <a:pt x="352298" y="1893951"/>
                    <a:pt x="351282" y="1891030"/>
                  </a:cubicBezTo>
                  <a:cubicBezTo>
                    <a:pt x="350266" y="1888236"/>
                    <a:pt x="349504" y="1885188"/>
                    <a:pt x="349250" y="1882140"/>
                  </a:cubicBezTo>
                  <a:cubicBezTo>
                    <a:pt x="348996" y="1879092"/>
                    <a:pt x="348742" y="1878330"/>
                    <a:pt x="349504" y="1872869"/>
                  </a:cubicBezTo>
                  <a:cubicBezTo>
                    <a:pt x="355727" y="1829562"/>
                    <a:pt x="457835" y="1454404"/>
                    <a:pt x="501777" y="1297178"/>
                  </a:cubicBezTo>
                  <a:cubicBezTo>
                    <a:pt x="532511" y="1187450"/>
                    <a:pt x="574294" y="1046226"/>
                    <a:pt x="583946" y="1018667"/>
                  </a:cubicBezTo>
                  <a:cubicBezTo>
                    <a:pt x="585597" y="1013714"/>
                    <a:pt x="585978" y="1012825"/>
                    <a:pt x="587375" y="1010158"/>
                  </a:cubicBezTo>
                  <a:cubicBezTo>
                    <a:pt x="588899" y="1007491"/>
                    <a:pt x="590677" y="1004951"/>
                    <a:pt x="592709" y="1002665"/>
                  </a:cubicBezTo>
                  <a:cubicBezTo>
                    <a:pt x="594741" y="1000379"/>
                    <a:pt x="597154" y="998347"/>
                    <a:pt x="599694" y="996696"/>
                  </a:cubicBezTo>
                  <a:cubicBezTo>
                    <a:pt x="602234" y="995045"/>
                    <a:pt x="605028" y="993521"/>
                    <a:pt x="607949" y="992505"/>
                  </a:cubicBezTo>
                  <a:cubicBezTo>
                    <a:pt x="610743" y="991489"/>
                    <a:pt x="613791" y="990727"/>
                    <a:pt x="616839" y="990473"/>
                  </a:cubicBezTo>
                  <a:cubicBezTo>
                    <a:pt x="619887" y="990219"/>
                    <a:pt x="623062" y="990346"/>
                    <a:pt x="626110" y="990727"/>
                  </a:cubicBezTo>
                  <a:cubicBezTo>
                    <a:pt x="629158" y="991108"/>
                    <a:pt x="632206" y="991870"/>
                    <a:pt x="635000" y="993013"/>
                  </a:cubicBezTo>
                  <a:cubicBezTo>
                    <a:pt x="637794" y="994156"/>
                    <a:pt x="640588" y="995680"/>
                    <a:pt x="643001" y="997458"/>
                  </a:cubicBezTo>
                  <a:cubicBezTo>
                    <a:pt x="645414" y="999236"/>
                    <a:pt x="647700" y="1001395"/>
                    <a:pt x="649732" y="1003681"/>
                  </a:cubicBezTo>
                  <a:cubicBezTo>
                    <a:pt x="651764" y="1005967"/>
                    <a:pt x="653542" y="1008634"/>
                    <a:pt x="654939" y="1011301"/>
                  </a:cubicBezTo>
                  <a:cubicBezTo>
                    <a:pt x="656336" y="1013968"/>
                    <a:pt x="657352" y="1017016"/>
                    <a:pt x="657987" y="1019937"/>
                  </a:cubicBezTo>
                  <a:cubicBezTo>
                    <a:pt x="658622" y="1022858"/>
                    <a:pt x="658876" y="1026033"/>
                    <a:pt x="658876" y="1029081"/>
                  </a:cubicBezTo>
                  <a:cubicBezTo>
                    <a:pt x="658876" y="1032129"/>
                    <a:pt x="658622" y="1032891"/>
                    <a:pt x="657733" y="1038225"/>
                  </a:cubicBezTo>
                  <a:cubicBezTo>
                    <a:pt x="651002" y="1081151"/>
                    <a:pt x="563499" y="1525905"/>
                    <a:pt x="550418" y="1613408"/>
                  </a:cubicBezTo>
                  <a:cubicBezTo>
                    <a:pt x="546608" y="1639062"/>
                    <a:pt x="546989" y="1653286"/>
                    <a:pt x="544830" y="1663446"/>
                  </a:cubicBezTo>
                  <a:cubicBezTo>
                    <a:pt x="543814" y="1668145"/>
                    <a:pt x="543052" y="1670177"/>
                    <a:pt x="541655" y="1673352"/>
                  </a:cubicBezTo>
                  <a:cubicBezTo>
                    <a:pt x="540258" y="1676400"/>
                    <a:pt x="538480" y="1679448"/>
                    <a:pt x="536321" y="1682115"/>
                  </a:cubicBezTo>
                  <a:cubicBezTo>
                    <a:pt x="534289" y="1684782"/>
                    <a:pt x="531749" y="1687322"/>
                    <a:pt x="529082" y="1689354"/>
                  </a:cubicBezTo>
                  <a:cubicBezTo>
                    <a:pt x="526415" y="1691513"/>
                    <a:pt x="523367" y="1693291"/>
                    <a:pt x="520192" y="1694688"/>
                  </a:cubicBezTo>
                  <a:cubicBezTo>
                    <a:pt x="517017" y="1696085"/>
                    <a:pt x="513715" y="1697101"/>
                    <a:pt x="510286" y="1697736"/>
                  </a:cubicBezTo>
                  <a:cubicBezTo>
                    <a:pt x="506984" y="1698371"/>
                    <a:pt x="503428" y="1698625"/>
                    <a:pt x="499999" y="1698371"/>
                  </a:cubicBezTo>
                  <a:cubicBezTo>
                    <a:pt x="496570" y="1698117"/>
                    <a:pt x="493141" y="1697482"/>
                    <a:pt x="489966" y="1696466"/>
                  </a:cubicBezTo>
                  <a:cubicBezTo>
                    <a:pt x="486664" y="1695450"/>
                    <a:pt x="483489" y="1693926"/>
                    <a:pt x="480568" y="1692148"/>
                  </a:cubicBezTo>
                  <a:cubicBezTo>
                    <a:pt x="477647" y="1690370"/>
                    <a:pt x="474853" y="1688211"/>
                    <a:pt x="472440" y="1685798"/>
                  </a:cubicBezTo>
                  <a:cubicBezTo>
                    <a:pt x="470027" y="1683385"/>
                    <a:pt x="467868" y="1680591"/>
                    <a:pt x="466090" y="1677670"/>
                  </a:cubicBezTo>
                  <a:cubicBezTo>
                    <a:pt x="464312" y="1674749"/>
                    <a:pt x="462915" y="1671574"/>
                    <a:pt x="461899" y="1668272"/>
                  </a:cubicBezTo>
                  <a:cubicBezTo>
                    <a:pt x="460883" y="1664970"/>
                    <a:pt x="460248" y="1661541"/>
                    <a:pt x="460121" y="1658112"/>
                  </a:cubicBezTo>
                  <a:cubicBezTo>
                    <a:pt x="459994" y="1654683"/>
                    <a:pt x="459359" y="1653667"/>
                    <a:pt x="460756" y="1647825"/>
                  </a:cubicBezTo>
                  <a:cubicBezTo>
                    <a:pt x="472059" y="1599438"/>
                    <a:pt x="729996" y="1004189"/>
                    <a:pt x="732282" y="1005078"/>
                  </a:cubicBezTo>
                  <a:cubicBezTo>
                    <a:pt x="732536" y="1005205"/>
                    <a:pt x="730885" y="1011047"/>
                    <a:pt x="729615" y="1013841"/>
                  </a:cubicBezTo>
                  <a:cubicBezTo>
                    <a:pt x="728345" y="1016635"/>
                    <a:pt x="726694" y="1019302"/>
                    <a:pt x="724789" y="1021715"/>
                  </a:cubicBezTo>
                  <a:cubicBezTo>
                    <a:pt x="722884" y="1024128"/>
                    <a:pt x="720725" y="1026287"/>
                    <a:pt x="718312" y="1028192"/>
                  </a:cubicBezTo>
                  <a:cubicBezTo>
                    <a:pt x="715899" y="1030097"/>
                    <a:pt x="713232" y="1031621"/>
                    <a:pt x="710438" y="1032891"/>
                  </a:cubicBezTo>
                  <a:cubicBezTo>
                    <a:pt x="707644" y="1034161"/>
                    <a:pt x="704596" y="1035050"/>
                    <a:pt x="701548" y="1035558"/>
                  </a:cubicBezTo>
                  <a:cubicBezTo>
                    <a:pt x="698500" y="1036066"/>
                    <a:pt x="695452" y="1036320"/>
                    <a:pt x="692404" y="1036193"/>
                  </a:cubicBezTo>
                  <a:cubicBezTo>
                    <a:pt x="689356" y="1036066"/>
                    <a:pt x="686308" y="1035304"/>
                    <a:pt x="683387" y="1034415"/>
                  </a:cubicBezTo>
                  <a:cubicBezTo>
                    <a:pt x="680466" y="1033526"/>
                    <a:pt x="677672" y="1032129"/>
                    <a:pt x="675005" y="1030605"/>
                  </a:cubicBezTo>
                  <a:cubicBezTo>
                    <a:pt x="672465" y="1029081"/>
                    <a:pt x="669925" y="1027176"/>
                    <a:pt x="667766" y="1025017"/>
                  </a:cubicBezTo>
                  <a:cubicBezTo>
                    <a:pt x="665607" y="1022858"/>
                    <a:pt x="663702" y="1020318"/>
                    <a:pt x="662178" y="1017651"/>
                  </a:cubicBezTo>
                  <a:cubicBezTo>
                    <a:pt x="660654" y="1014984"/>
                    <a:pt x="659257" y="1012190"/>
                    <a:pt x="658368" y="1009269"/>
                  </a:cubicBezTo>
                  <a:cubicBezTo>
                    <a:pt x="657479" y="1006348"/>
                    <a:pt x="656971" y="1003300"/>
                    <a:pt x="656844" y="1000252"/>
                  </a:cubicBezTo>
                  <a:cubicBezTo>
                    <a:pt x="656717" y="997204"/>
                    <a:pt x="656971" y="991108"/>
                    <a:pt x="657352" y="991108"/>
                  </a:cubicBezTo>
                  <a:cubicBezTo>
                    <a:pt x="659765" y="991108"/>
                    <a:pt x="691388" y="1211326"/>
                    <a:pt x="689356" y="1330706"/>
                  </a:cubicBezTo>
                  <a:cubicBezTo>
                    <a:pt x="687197" y="1464564"/>
                    <a:pt x="641985" y="1719961"/>
                    <a:pt x="635127" y="1755648"/>
                  </a:cubicBezTo>
                  <a:cubicBezTo>
                    <a:pt x="634111" y="1760855"/>
                    <a:pt x="633984" y="1761744"/>
                    <a:pt x="632841" y="1764538"/>
                  </a:cubicBezTo>
                  <a:cubicBezTo>
                    <a:pt x="631698" y="1767332"/>
                    <a:pt x="630301" y="1770126"/>
                    <a:pt x="628523" y="1772539"/>
                  </a:cubicBezTo>
                  <a:cubicBezTo>
                    <a:pt x="626745" y="1775079"/>
                    <a:pt x="624586" y="1777365"/>
                    <a:pt x="622300" y="1779397"/>
                  </a:cubicBezTo>
                  <a:cubicBezTo>
                    <a:pt x="620014" y="1781429"/>
                    <a:pt x="617347" y="1783080"/>
                    <a:pt x="614680" y="1784477"/>
                  </a:cubicBezTo>
                  <a:cubicBezTo>
                    <a:pt x="612013" y="1785874"/>
                    <a:pt x="608965" y="1787017"/>
                    <a:pt x="606044" y="1787652"/>
                  </a:cubicBezTo>
                  <a:cubicBezTo>
                    <a:pt x="603123" y="1788287"/>
                    <a:pt x="600075" y="1788668"/>
                    <a:pt x="597027" y="1788668"/>
                  </a:cubicBezTo>
                  <a:cubicBezTo>
                    <a:pt x="593979" y="1788668"/>
                    <a:pt x="590804" y="1788287"/>
                    <a:pt x="587883" y="1787525"/>
                  </a:cubicBezTo>
                  <a:cubicBezTo>
                    <a:pt x="584962" y="1786763"/>
                    <a:pt x="581914" y="1785493"/>
                    <a:pt x="579247" y="1784096"/>
                  </a:cubicBezTo>
                  <a:cubicBezTo>
                    <a:pt x="576580" y="1782699"/>
                    <a:pt x="574040" y="1780921"/>
                    <a:pt x="571754" y="1778889"/>
                  </a:cubicBezTo>
                  <a:cubicBezTo>
                    <a:pt x="569468" y="1776857"/>
                    <a:pt x="567436" y="1774444"/>
                    <a:pt x="565785" y="1771904"/>
                  </a:cubicBezTo>
                  <a:cubicBezTo>
                    <a:pt x="564134" y="1769364"/>
                    <a:pt x="562610" y="1766570"/>
                    <a:pt x="561594" y="1763776"/>
                  </a:cubicBezTo>
                  <a:cubicBezTo>
                    <a:pt x="560578" y="1760855"/>
                    <a:pt x="559816" y="1757807"/>
                    <a:pt x="559435" y="1754759"/>
                  </a:cubicBezTo>
                  <a:cubicBezTo>
                    <a:pt x="559054" y="1751711"/>
                    <a:pt x="558927" y="1750949"/>
                    <a:pt x="559562" y="1745615"/>
                  </a:cubicBezTo>
                  <a:cubicBezTo>
                    <a:pt x="565023" y="1703451"/>
                    <a:pt x="650494" y="1362837"/>
                    <a:pt x="698119" y="1189863"/>
                  </a:cubicBezTo>
                  <a:cubicBezTo>
                    <a:pt x="740283" y="1036574"/>
                    <a:pt x="815848" y="794385"/>
                    <a:pt x="828040" y="759079"/>
                  </a:cubicBezTo>
                  <a:cubicBezTo>
                    <a:pt x="829818" y="753999"/>
                    <a:pt x="829945" y="753237"/>
                    <a:pt x="831342" y="750570"/>
                  </a:cubicBezTo>
                  <a:cubicBezTo>
                    <a:pt x="832739" y="747903"/>
                    <a:pt x="834517" y="745236"/>
                    <a:pt x="836549" y="742950"/>
                  </a:cubicBezTo>
                  <a:cubicBezTo>
                    <a:pt x="838581" y="740664"/>
                    <a:pt x="840867" y="738632"/>
                    <a:pt x="843407" y="736981"/>
                  </a:cubicBezTo>
                  <a:cubicBezTo>
                    <a:pt x="845947" y="735203"/>
                    <a:pt x="848741" y="733679"/>
                    <a:pt x="851535" y="732663"/>
                  </a:cubicBezTo>
                  <a:cubicBezTo>
                    <a:pt x="854456" y="731520"/>
                    <a:pt x="857504" y="730885"/>
                    <a:pt x="860552" y="730504"/>
                  </a:cubicBezTo>
                  <a:cubicBezTo>
                    <a:pt x="863600" y="730123"/>
                    <a:pt x="866648" y="730123"/>
                    <a:pt x="869696" y="730504"/>
                  </a:cubicBezTo>
                  <a:cubicBezTo>
                    <a:pt x="872744" y="730885"/>
                    <a:pt x="875792" y="731647"/>
                    <a:pt x="878586" y="732790"/>
                  </a:cubicBezTo>
                  <a:cubicBezTo>
                    <a:pt x="881380" y="733933"/>
                    <a:pt x="884174" y="735330"/>
                    <a:pt x="886714" y="737108"/>
                  </a:cubicBezTo>
                  <a:cubicBezTo>
                    <a:pt x="889254" y="738886"/>
                    <a:pt x="891540" y="740918"/>
                    <a:pt x="893572" y="743204"/>
                  </a:cubicBezTo>
                  <a:cubicBezTo>
                    <a:pt x="895604" y="745490"/>
                    <a:pt x="897382" y="748157"/>
                    <a:pt x="898779" y="750824"/>
                  </a:cubicBezTo>
                  <a:cubicBezTo>
                    <a:pt x="900176" y="753491"/>
                    <a:pt x="901319" y="756412"/>
                    <a:pt x="902081" y="759333"/>
                  </a:cubicBezTo>
                  <a:cubicBezTo>
                    <a:pt x="902843" y="762254"/>
                    <a:pt x="903097" y="765429"/>
                    <a:pt x="903097" y="768477"/>
                  </a:cubicBezTo>
                  <a:cubicBezTo>
                    <a:pt x="903097" y="771525"/>
                    <a:pt x="902589" y="772160"/>
                    <a:pt x="901954" y="777621"/>
                  </a:cubicBezTo>
                  <a:cubicBezTo>
                    <a:pt x="897382" y="819912"/>
                    <a:pt x="858520" y="1210691"/>
                    <a:pt x="851027" y="1338707"/>
                  </a:cubicBezTo>
                  <a:cubicBezTo>
                    <a:pt x="847090" y="1405128"/>
                    <a:pt x="849376" y="1470660"/>
                    <a:pt x="846963" y="1490345"/>
                  </a:cubicBezTo>
                  <a:cubicBezTo>
                    <a:pt x="846328" y="1495171"/>
                    <a:pt x="846074" y="1496314"/>
                    <a:pt x="845058" y="1499235"/>
                  </a:cubicBezTo>
                  <a:cubicBezTo>
                    <a:pt x="844042" y="1502156"/>
                    <a:pt x="842645" y="1505077"/>
                    <a:pt x="840994" y="1507617"/>
                  </a:cubicBezTo>
                  <a:cubicBezTo>
                    <a:pt x="839343" y="1510157"/>
                    <a:pt x="837311" y="1512570"/>
                    <a:pt x="835025" y="1514602"/>
                  </a:cubicBezTo>
                  <a:cubicBezTo>
                    <a:pt x="832866" y="1516634"/>
                    <a:pt x="830326" y="1518539"/>
                    <a:pt x="827659" y="1520063"/>
                  </a:cubicBezTo>
                  <a:cubicBezTo>
                    <a:pt x="824992" y="1521587"/>
                    <a:pt x="822071" y="1522857"/>
                    <a:pt x="819150" y="1523619"/>
                  </a:cubicBezTo>
                  <a:cubicBezTo>
                    <a:pt x="816229" y="1524508"/>
                    <a:pt x="813054" y="1524889"/>
                    <a:pt x="810006" y="1525016"/>
                  </a:cubicBezTo>
                  <a:cubicBezTo>
                    <a:pt x="806958" y="1525143"/>
                    <a:pt x="803783" y="1524762"/>
                    <a:pt x="800862" y="1524127"/>
                  </a:cubicBezTo>
                  <a:cubicBezTo>
                    <a:pt x="797814" y="1523492"/>
                    <a:pt x="794893" y="1522476"/>
                    <a:pt x="792099" y="1521206"/>
                  </a:cubicBezTo>
                  <a:cubicBezTo>
                    <a:pt x="789305" y="1519809"/>
                    <a:pt x="786638" y="1518158"/>
                    <a:pt x="784352" y="1516126"/>
                  </a:cubicBezTo>
                  <a:cubicBezTo>
                    <a:pt x="782066" y="1514221"/>
                    <a:pt x="779907" y="1511808"/>
                    <a:pt x="778129" y="1509395"/>
                  </a:cubicBezTo>
                  <a:cubicBezTo>
                    <a:pt x="776351" y="1506982"/>
                    <a:pt x="774700" y="1504188"/>
                    <a:pt x="773557" y="1501394"/>
                  </a:cubicBezTo>
                  <a:cubicBezTo>
                    <a:pt x="772414" y="1498600"/>
                    <a:pt x="771525" y="1495552"/>
                    <a:pt x="771144" y="1492504"/>
                  </a:cubicBezTo>
                  <a:cubicBezTo>
                    <a:pt x="770763" y="1489456"/>
                    <a:pt x="769874" y="1488567"/>
                    <a:pt x="770890" y="1483360"/>
                  </a:cubicBezTo>
                  <a:cubicBezTo>
                    <a:pt x="779399" y="1440307"/>
                    <a:pt x="1019302" y="910590"/>
                    <a:pt x="1023620" y="911987"/>
                  </a:cubicBezTo>
                  <a:cubicBezTo>
                    <a:pt x="1024128" y="912114"/>
                    <a:pt x="1022731" y="918083"/>
                    <a:pt x="1021715" y="920877"/>
                  </a:cubicBezTo>
                  <a:cubicBezTo>
                    <a:pt x="1020699" y="923798"/>
                    <a:pt x="1019302" y="926592"/>
                    <a:pt x="1017651" y="929132"/>
                  </a:cubicBezTo>
                  <a:cubicBezTo>
                    <a:pt x="1016000" y="931672"/>
                    <a:pt x="1013968" y="934212"/>
                    <a:pt x="1011809" y="936244"/>
                  </a:cubicBezTo>
                  <a:cubicBezTo>
                    <a:pt x="1009523" y="938403"/>
                    <a:pt x="1006983" y="940181"/>
                    <a:pt x="1004316" y="941705"/>
                  </a:cubicBezTo>
                  <a:cubicBezTo>
                    <a:pt x="1001649" y="943229"/>
                    <a:pt x="998728" y="944372"/>
                    <a:pt x="995807" y="945134"/>
                  </a:cubicBezTo>
                  <a:cubicBezTo>
                    <a:pt x="992886" y="945896"/>
                    <a:pt x="989838" y="946404"/>
                    <a:pt x="986790" y="946531"/>
                  </a:cubicBezTo>
                  <a:cubicBezTo>
                    <a:pt x="983742" y="946658"/>
                    <a:pt x="980567" y="946404"/>
                    <a:pt x="977646" y="945769"/>
                  </a:cubicBezTo>
                  <a:cubicBezTo>
                    <a:pt x="974598" y="945134"/>
                    <a:pt x="971677" y="944118"/>
                    <a:pt x="968883" y="942721"/>
                  </a:cubicBezTo>
                  <a:cubicBezTo>
                    <a:pt x="966216" y="941451"/>
                    <a:pt x="963549" y="939673"/>
                    <a:pt x="961263" y="937768"/>
                  </a:cubicBezTo>
                  <a:cubicBezTo>
                    <a:pt x="958977" y="935863"/>
                    <a:pt x="956691" y="933450"/>
                    <a:pt x="954913" y="931037"/>
                  </a:cubicBezTo>
                  <a:cubicBezTo>
                    <a:pt x="953135" y="928624"/>
                    <a:pt x="951611" y="925830"/>
                    <a:pt x="950468" y="923036"/>
                  </a:cubicBezTo>
                  <a:cubicBezTo>
                    <a:pt x="949325" y="920242"/>
                    <a:pt x="948436" y="917194"/>
                    <a:pt x="947928" y="914146"/>
                  </a:cubicBezTo>
                  <a:cubicBezTo>
                    <a:pt x="947420" y="911098"/>
                    <a:pt x="947293" y="905002"/>
                    <a:pt x="947674" y="905002"/>
                  </a:cubicBezTo>
                  <a:cubicBezTo>
                    <a:pt x="949579" y="904875"/>
                    <a:pt x="995680" y="1061720"/>
                    <a:pt x="991489" y="1167384"/>
                  </a:cubicBezTo>
                  <a:cubicBezTo>
                    <a:pt x="984885" y="1331849"/>
                    <a:pt x="846328" y="1748790"/>
                    <a:pt x="835025" y="1793240"/>
                  </a:cubicBezTo>
                  <a:cubicBezTo>
                    <a:pt x="833628" y="1798574"/>
                    <a:pt x="833882" y="1799336"/>
                    <a:pt x="832739" y="1802130"/>
                  </a:cubicBezTo>
                  <a:cubicBezTo>
                    <a:pt x="831596" y="1804924"/>
                    <a:pt x="830199" y="1807718"/>
                    <a:pt x="828421" y="1810258"/>
                  </a:cubicBezTo>
                  <a:cubicBezTo>
                    <a:pt x="826643" y="1812798"/>
                    <a:pt x="824611" y="1815084"/>
                    <a:pt x="822325" y="1817116"/>
                  </a:cubicBezTo>
                  <a:cubicBezTo>
                    <a:pt x="820039" y="1819148"/>
                    <a:pt x="817372" y="1820799"/>
                    <a:pt x="814705" y="1822196"/>
                  </a:cubicBezTo>
                  <a:cubicBezTo>
                    <a:pt x="812038" y="1823593"/>
                    <a:pt x="809117" y="1824736"/>
                    <a:pt x="806196" y="1825498"/>
                  </a:cubicBezTo>
                  <a:cubicBezTo>
                    <a:pt x="803275" y="1826260"/>
                    <a:pt x="800100" y="1826514"/>
                    <a:pt x="797052" y="1826514"/>
                  </a:cubicBezTo>
                  <a:cubicBezTo>
                    <a:pt x="794004" y="1826514"/>
                    <a:pt x="790829" y="1826133"/>
                    <a:pt x="787908" y="1825371"/>
                  </a:cubicBezTo>
                  <a:cubicBezTo>
                    <a:pt x="784987" y="1824609"/>
                    <a:pt x="782066" y="1823466"/>
                    <a:pt x="779399" y="1822069"/>
                  </a:cubicBezTo>
                  <a:cubicBezTo>
                    <a:pt x="776732" y="1820672"/>
                    <a:pt x="774065" y="1818894"/>
                    <a:pt x="771779" y="1816862"/>
                  </a:cubicBezTo>
                  <a:cubicBezTo>
                    <a:pt x="769493" y="1814830"/>
                    <a:pt x="767461" y="1812417"/>
                    <a:pt x="765810" y="1809877"/>
                  </a:cubicBezTo>
                  <a:cubicBezTo>
                    <a:pt x="764032" y="1807337"/>
                    <a:pt x="762635" y="1804543"/>
                    <a:pt x="761492" y="1801749"/>
                  </a:cubicBezTo>
                  <a:cubicBezTo>
                    <a:pt x="760476" y="1798955"/>
                    <a:pt x="759714" y="1795907"/>
                    <a:pt x="759333" y="1792859"/>
                  </a:cubicBezTo>
                  <a:cubicBezTo>
                    <a:pt x="758952" y="1789811"/>
                    <a:pt x="758952" y="1788922"/>
                    <a:pt x="759460" y="1783715"/>
                  </a:cubicBezTo>
                  <a:cubicBezTo>
                    <a:pt x="762508" y="1753489"/>
                    <a:pt x="791337" y="1593088"/>
                    <a:pt x="818261" y="1475867"/>
                  </a:cubicBezTo>
                  <a:cubicBezTo>
                    <a:pt x="854837" y="1316736"/>
                    <a:pt x="955929" y="958977"/>
                    <a:pt x="968121" y="917575"/>
                  </a:cubicBezTo>
                  <a:cubicBezTo>
                    <a:pt x="969645" y="912368"/>
                    <a:pt x="969645" y="911606"/>
                    <a:pt x="970915" y="908812"/>
                  </a:cubicBezTo>
                  <a:cubicBezTo>
                    <a:pt x="972185" y="906018"/>
                    <a:pt x="973836" y="903351"/>
                    <a:pt x="975741" y="900938"/>
                  </a:cubicBezTo>
                  <a:cubicBezTo>
                    <a:pt x="977646" y="898525"/>
                    <a:pt x="979932" y="896366"/>
                    <a:pt x="982345" y="894588"/>
                  </a:cubicBezTo>
                  <a:cubicBezTo>
                    <a:pt x="984758" y="892683"/>
                    <a:pt x="987425" y="891159"/>
                    <a:pt x="990219" y="889889"/>
                  </a:cubicBezTo>
                  <a:cubicBezTo>
                    <a:pt x="993013" y="888619"/>
                    <a:pt x="995934" y="887730"/>
                    <a:pt x="998982" y="887222"/>
                  </a:cubicBezTo>
                  <a:cubicBezTo>
                    <a:pt x="1001903" y="886714"/>
                    <a:pt x="1005078" y="886460"/>
                    <a:pt x="1008126" y="886714"/>
                  </a:cubicBezTo>
                  <a:cubicBezTo>
                    <a:pt x="1011174" y="886968"/>
                    <a:pt x="1014222" y="887603"/>
                    <a:pt x="1017143" y="888492"/>
                  </a:cubicBezTo>
                  <a:cubicBezTo>
                    <a:pt x="1020064" y="889381"/>
                    <a:pt x="1022985" y="890778"/>
                    <a:pt x="1025525" y="892302"/>
                  </a:cubicBezTo>
                  <a:cubicBezTo>
                    <a:pt x="1028192" y="893953"/>
                    <a:pt x="1030605" y="895858"/>
                    <a:pt x="1032764" y="898017"/>
                  </a:cubicBezTo>
                  <a:cubicBezTo>
                    <a:pt x="1034923" y="900176"/>
                    <a:pt x="1036828" y="902716"/>
                    <a:pt x="1038352" y="905256"/>
                  </a:cubicBezTo>
                  <a:cubicBezTo>
                    <a:pt x="1039876" y="907923"/>
                    <a:pt x="1041146" y="910717"/>
                    <a:pt x="1042035" y="913638"/>
                  </a:cubicBezTo>
                  <a:cubicBezTo>
                    <a:pt x="1042924" y="916559"/>
                    <a:pt x="1043432" y="919734"/>
                    <a:pt x="1043559" y="922782"/>
                  </a:cubicBezTo>
                  <a:cubicBezTo>
                    <a:pt x="1043686" y="925830"/>
                    <a:pt x="1043813" y="926719"/>
                    <a:pt x="1042924" y="931926"/>
                  </a:cubicBezTo>
                  <a:cubicBezTo>
                    <a:pt x="1036701" y="966597"/>
                    <a:pt x="961898" y="1198499"/>
                    <a:pt x="927227" y="1323213"/>
                  </a:cubicBezTo>
                  <a:cubicBezTo>
                    <a:pt x="895731" y="1436370"/>
                    <a:pt x="852805" y="1618488"/>
                    <a:pt x="842645" y="1648587"/>
                  </a:cubicBezTo>
                  <a:cubicBezTo>
                    <a:pt x="840994" y="1653540"/>
                    <a:pt x="840613" y="1654429"/>
                    <a:pt x="839089" y="1657096"/>
                  </a:cubicBezTo>
                  <a:cubicBezTo>
                    <a:pt x="837565" y="1659763"/>
                    <a:pt x="835660" y="1662176"/>
                    <a:pt x="833501" y="1664335"/>
                  </a:cubicBezTo>
                  <a:cubicBezTo>
                    <a:pt x="831342" y="1666494"/>
                    <a:pt x="828802" y="1668526"/>
                    <a:pt x="826262" y="1670177"/>
                  </a:cubicBezTo>
                  <a:cubicBezTo>
                    <a:pt x="823722" y="1671828"/>
                    <a:pt x="820928" y="1673098"/>
                    <a:pt x="818007" y="1673987"/>
                  </a:cubicBezTo>
                  <a:cubicBezTo>
                    <a:pt x="815086" y="1674876"/>
                    <a:pt x="812038" y="1675511"/>
                    <a:pt x="808990" y="1675765"/>
                  </a:cubicBezTo>
                  <a:cubicBezTo>
                    <a:pt x="805942" y="1676019"/>
                    <a:pt x="802894" y="1675892"/>
                    <a:pt x="799846" y="1675384"/>
                  </a:cubicBezTo>
                  <a:cubicBezTo>
                    <a:pt x="796798" y="1674876"/>
                    <a:pt x="793750" y="1673987"/>
                    <a:pt x="790956" y="1672717"/>
                  </a:cubicBezTo>
                  <a:cubicBezTo>
                    <a:pt x="788162" y="1671574"/>
                    <a:pt x="785495" y="1669923"/>
                    <a:pt x="783082" y="1668145"/>
                  </a:cubicBezTo>
                  <a:cubicBezTo>
                    <a:pt x="780669" y="1666240"/>
                    <a:pt x="778383" y="1664081"/>
                    <a:pt x="776478" y="1661668"/>
                  </a:cubicBezTo>
                  <a:cubicBezTo>
                    <a:pt x="774573" y="1659255"/>
                    <a:pt x="772922" y="1656715"/>
                    <a:pt x="771652" y="1653921"/>
                  </a:cubicBezTo>
                  <a:cubicBezTo>
                    <a:pt x="770382" y="1651127"/>
                    <a:pt x="769366" y="1648206"/>
                    <a:pt x="768731" y="1645158"/>
                  </a:cubicBezTo>
                  <a:cubicBezTo>
                    <a:pt x="768096" y="1642237"/>
                    <a:pt x="767969" y="1639062"/>
                    <a:pt x="768096" y="1636014"/>
                  </a:cubicBezTo>
                  <a:cubicBezTo>
                    <a:pt x="768223" y="1632966"/>
                    <a:pt x="768604" y="1632331"/>
                    <a:pt x="769620" y="1626997"/>
                  </a:cubicBezTo>
                  <a:cubicBezTo>
                    <a:pt x="777875" y="1585087"/>
                    <a:pt x="865251" y="1202436"/>
                    <a:pt x="893699" y="1071499"/>
                  </a:cubicBezTo>
                  <a:cubicBezTo>
                    <a:pt x="909193" y="1000125"/>
                    <a:pt x="923163" y="926211"/>
                    <a:pt x="928878" y="905764"/>
                  </a:cubicBezTo>
                  <a:cubicBezTo>
                    <a:pt x="930275" y="901065"/>
                    <a:pt x="930529" y="899795"/>
                    <a:pt x="931926" y="897128"/>
                  </a:cubicBezTo>
                  <a:cubicBezTo>
                    <a:pt x="933323" y="894334"/>
                    <a:pt x="934974" y="891667"/>
                    <a:pt x="937006" y="889381"/>
                  </a:cubicBezTo>
                  <a:cubicBezTo>
                    <a:pt x="938911" y="887095"/>
                    <a:pt x="941324" y="884936"/>
                    <a:pt x="943737" y="883158"/>
                  </a:cubicBezTo>
                  <a:cubicBezTo>
                    <a:pt x="946277" y="881380"/>
                    <a:pt x="949071" y="879856"/>
                    <a:pt x="951865" y="878713"/>
                  </a:cubicBezTo>
                  <a:cubicBezTo>
                    <a:pt x="954659" y="877570"/>
                    <a:pt x="957580" y="876681"/>
                    <a:pt x="960628" y="876300"/>
                  </a:cubicBezTo>
                  <a:cubicBezTo>
                    <a:pt x="963676" y="875919"/>
                    <a:pt x="966851" y="875919"/>
                    <a:pt x="969899" y="876173"/>
                  </a:cubicBezTo>
                  <a:cubicBezTo>
                    <a:pt x="972947" y="876427"/>
                    <a:pt x="975995" y="877062"/>
                    <a:pt x="978789" y="878078"/>
                  </a:cubicBezTo>
                  <a:cubicBezTo>
                    <a:pt x="981710" y="879094"/>
                    <a:pt x="984504" y="880618"/>
                    <a:pt x="987044" y="882269"/>
                  </a:cubicBezTo>
                  <a:cubicBezTo>
                    <a:pt x="989584" y="883920"/>
                    <a:pt x="991997" y="885952"/>
                    <a:pt x="994029" y="888111"/>
                  </a:cubicBezTo>
                  <a:cubicBezTo>
                    <a:pt x="996061" y="890397"/>
                    <a:pt x="997966" y="892937"/>
                    <a:pt x="999490" y="895604"/>
                  </a:cubicBezTo>
                  <a:cubicBezTo>
                    <a:pt x="1001014" y="898271"/>
                    <a:pt x="1002157" y="901192"/>
                    <a:pt x="1002919" y="904113"/>
                  </a:cubicBezTo>
                  <a:cubicBezTo>
                    <a:pt x="1003681" y="907034"/>
                    <a:pt x="1004189" y="910209"/>
                    <a:pt x="1004189" y="913257"/>
                  </a:cubicBezTo>
                  <a:cubicBezTo>
                    <a:pt x="1004189" y="916305"/>
                    <a:pt x="1004316" y="917067"/>
                    <a:pt x="1003300" y="922401"/>
                  </a:cubicBezTo>
                  <a:cubicBezTo>
                    <a:pt x="993648" y="971042"/>
                    <a:pt x="836676" y="1493139"/>
                    <a:pt x="785368" y="1640332"/>
                  </a:cubicBezTo>
                  <a:cubicBezTo>
                    <a:pt x="762127" y="1707007"/>
                    <a:pt x="736727" y="1765046"/>
                    <a:pt x="728853" y="1783588"/>
                  </a:cubicBezTo>
                  <a:cubicBezTo>
                    <a:pt x="726948" y="1788160"/>
                    <a:pt x="726567" y="1789303"/>
                    <a:pt x="725043" y="1791970"/>
                  </a:cubicBezTo>
                  <a:cubicBezTo>
                    <a:pt x="723519" y="1794510"/>
                    <a:pt x="721614" y="1797050"/>
                    <a:pt x="719455" y="1799209"/>
                  </a:cubicBezTo>
                  <a:cubicBezTo>
                    <a:pt x="717296" y="1801368"/>
                    <a:pt x="714883" y="1803400"/>
                    <a:pt x="712343" y="1804924"/>
                  </a:cubicBezTo>
                  <a:cubicBezTo>
                    <a:pt x="709803" y="1806575"/>
                    <a:pt x="706882" y="1807845"/>
                    <a:pt x="703961" y="1808734"/>
                  </a:cubicBezTo>
                  <a:cubicBezTo>
                    <a:pt x="701040" y="1809623"/>
                    <a:pt x="697992" y="1810258"/>
                    <a:pt x="694944" y="1810512"/>
                  </a:cubicBezTo>
                  <a:cubicBezTo>
                    <a:pt x="691896" y="1810766"/>
                    <a:pt x="688848" y="1810512"/>
                    <a:pt x="685800" y="1810004"/>
                  </a:cubicBezTo>
                  <a:cubicBezTo>
                    <a:pt x="682752" y="1809496"/>
                    <a:pt x="679704" y="1808607"/>
                    <a:pt x="676910" y="1807337"/>
                  </a:cubicBezTo>
                  <a:cubicBezTo>
                    <a:pt x="674116" y="1806067"/>
                    <a:pt x="671449" y="1804543"/>
                    <a:pt x="669036" y="1802638"/>
                  </a:cubicBezTo>
                  <a:cubicBezTo>
                    <a:pt x="666623" y="1800733"/>
                    <a:pt x="664464" y="1798574"/>
                    <a:pt x="662559" y="1796161"/>
                  </a:cubicBezTo>
                  <a:cubicBezTo>
                    <a:pt x="660654" y="1793748"/>
                    <a:pt x="659003" y="1791081"/>
                    <a:pt x="657733" y="1788287"/>
                  </a:cubicBezTo>
                  <a:cubicBezTo>
                    <a:pt x="656463" y="1785493"/>
                    <a:pt x="655574" y="1782572"/>
                    <a:pt x="654939" y="1779651"/>
                  </a:cubicBezTo>
                  <a:cubicBezTo>
                    <a:pt x="654304" y="1776603"/>
                    <a:pt x="654177" y="1773428"/>
                    <a:pt x="654304" y="1770380"/>
                  </a:cubicBezTo>
                  <a:cubicBezTo>
                    <a:pt x="654431" y="1767332"/>
                    <a:pt x="654431" y="1766570"/>
                    <a:pt x="655828" y="1761363"/>
                  </a:cubicBezTo>
                  <a:cubicBezTo>
                    <a:pt x="668782" y="1714246"/>
                    <a:pt x="919988" y="1077087"/>
                    <a:pt x="918972" y="1076706"/>
                  </a:cubicBezTo>
                  <a:cubicBezTo>
                    <a:pt x="918845" y="1076706"/>
                    <a:pt x="916813" y="1082421"/>
                    <a:pt x="915289" y="1085088"/>
                  </a:cubicBezTo>
                  <a:cubicBezTo>
                    <a:pt x="913765" y="1087628"/>
                    <a:pt x="911860" y="1090168"/>
                    <a:pt x="909701" y="1092327"/>
                  </a:cubicBezTo>
                  <a:cubicBezTo>
                    <a:pt x="907542" y="1094486"/>
                    <a:pt x="905002" y="1096391"/>
                    <a:pt x="902462" y="1098042"/>
                  </a:cubicBezTo>
                  <a:cubicBezTo>
                    <a:pt x="899922" y="1099566"/>
                    <a:pt x="897128" y="1100963"/>
                    <a:pt x="894207" y="1101852"/>
                  </a:cubicBezTo>
                  <a:cubicBezTo>
                    <a:pt x="891286" y="1102741"/>
                    <a:pt x="888238" y="1103376"/>
                    <a:pt x="885190" y="1103630"/>
                  </a:cubicBezTo>
                  <a:cubicBezTo>
                    <a:pt x="882142" y="1103884"/>
                    <a:pt x="878967" y="1103630"/>
                    <a:pt x="875919" y="1103122"/>
                  </a:cubicBezTo>
                  <a:cubicBezTo>
                    <a:pt x="872871" y="1102614"/>
                    <a:pt x="869950" y="1101725"/>
                    <a:pt x="867156" y="1100455"/>
                  </a:cubicBezTo>
                  <a:cubicBezTo>
                    <a:pt x="864362" y="1099185"/>
                    <a:pt x="861695" y="1097661"/>
                    <a:pt x="859282" y="1095756"/>
                  </a:cubicBezTo>
                  <a:cubicBezTo>
                    <a:pt x="856869" y="1093851"/>
                    <a:pt x="854583" y="1091692"/>
                    <a:pt x="852678" y="1089279"/>
                  </a:cubicBezTo>
                  <a:cubicBezTo>
                    <a:pt x="850773" y="1086866"/>
                    <a:pt x="849249" y="1084326"/>
                    <a:pt x="847979" y="1081532"/>
                  </a:cubicBezTo>
                  <a:cubicBezTo>
                    <a:pt x="846709" y="1078738"/>
                    <a:pt x="845693" y="1075817"/>
                    <a:pt x="845185" y="1072769"/>
                  </a:cubicBezTo>
                  <a:cubicBezTo>
                    <a:pt x="844677" y="1069848"/>
                    <a:pt x="844423" y="1066673"/>
                    <a:pt x="844550" y="1063625"/>
                  </a:cubicBezTo>
                  <a:cubicBezTo>
                    <a:pt x="844677" y="1060577"/>
                    <a:pt x="844169" y="1054989"/>
                    <a:pt x="846074" y="1054481"/>
                  </a:cubicBezTo>
                  <a:cubicBezTo>
                    <a:pt x="852678" y="1052830"/>
                    <a:pt x="908304" y="1100074"/>
                    <a:pt x="917194" y="1145032"/>
                  </a:cubicBezTo>
                  <a:cubicBezTo>
                    <a:pt x="935355" y="1236726"/>
                    <a:pt x="797179" y="1565910"/>
                    <a:pt x="787146" y="1605026"/>
                  </a:cubicBezTo>
                  <a:cubicBezTo>
                    <a:pt x="785622" y="1610741"/>
                    <a:pt x="786003" y="1611630"/>
                    <a:pt x="784860" y="1614805"/>
                  </a:cubicBezTo>
                  <a:cubicBezTo>
                    <a:pt x="783717" y="1617980"/>
                    <a:pt x="782193" y="1621028"/>
                    <a:pt x="780288" y="1623822"/>
                  </a:cubicBezTo>
                  <a:cubicBezTo>
                    <a:pt x="778383" y="1626616"/>
                    <a:pt x="776097" y="1629156"/>
                    <a:pt x="773557" y="1631442"/>
                  </a:cubicBezTo>
                  <a:cubicBezTo>
                    <a:pt x="771017" y="1633728"/>
                    <a:pt x="768223" y="1635633"/>
                    <a:pt x="765302" y="1637284"/>
                  </a:cubicBezTo>
                  <a:cubicBezTo>
                    <a:pt x="762381" y="1638808"/>
                    <a:pt x="759079" y="1640205"/>
                    <a:pt x="755904" y="1640967"/>
                  </a:cubicBezTo>
                  <a:cubicBezTo>
                    <a:pt x="752602" y="1641856"/>
                    <a:pt x="749173" y="1642237"/>
                    <a:pt x="745871" y="1642237"/>
                  </a:cubicBezTo>
                  <a:cubicBezTo>
                    <a:pt x="742569" y="1642237"/>
                    <a:pt x="739140" y="1641856"/>
                    <a:pt x="735838" y="1641094"/>
                  </a:cubicBezTo>
                  <a:cubicBezTo>
                    <a:pt x="732663" y="1640332"/>
                    <a:pt x="729361" y="1639062"/>
                    <a:pt x="726440" y="1637538"/>
                  </a:cubicBezTo>
                  <a:cubicBezTo>
                    <a:pt x="723519" y="1636014"/>
                    <a:pt x="720598" y="1634109"/>
                    <a:pt x="718058" y="1631950"/>
                  </a:cubicBezTo>
                  <a:cubicBezTo>
                    <a:pt x="715518" y="1629791"/>
                    <a:pt x="713105" y="1627124"/>
                    <a:pt x="711200" y="1624330"/>
                  </a:cubicBezTo>
                  <a:cubicBezTo>
                    <a:pt x="709295" y="1621536"/>
                    <a:pt x="707644" y="1618488"/>
                    <a:pt x="706501" y="1615440"/>
                  </a:cubicBezTo>
                  <a:cubicBezTo>
                    <a:pt x="705231" y="1612265"/>
                    <a:pt x="704342" y="1608963"/>
                    <a:pt x="703961" y="1605661"/>
                  </a:cubicBezTo>
                  <a:cubicBezTo>
                    <a:pt x="703580" y="1602359"/>
                    <a:pt x="703834" y="1601216"/>
                    <a:pt x="703961" y="1595628"/>
                  </a:cubicBezTo>
                  <a:cubicBezTo>
                    <a:pt x="704850" y="1567815"/>
                    <a:pt x="709930" y="1437767"/>
                    <a:pt x="720471" y="1346708"/>
                  </a:cubicBezTo>
                  <a:cubicBezTo>
                    <a:pt x="733425" y="1234313"/>
                    <a:pt x="776351" y="1007110"/>
                    <a:pt x="782320" y="972439"/>
                  </a:cubicBezTo>
                  <a:cubicBezTo>
                    <a:pt x="783336" y="966851"/>
                    <a:pt x="783082" y="965835"/>
                    <a:pt x="784098" y="962660"/>
                  </a:cubicBezTo>
                  <a:cubicBezTo>
                    <a:pt x="785114" y="959612"/>
                    <a:pt x="786511" y="956564"/>
                    <a:pt x="788162" y="953770"/>
                  </a:cubicBezTo>
                  <a:cubicBezTo>
                    <a:pt x="789813" y="950976"/>
                    <a:pt x="791972" y="948309"/>
                    <a:pt x="794258" y="946023"/>
                  </a:cubicBezTo>
                  <a:cubicBezTo>
                    <a:pt x="796544" y="943737"/>
                    <a:pt x="799338" y="941705"/>
                    <a:pt x="802132" y="940054"/>
                  </a:cubicBezTo>
                  <a:cubicBezTo>
                    <a:pt x="804926" y="938403"/>
                    <a:pt x="807974" y="937006"/>
                    <a:pt x="811149" y="935990"/>
                  </a:cubicBezTo>
                  <a:cubicBezTo>
                    <a:pt x="814197" y="935101"/>
                    <a:pt x="817499" y="934466"/>
                    <a:pt x="820801" y="934339"/>
                  </a:cubicBezTo>
                  <a:cubicBezTo>
                    <a:pt x="824103" y="934212"/>
                    <a:pt x="827532" y="934339"/>
                    <a:pt x="830707" y="934974"/>
                  </a:cubicBezTo>
                  <a:cubicBezTo>
                    <a:pt x="833882" y="935609"/>
                    <a:pt x="837057" y="936625"/>
                    <a:pt x="839978" y="938022"/>
                  </a:cubicBezTo>
                  <a:cubicBezTo>
                    <a:pt x="842899" y="939419"/>
                    <a:pt x="845947" y="941070"/>
                    <a:pt x="848487" y="943102"/>
                  </a:cubicBezTo>
                  <a:cubicBezTo>
                    <a:pt x="851027" y="945134"/>
                    <a:pt x="853313" y="947547"/>
                    <a:pt x="855345" y="950087"/>
                  </a:cubicBezTo>
                  <a:cubicBezTo>
                    <a:pt x="857377" y="952627"/>
                    <a:pt x="859155" y="955548"/>
                    <a:pt x="860425" y="958596"/>
                  </a:cubicBezTo>
                  <a:cubicBezTo>
                    <a:pt x="861695" y="961517"/>
                    <a:pt x="862711" y="964819"/>
                    <a:pt x="863219" y="967994"/>
                  </a:cubicBezTo>
                  <a:cubicBezTo>
                    <a:pt x="863727" y="971169"/>
                    <a:pt x="864489" y="972185"/>
                    <a:pt x="863727" y="977900"/>
                  </a:cubicBezTo>
                  <a:cubicBezTo>
                    <a:pt x="858139" y="1020445"/>
                    <a:pt x="735584" y="1362075"/>
                    <a:pt x="691261" y="1507236"/>
                  </a:cubicBezTo>
                  <a:cubicBezTo>
                    <a:pt x="660527" y="1607566"/>
                    <a:pt x="627888" y="1736852"/>
                    <a:pt x="617982" y="1763395"/>
                  </a:cubicBezTo>
                  <a:cubicBezTo>
                    <a:pt x="616077" y="1768475"/>
                    <a:pt x="615569" y="1769491"/>
                    <a:pt x="613918" y="1772158"/>
                  </a:cubicBezTo>
                  <a:cubicBezTo>
                    <a:pt x="612267" y="1774825"/>
                    <a:pt x="610108" y="1777492"/>
                    <a:pt x="607822" y="1779651"/>
                  </a:cubicBezTo>
                  <a:cubicBezTo>
                    <a:pt x="605536" y="1781937"/>
                    <a:pt x="602869" y="1783842"/>
                    <a:pt x="600075" y="1785493"/>
                  </a:cubicBezTo>
                  <a:cubicBezTo>
                    <a:pt x="597281" y="1787144"/>
                    <a:pt x="594360" y="1788541"/>
                    <a:pt x="591312" y="1789430"/>
                  </a:cubicBezTo>
                  <a:cubicBezTo>
                    <a:pt x="588264" y="1790319"/>
                    <a:pt x="584835" y="1790827"/>
                    <a:pt x="581660" y="1790954"/>
                  </a:cubicBezTo>
                  <a:cubicBezTo>
                    <a:pt x="578485" y="1791081"/>
                    <a:pt x="575310" y="1790827"/>
                    <a:pt x="572135" y="1790192"/>
                  </a:cubicBezTo>
                  <a:cubicBezTo>
                    <a:pt x="568960" y="1789557"/>
                    <a:pt x="565785" y="1788668"/>
                    <a:pt x="562864" y="1787271"/>
                  </a:cubicBezTo>
                  <a:cubicBezTo>
                    <a:pt x="559943" y="1785874"/>
                    <a:pt x="557276" y="1784096"/>
                    <a:pt x="554736" y="1782064"/>
                  </a:cubicBezTo>
                  <a:cubicBezTo>
                    <a:pt x="552323" y="1780032"/>
                    <a:pt x="549910" y="1777746"/>
                    <a:pt x="548005" y="1775206"/>
                  </a:cubicBezTo>
                  <a:cubicBezTo>
                    <a:pt x="546100" y="1772666"/>
                    <a:pt x="544322" y="1769745"/>
                    <a:pt x="543052" y="1766824"/>
                  </a:cubicBezTo>
                  <a:cubicBezTo>
                    <a:pt x="541782" y="1763903"/>
                    <a:pt x="540893" y="1760728"/>
                    <a:pt x="540385" y="1757553"/>
                  </a:cubicBezTo>
                  <a:cubicBezTo>
                    <a:pt x="539877" y="1754378"/>
                    <a:pt x="539623" y="1751076"/>
                    <a:pt x="539877" y="1747901"/>
                  </a:cubicBezTo>
                  <a:cubicBezTo>
                    <a:pt x="540131" y="1744726"/>
                    <a:pt x="540766" y="1743964"/>
                    <a:pt x="541782" y="1738376"/>
                  </a:cubicBezTo>
                  <a:cubicBezTo>
                    <a:pt x="549656" y="1696720"/>
                    <a:pt x="607695" y="1333627"/>
                    <a:pt x="634619" y="1210183"/>
                  </a:cubicBezTo>
                  <a:cubicBezTo>
                    <a:pt x="649351" y="1142619"/>
                    <a:pt x="669417" y="1075055"/>
                    <a:pt x="675132" y="1054862"/>
                  </a:cubicBezTo>
                  <a:cubicBezTo>
                    <a:pt x="676529" y="1049909"/>
                    <a:pt x="676656" y="1048639"/>
                    <a:pt x="677926" y="1045718"/>
                  </a:cubicBezTo>
                  <a:cubicBezTo>
                    <a:pt x="679196" y="1042797"/>
                    <a:pt x="680847" y="1040003"/>
                    <a:pt x="682752" y="1037463"/>
                  </a:cubicBezTo>
                  <a:cubicBezTo>
                    <a:pt x="684657" y="1034923"/>
                    <a:pt x="686943" y="1032637"/>
                    <a:pt x="689483" y="1030732"/>
                  </a:cubicBezTo>
                  <a:cubicBezTo>
                    <a:pt x="691896" y="1028827"/>
                    <a:pt x="694690" y="1027049"/>
                    <a:pt x="697611" y="1025779"/>
                  </a:cubicBezTo>
                  <a:cubicBezTo>
                    <a:pt x="700532" y="1024509"/>
                    <a:pt x="703580" y="1023493"/>
                    <a:pt x="706755" y="1022858"/>
                  </a:cubicBezTo>
                  <a:cubicBezTo>
                    <a:pt x="709803" y="1022223"/>
                    <a:pt x="713105" y="1022096"/>
                    <a:pt x="716280" y="1022223"/>
                  </a:cubicBezTo>
                  <a:cubicBezTo>
                    <a:pt x="719455" y="1022350"/>
                    <a:pt x="722503" y="1022985"/>
                    <a:pt x="725551" y="1023874"/>
                  </a:cubicBezTo>
                  <a:cubicBezTo>
                    <a:pt x="728599" y="1024763"/>
                    <a:pt x="731647" y="1026033"/>
                    <a:pt x="734314" y="1027684"/>
                  </a:cubicBezTo>
                  <a:cubicBezTo>
                    <a:pt x="737108" y="1029335"/>
                    <a:pt x="739648" y="1031240"/>
                    <a:pt x="741934" y="1033526"/>
                  </a:cubicBezTo>
                  <a:cubicBezTo>
                    <a:pt x="744220" y="1035685"/>
                    <a:pt x="746125" y="1038352"/>
                    <a:pt x="747776" y="1041019"/>
                  </a:cubicBezTo>
                  <a:cubicBezTo>
                    <a:pt x="749427" y="1043686"/>
                    <a:pt x="750697" y="1046607"/>
                    <a:pt x="751713" y="1049655"/>
                  </a:cubicBezTo>
                  <a:cubicBezTo>
                    <a:pt x="752729" y="1052703"/>
                    <a:pt x="753364" y="1055878"/>
                    <a:pt x="753618" y="1059053"/>
                  </a:cubicBezTo>
                  <a:cubicBezTo>
                    <a:pt x="753872" y="1062228"/>
                    <a:pt x="754380" y="1063244"/>
                    <a:pt x="752983" y="1068578"/>
                  </a:cubicBezTo>
                  <a:cubicBezTo>
                    <a:pt x="742950" y="1108837"/>
                    <a:pt x="534035" y="1560957"/>
                    <a:pt x="531495" y="1560068"/>
                  </a:cubicBezTo>
                  <a:cubicBezTo>
                    <a:pt x="531114" y="1559941"/>
                    <a:pt x="533019" y="1553845"/>
                    <a:pt x="534289" y="1550924"/>
                  </a:cubicBezTo>
                  <a:cubicBezTo>
                    <a:pt x="535559" y="1548003"/>
                    <a:pt x="537210" y="1545209"/>
                    <a:pt x="539115" y="1542796"/>
                  </a:cubicBezTo>
                  <a:cubicBezTo>
                    <a:pt x="541020" y="1540256"/>
                    <a:pt x="543433" y="1537970"/>
                    <a:pt x="545846" y="1536065"/>
                  </a:cubicBezTo>
                  <a:cubicBezTo>
                    <a:pt x="548386" y="1534033"/>
                    <a:pt x="551053" y="1532382"/>
                    <a:pt x="553974" y="1530985"/>
                  </a:cubicBezTo>
                  <a:cubicBezTo>
                    <a:pt x="556768" y="1529715"/>
                    <a:pt x="559943" y="1528699"/>
                    <a:pt x="562991" y="1528064"/>
                  </a:cubicBezTo>
                  <a:cubicBezTo>
                    <a:pt x="566039" y="1527429"/>
                    <a:pt x="569341" y="1527302"/>
                    <a:pt x="572516" y="1527429"/>
                  </a:cubicBezTo>
                  <a:cubicBezTo>
                    <a:pt x="575691" y="1527556"/>
                    <a:pt x="578866" y="1528191"/>
                    <a:pt x="581914" y="1529080"/>
                  </a:cubicBezTo>
                  <a:cubicBezTo>
                    <a:pt x="584962" y="1529969"/>
                    <a:pt x="588010" y="1531366"/>
                    <a:pt x="590677" y="1533017"/>
                  </a:cubicBezTo>
                  <a:cubicBezTo>
                    <a:pt x="593344" y="1534668"/>
                    <a:pt x="595884" y="1536700"/>
                    <a:pt x="598170" y="1538859"/>
                  </a:cubicBezTo>
                  <a:cubicBezTo>
                    <a:pt x="600456" y="1541145"/>
                    <a:pt x="602488" y="1543685"/>
                    <a:pt x="604139" y="1546352"/>
                  </a:cubicBezTo>
                  <a:cubicBezTo>
                    <a:pt x="605790" y="1549019"/>
                    <a:pt x="607187" y="1551940"/>
                    <a:pt x="608076" y="1554988"/>
                  </a:cubicBezTo>
                  <a:cubicBezTo>
                    <a:pt x="609092" y="1558036"/>
                    <a:pt x="609600" y="1561211"/>
                    <a:pt x="609854" y="1564386"/>
                  </a:cubicBezTo>
                  <a:cubicBezTo>
                    <a:pt x="610108" y="1567561"/>
                    <a:pt x="610616" y="1573657"/>
                    <a:pt x="609346" y="1573911"/>
                  </a:cubicBezTo>
                  <a:cubicBezTo>
                    <a:pt x="604139" y="1575054"/>
                    <a:pt x="540512" y="1454785"/>
                    <a:pt x="538734" y="1435100"/>
                  </a:cubicBezTo>
                  <a:cubicBezTo>
                    <a:pt x="538226" y="1430020"/>
                    <a:pt x="540258" y="1428369"/>
                    <a:pt x="541655" y="1425194"/>
                  </a:cubicBezTo>
                  <a:cubicBezTo>
                    <a:pt x="543052" y="1422019"/>
                    <a:pt x="544830" y="1418971"/>
                    <a:pt x="546989" y="1416304"/>
                  </a:cubicBezTo>
                  <a:cubicBezTo>
                    <a:pt x="549021" y="1413637"/>
                    <a:pt x="551561" y="1411224"/>
                    <a:pt x="554228" y="1409065"/>
                  </a:cubicBezTo>
                  <a:cubicBezTo>
                    <a:pt x="556895" y="1406906"/>
                    <a:pt x="559943" y="1405001"/>
                    <a:pt x="562991" y="1403604"/>
                  </a:cubicBezTo>
                  <a:cubicBezTo>
                    <a:pt x="566039" y="1402207"/>
                    <a:pt x="569468" y="1401064"/>
                    <a:pt x="572770" y="1400429"/>
                  </a:cubicBezTo>
                  <a:cubicBezTo>
                    <a:pt x="576072" y="1399794"/>
                    <a:pt x="579628" y="1399667"/>
                    <a:pt x="583057" y="1399794"/>
                  </a:cubicBezTo>
                  <a:cubicBezTo>
                    <a:pt x="586486" y="1399921"/>
                    <a:pt x="589915" y="1400556"/>
                    <a:pt x="593217" y="1401572"/>
                  </a:cubicBezTo>
                  <a:cubicBezTo>
                    <a:pt x="596519" y="1402588"/>
                    <a:pt x="599694" y="1403985"/>
                    <a:pt x="602615" y="1405763"/>
                  </a:cubicBezTo>
                  <a:cubicBezTo>
                    <a:pt x="605536" y="1407541"/>
                    <a:pt x="608330" y="1409700"/>
                    <a:pt x="610743" y="1412113"/>
                  </a:cubicBezTo>
                  <a:cubicBezTo>
                    <a:pt x="613156" y="1414526"/>
                    <a:pt x="615442" y="1417193"/>
                    <a:pt x="617220" y="1420114"/>
                  </a:cubicBezTo>
                  <a:cubicBezTo>
                    <a:pt x="618998" y="1423035"/>
                    <a:pt x="620522" y="1426210"/>
                    <a:pt x="621538" y="1429512"/>
                  </a:cubicBezTo>
                  <a:cubicBezTo>
                    <a:pt x="622554" y="1432814"/>
                    <a:pt x="623189" y="1436243"/>
                    <a:pt x="623443" y="1439672"/>
                  </a:cubicBezTo>
                  <a:cubicBezTo>
                    <a:pt x="623697" y="1443101"/>
                    <a:pt x="623951" y="1444244"/>
                    <a:pt x="622808" y="1449959"/>
                  </a:cubicBezTo>
                  <a:cubicBezTo>
                    <a:pt x="616458" y="1482852"/>
                    <a:pt x="548386" y="1673606"/>
                    <a:pt x="515747" y="1776603"/>
                  </a:cubicBezTo>
                  <a:cubicBezTo>
                    <a:pt x="486664" y="1868424"/>
                    <a:pt x="446151" y="2011553"/>
                    <a:pt x="435991" y="2038223"/>
                  </a:cubicBezTo>
                  <a:cubicBezTo>
                    <a:pt x="434086" y="2043176"/>
                    <a:pt x="433705" y="2044192"/>
                    <a:pt x="432054" y="2046859"/>
                  </a:cubicBezTo>
                  <a:cubicBezTo>
                    <a:pt x="430403" y="2049526"/>
                    <a:pt x="428371" y="2052066"/>
                    <a:pt x="426212" y="2054225"/>
                  </a:cubicBezTo>
                  <a:cubicBezTo>
                    <a:pt x="423926" y="2056384"/>
                    <a:pt x="421386" y="2058416"/>
                    <a:pt x="418719" y="2060067"/>
                  </a:cubicBezTo>
                  <a:cubicBezTo>
                    <a:pt x="416052" y="2061718"/>
                    <a:pt x="413131" y="2062988"/>
                    <a:pt x="410083" y="2063877"/>
                  </a:cubicBezTo>
                  <a:cubicBezTo>
                    <a:pt x="407162" y="2064766"/>
                    <a:pt x="403860" y="2065401"/>
                    <a:pt x="400812" y="2065528"/>
                  </a:cubicBezTo>
                  <a:cubicBezTo>
                    <a:pt x="397637" y="2065655"/>
                    <a:pt x="394462" y="2065528"/>
                    <a:pt x="391414" y="2064893"/>
                  </a:cubicBezTo>
                  <a:cubicBezTo>
                    <a:pt x="388366" y="2064258"/>
                    <a:pt x="385191" y="2063242"/>
                    <a:pt x="382397" y="2061972"/>
                  </a:cubicBezTo>
                  <a:cubicBezTo>
                    <a:pt x="379476" y="2060702"/>
                    <a:pt x="376682" y="2058924"/>
                    <a:pt x="374269" y="2057019"/>
                  </a:cubicBezTo>
                  <a:cubicBezTo>
                    <a:pt x="371856" y="2055114"/>
                    <a:pt x="369570" y="2052701"/>
                    <a:pt x="367665" y="2050288"/>
                  </a:cubicBezTo>
                  <a:cubicBezTo>
                    <a:pt x="365760" y="2047748"/>
                    <a:pt x="364109" y="2045081"/>
                    <a:pt x="362839" y="2042160"/>
                  </a:cubicBezTo>
                  <a:cubicBezTo>
                    <a:pt x="361569" y="2039366"/>
                    <a:pt x="360680" y="2036191"/>
                    <a:pt x="360172" y="2033143"/>
                  </a:cubicBezTo>
                  <a:cubicBezTo>
                    <a:pt x="359664" y="2030095"/>
                    <a:pt x="359537" y="2026793"/>
                    <a:pt x="359664" y="2023745"/>
                  </a:cubicBezTo>
                  <a:cubicBezTo>
                    <a:pt x="359791" y="2020570"/>
                    <a:pt x="360045" y="2019935"/>
                    <a:pt x="361315" y="2014474"/>
                  </a:cubicBezTo>
                  <a:cubicBezTo>
                    <a:pt x="371348" y="1971421"/>
                    <a:pt x="477647" y="1525270"/>
                    <a:pt x="525653" y="1445387"/>
                  </a:cubicBezTo>
                  <a:cubicBezTo>
                    <a:pt x="541147" y="1419606"/>
                    <a:pt x="563372" y="1412113"/>
                    <a:pt x="570103" y="1402334"/>
                  </a:cubicBezTo>
                  <a:cubicBezTo>
                    <a:pt x="572897" y="1398270"/>
                    <a:pt x="572516" y="1395603"/>
                    <a:pt x="574294" y="1392555"/>
                  </a:cubicBezTo>
                  <a:cubicBezTo>
                    <a:pt x="576072" y="1389507"/>
                    <a:pt x="578231" y="1386586"/>
                    <a:pt x="580644" y="1384046"/>
                  </a:cubicBezTo>
                  <a:cubicBezTo>
                    <a:pt x="583057" y="1381506"/>
                    <a:pt x="585851" y="1379093"/>
                    <a:pt x="588899" y="1377188"/>
                  </a:cubicBezTo>
                  <a:cubicBezTo>
                    <a:pt x="591820" y="1375283"/>
                    <a:pt x="595249" y="1373759"/>
                    <a:pt x="598551" y="1372616"/>
                  </a:cubicBezTo>
                  <a:cubicBezTo>
                    <a:pt x="601853" y="1371473"/>
                    <a:pt x="605409" y="1370711"/>
                    <a:pt x="608965" y="1370457"/>
                  </a:cubicBezTo>
                  <a:cubicBezTo>
                    <a:pt x="612521" y="1370203"/>
                    <a:pt x="616204" y="1370330"/>
                    <a:pt x="619633" y="1370838"/>
                  </a:cubicBezTo>
                  <a:cubicBezTo>
                    <a:pt x="623062" y="1371346"/>
                    <a:pt x="626618" y="1372362"/>
                    <a:pt x="629793" y="1373759"/>
                  </a:cubicBezTo>
                  <a:cubicBezTo>
                    <a:pt x="633095" y="1375156"/>
                    <a:pt x="636270" y="1376934"/>
                    <a:pt x="639064" y="1379093"/>
                  </a:cubicBezTo>
                  <a:cubicBezTo>
                    <a:pt x="641858" y="1381252"/>
                    <a:pt x="644525" y="1383665"/>
                    <a:pt x="646811" y="1386459"/>
                  </a:cubicBezTo>
                  <a:cubicBezTo>
                    <a:pt x="649097" y="1389126"/>
                    <a:pt x="651002" y="1392301"/>
                    <a:pt x="652526" y="1395476"/>
                  </a:cubicBezTo>
                  <a:cubicBezTo>
                    <a:pt x="654050" y="1398651"/>
                    <a:pt x="655193" y="1402207"/>
                    <a:pt x="655955" y="1405636"/>
                  </a:cubicBezTo>
                  <a:cubicBezTo>
                    <a:pt x="656717" y="1409065"/>
                    <a:pt x="656971" y="1412621"/>
                    <a:pt x="656844" y="1416177"/>
                  </a:cubicBezTo>
                  <a:cubicBezTo>
                    <a:pt x="656717" y="1419733"/>
                    <a:pt x="656463" y="1420622"/>
                    <a:pt x="655066" y="1426718"/>
                  </a:cubicBezTo>
                  <a:cubicBezTo>
                    <a:pt x="646049" y="1466977"/>
                    <a:pt x="523240" y="1883918"/>
                    <a:pt x="525653" y="1884807"/>
                  </a:cubicBezTo>
                  <a:cubicBezTo>
                    <a:pt x="526034" y="1884934"/>
                    <a:pt x="527812" y="1878838"/>
                    <a:pt x="529336" y="1876171"/>
                  </a:cubicBezTo>
                  <a:cubicBezTo>
                    <a:pt x="530860" y="1873504"/>
                    <a:pt x="532765" y="1870964"/>
                    <a:pt x="534924" y="1868678"/>
                  </a:cubicBezTo>
                  <a:cubicBezTo>
                    <a:pt x="537083" y="1866392"/>
                    <a:pt x="539496" y="1864360"/>
                    <a:pt x="542163" y="1862709"/>
                  </a:cubicBezTo>
                  <a:cubicBezTo>
                    <a:pt x="544703" y="1861058"/>
                    <a:pt x="547624" y="1859661"/>
                    <a:pt x="550545" y="1858645"/>
                  </a:cubicBezTo>
                  <a:cubicBezTo>
                    <a:pt x="553466" y="1857629"/>
                    <a:pt x="556768" y="1856994"/>
                    <a:pt x="559816" y="1856740"/>
                  </a:cubicBezTo>
                  <a:cubicBezTo>
                    <a:pt x="562864" y="1856486"/>
                    <a:pt x="566039" y="1856613"/>
                    <a:pt x="569087" y="1857121"/>
                  </a:cubicBezTo>
                  <a:cubicBezTo>
                    <a:pt x="572135" y="1857629"/>
                    <a:pt x="575310" y="1858518"/>
                    <a:pt x="578104" y="1859661"/>
                  </a:cubicBezTo>
                  <a:cubicBezTo>
                    <a:pt x="581025" y="1860931"/>
                    <a:pt x="583692" y="1862455"/>
                    <a:pt x="586232" y="1864360"/>
                  </a:cubicBezTo>
                  <a:cubicBezTo>
                    <a:pt x="588772" y="1866265"/>
                    <a:pt x="591058" y="1868424"/>
                    <a:pt x="593090" y="1870837"/>
                  </a:cubicBezTo>
                  <a:cubicBezTo>
                    <a:pt x="594995" y="1873250"/>
                    <a:pt x="596773" y="1875917"/>
                    <a:pt x="598043" y="1878711"/>
                  </a:cubicBezTo>
                  <a:cubicBezTo>
                    <a:pt x="599440" y="1881505"/>
                    <a:pt x="600456" y="1884553"/>
                    <a:pt x="601091" y="1887601"/>
                  </a:cubicBezTo>
                  <a:cubicBezTo>
                    <a:pt x="601726" y="1890649"/>
                    <a:pt x="601980" y="1893951"/>
                    <a:pt x="601853" y="1896999"/>
                  </a:cubicBezTo>
                  <a:cubicBezTo>
                    <a:pt x="601726" y="1900047"/>
                    <a:pt x="601726" y="1906016"/>
                    <a:pt x="600329" y="1906143"/>
                  </a:cubicBezTo>
                  <a:cubicBezTo>
                    <a:pt x="595503" y="1906651"/>
                    <a:pt x="556006" y="1843278"/>
                    <a:pt x="554482" y="1797812"/>
                  </a:cubicBezTo>
                  <a:cubicBezTo>
                    <a:pt x="551942" y="1722755"/>
                    <a:pt x="646049" y="1525397"/>
                    <a:pt x="659130" y="1496060"/>
                  </a:cubicBezTo>
                  <a:cubicBezTo>
                    <a:pt x="661416" y="1490853"/>
                    <a:pt x="662178" y="1489964"/>
                    <a:pt x="664083" y="1487170"/>
                  </a:cubicBezTo>
                  <a:cubicBezTo>
                    <a:pt x="666115" y="1484376"/>
                    <a:pt x="668401" y="1481709"/>
                    <a:pt x="670941" y="1479550"/>
                  </a:cubicBezTo>
                  <a:cubicBezTo>
                    <a:pt x="673481" y="1477391"/>
                    <a:pt x="676402" y="1475486"/>
                    <a:pt x="679450" y="1473962"/>
                  </a:cubicBezTo>
                  <a:cubicBezTo>
                    <a:pt x="682498" y="1472438"/>
                    <a:pt x="685800" y="1471168"/>
                    <a:pt x="689102" y="1470406"/>
                  </a:cubicBezTo>
                  <a:cubicBezTo>
                    <a:pt x="692404" y="1469644"/>
                    <a:pt x="695833" y="1469390"/>
                    <a:pt x="699262" y="1469390"/>
                  </a:cubicBezTo>
                  <a:cubicBezTo>
                    <a:pt x="702691" y="1469390"/>
                    <a:pt x="706120" y="1469898"/>
                    <a:pt x="709422" y="1470787"/>
                  </a:cubicBezTo>
                  <a:cubicBezTo>
                    <a:pt x="712724" y="1471676"/>
                    <a:pt x="716026" y="1472946"/>
                    <a:pt x="718947" y="1474597"/>
                  </a:cubicBezTo>
                  <a:cubicBezTo>
                    <a:pt x="721868" y="1476248"/>
                    <a:pt x="724662" y="1478280"/>
                    <a:pt x="727202" y="1480566"/>
                  </a:cubicBezTo>
                  <a:cubicBezTo>
                    <a:pt x="729742" y="1482852"/>
                    <a:pt x="732028" y="1485519"/>
                    <a:pt x="733933" y="1488313"/>
                  </a:cubicBezTo>
                  <a:cubicBezTo>
                    <a:pt x="735838" y="1491107"/>
                    <a:pt x="737362" y="1494282"/>
                    <a:pt x="738505" y="1497457"/>
                  </a:cubicBezTo>
                  <a:cubicBezTo>
                    <a:pt x="739648" y="1500632"/>
                    <a:pt x="740410" y="1504061"/>
                    <a:pt x="740791" y="1507490"/>
                  </a:cubicBezTo>
                  <a:cubicBezTo>
                    <a:pt x="741172" y="1510792"/>
                    <a:pt x="741045" y="1514348"/>
                    <a:pt x="740537" y="1517650"/>
                  </a:cubicBezTo>
                  <a:cubicBezTo>
                    <a:pt x="740029" y="1520952"/>
                    <a:pt x="739521" y="1521714"/>
                    <a:pt x="737997" y="1527556"/>
                  </a:cubicBezTo>
                  <a:cubicBezTo>
                    <a:pt x="726821" y="1571879"/>
                    <a:pt x="590296" y="2097532"/>
                    <a:pt x="595757" y="2099691"/>
                  </a:cubicBezTo>
                  <a:cubicBezTo>
                    <a:pt x="596519" y="2099945"/>
                    <a:pt x="598678" y="2093468"/>
                    <a:pt x="600710" y="2090674"/>
                  </a:cubicBezTo>
                  <a:cubicBezTo>
                    <a:pt x="602742" y="2087880"/>
                    <a:pt x="605155" y="2085213"/>
                    <a:pt x="607695" y="2083054"/>
                  </a:cubicBezTo>
                  <a:cubicBezTo>
                    <a:pt x="610235" y="2080895"/>
                    <a:pt x="613156" y="2078990"/>
                    <a:pt x="616204" y="2077466"/>
                  </a:cubicBezTo>
                  <a:cubicBezTo>
                    <a:pt x="619252" y="2075942"/>
                    <a:pt x="622554" y="2074799"/>
                    <a:pt x="625856" y="2074037"/>
                  </a:cubicBezTo>
                  <a:cubicBezTo>
                    <a:pt x="629158" y="2073275"/>
                    <a:pt x="632587" y="2072894"/>
                    <a:pt x="636016" y="2072894"/>
                  </a:cubicBezTo>
                  <a:cubicBezTo>
                    <a:pt x="639318" y="2072894"/>
                    <a:pt x="642747" y="2073402"/>
                    <a:pt x="646049" y="2074291"/>
                  </a:cubicBezTo>
                  <a:cubicBezTo>
                    <a:pt x="649351" y="2075180"/>
                    <a:pt x="652653" y="2076450"/>
                    <a:pt x="655574" y="2078101"/>
                  </a:cubicBezTo>
                  <a:cubicBezTo>
                    <a:pt x="658622" y="2079752"/>
                    <a:pt x="661416" y="2081784"/>
                    <a:pt x="663956" y="2084070"/>
                  </a:cubicBezTo>
                  <a:cubicBezTo>
                    <a:pt x="666496" y="2086356"/>
                    <a:pt x="668655" y="2089150"/>
                    <a:pt x="670560" y="2091944"/>
                  </a:cubicBezTo>
                  <a:cubicBezTo>
                    <a:pt x="672465" y="2094738"/>
                    <a:pt x="673989" y="2097913"/>
                    <a:pt x="675132" y="2101088"/>
                  </a:cubicBezTo>
                  <a:cubicBezTo>
                    <a:pt x="676275" y="2104263"/>
                    <a:pt x="677037" y="2107692"/>
                    <a:pt x="677418" y="2110994"/>
                  </a:cubicBezTo>
                  <a:cubicBezTo>
                    <a:pt x="677799" y="2114423"/>
                    <a:pt x="677799" y="2117852"/>
                    <a:pt x="677291" y="2121281"/>
                  </a:cubicBezTo>
                  <a:cubicBezTo>
                    <a:pt x="676783" y="2124583"/>
                    <a:pt x="675132" y="2131314"/>
                    <a:pt x="674624" y="2131187"/>
                  </a:cubicBezTo>
                  <a:cubicBezTo>
                    <a:pt x="672592" y="2130933"/>
                    <a:pt x="669417" y="2061337"/>
                    <a:pt x="680847" y="2001774"/>
                  </a:cubicBezTo>
                  <a:cubicBezTo>
                    <a:pt x="708787" y="1856232"/>
                    <a:pt x="901954" y="1313053"/>
                    <a:pt x="931926" y="1270254"/>
                  </a:cubicBezTo>
                  <a:cubicBezTo>
                    <a:pt x="935482" y="1265174"/>
                    <a:pt x="937260" y="1265428"/>
                    <a:pt x="940308" y="1263523"/>
                  </a:cubicBezTo>
                  <a:cubicBezTo>
                    <a:pt x="943356" y="1261618"/>
                    <a:pt x="946658" y="1260221"/>
                    <a:pt x="949960" y="1259078"/>
                  </a:cubicBezTo>
                  <a:cubicBezTo>
                    <a:pt x="953262" y="1257935"/>
                    <a:pt x="956818" y="1257173"/>
                    <a:pt x="960374" y="1256919"/>
                  </a:cubicBezTo>
                  <a:cubicBezTo>
                    <a:pt x="963930" y="1256665"/>
                    <a:pt x="967613" y="1256792"/>
                    <a:pt x="971169" y="1257427"/>
                  </a:cubicBezTo>
                  <a:cubicBezTo>
                    <a:pt x="974598" y="1258062"/>
                    <a:pt x="978154" y="1259078"/>
                    <a:pt x="981329" y="1260475"/>
                  </a:cubicBezTo>
                  <a:cubicBezTo>
                    <a:pt x="984631" y="1261872"/>
                    <a:pt x="987806" y="1263650"/>
                    <a:pt x="990600" y="1265809"/>
                  </a:cubicBezTo>
                  <a:cubicBezTo>
                    <a:pt x="993394" y="1267968"/>
                    <a:pt x="995934" y="1270508"/>
                    <a:pt x="998220" y="1273302"/>
                  </a:cubicBezTo>
                  <a:cubicBezTo>
                    <a:pt x="1000379" y="1276096"/>
                    <a:pt x="1002411" y="1279144"/>
                    <a:pt x="1003935" y="1282319"/>
                  </a:cubicBezTo>
                  <a:cubicBezTo>
                    <a:pt x="1005459" y="1285494"/>
                    <a:pt x="1006475" y="1289050"/>
                    <a:pt x="1007237" y="1292479"/>
                  </a:cubicBezTo>
                  <a:cubicBezTo>
                    <a:pt x="1007999" y="1295908"/>
                    <a:pt x="1008253" y="1299591"/>
                    <a:pt x="1008126" y="1303147"/>
                  </a:cubicBezTo>
                  <a:cubicBezTo>
                    <a:pt x="1007999" y="1306703"/>
                    <a:pt x="1007364" y="1310259"/>
                    <a:pt x="1006348" y="1313688"/>
                  </a:cubicBezTo>
                  <a:cubicBezTo>
                    <a:pt x="1005332" y="1317117"/>
                    <a:pt x="1003808" y="1320419"/>
                    <a:pt x="1002030" y="1323467"/>
                  </a:cubicBezTo>
                  <a:cubicBezTo>
                    <a:pt x="1000252" y="1326515"/>
                    <a:pt x="997712" y="1326642"/>
                    <a:pt x="995680" y="1331976"/>
                  </a:cubicBezTo>
                  <a:cubicBezTo>
                    <a:pt x="984758" y="1360805"/>
                    <a:pt x="984504" y="1528953"/>
                    <a:pt x="970534" y="1638046"/>
                  </a:cubicBezTo>
                  <a:cubicBezTo>
                    <a:pt x="954278" y="1764792"/>
                    <a:pt x="906780" y="2010029"/>
                    <a:pt x="899414" y="2046732"/>
                  </a:cubicBezTo>
                  <a:cubicBezTo>
                    <a:pt x="898271" y="2052447"/>
                    <a:pt x="898271" y="2053463"/>
                    <a:pt x="897128" y="2056638"/>
                  </a:cubicBezTo>
                  <a:cubicBezTo>
                    <a:pt x="895985" y="2059813"/>
                    <a:pt x="894334" y="2062988"/>
                    <a:pt x="892429" y="2065782"/>
                  </a:cubicBezTo>
                  <a:cubicBezTo>
                    <a:pt x="890524" y="2068576"/>
                    <a:pt x="888238" y="2071243"/>
                    <a:pt x="885698" y="2073529"/>
                  </a:cubicBezTo>
                  <a:cubicBezTo>
                    <a:pt x="883158" y="2075815"/>
                    <a:pt x="880237" y="2077847"/>
                    <a:pt x="877189" y="2079498"/>
                  </a:cubicBezTo>
                  <a:cubicBezTo>
                    <a:pt x="874141" y="2081149"/>
                    <a:pt x="870966" y="2082292"/>
                    <a:pt x="867664" y="2083181"/>
                  </a:cubicBezTo>
                  <a:cubicBezTo>
                    <a:pt x="864362" y="2084070"/>
                    <a:pt x="860933" y="2084578"/>
                    <a:pt x="857504" y="2084578"/>
                  </a:cubicBezTo>
                  <a:cubicBezTo>
                    <a:pt x="854075" y="2084578"/>
                    <a:pt x="850519" y="2084197"/>
                    <a:pt x="847217" y="2083435"/>
                  </a:cubicBezTo>
                  <a:cubicBezTo>
                    <a:pt x="843915" y="2082673"/>
                    <a:pt x="840613" y="2081403"/>
                    <a:pt x="837565" y="2079879"/>
                  </a:cubicBezTo>
                  <a:cubicBezTo>
                    <a:pt x="834517" y="2078355"/>
                    <a:pt x="831596" y="2076323"/>
                    <a:pt x="829056" y="2074037"/>
                  </a:cubicBezTo>
                  <a:cubicBezTo>
                    <a:pt x="826516" y="2071751"/>
                    <a:pt x="824103" y="2069211"/>
                    <a:pt x="822198" y="2066417"/>
                  </a:cubicBezTo>
                  <a:cubicBezTo>
                    <a:pt x="820293" y="2063623"/>
                    <a:pt x="818642" y="2060575"/>
                    <a:pt x="817372" y="2057400"/>
                  </a:cubicBezTo>
                  <a:cubicBezTo>
                    <a:pt x="816102" y="2054225"/>
                    <a:pt x="815213" y="2050796"/>
                    <a:pt x="814832" y="2047367"/>
                  </a:cubicBezTo>
                  <a:cubicBezTo>
                    <a:pt x="814451" y="2044065"/>
                    <a:pt x="813943" y="2043176"/>
                    <a:pt x="814705" y="2037207"/>
                  </a:cubicBezTo>
                  <a:cubicBezTo>
                    <a:pt x="820801" y="1986026"/>
                    <a:pt x="977646" y="1462532"/>
                    <a:pt x="1000506" y="1312545"/>
                  </a:cubicBezTo>
                  <a:cubicBezTo>
                    <a:pt x="1010539" y="1246378"/>
                    <a:pt x="1003681" y="1187069"/>
                    <a:pt x="1007872" y="1167511"/>
                  </a:cubicBezTo>
                  <a:cubicBezTo>
                    <a:pt x="1009015" y="1162304"/>
                    <a:pt x="1009904" y="1160907"/>
                    <a:pt x="1011555" y="1157986"/>
                  </a:cubicBezTo>
                  <a:cubicBezTo>
                    <a:pt x="1013206" y="1154938"/>
                    <a:pt x="1015238" y="1152144"/>
                    <a:pt x="1017524" y="1149604"/>
                  </a:cubicBezTo>
                  <a:cubicBezTo>
                    <a:pt x="1019810" y="1147064"/>
                    <a:pt x="1022350" y="1144905"/>
                    <a:pt x="1025144" y="1143000"/>
                  </a:cubicBezTo>
                  <a:cubicBezTo>
                    <a:pt x="1027938" y="1141095"/>
                    <a:pt x="1031113" y="1139444"/>
                    <a:pt x="1034288" y="1138301"/>
                  </a:cubicBezTo>
                  <a:cubicBezTo>
                    <a:pt x="1037463" y="1137158"/>
                    <a:pt x="1040892" y="1136269"/>
                    <a:pt x="1044194" y="1135888"/>
                  </a:cubicBezTo>
                  <a:cubicBezTo>
                    <a:pt x="1047623" y="1135507"/>
                    <a:pt x="1051052" y="1135507"/>
                    <a:pt x="1054481" y="1136015"/>
                  </a:cubicBezTo>
                  <a:cubicBezTo>
                    <a:pt x="1057783" y="1136523"/>
                    <a:pt x="1061212" y="1137285"/>
                    <a:pt x="1064387" y="1138555"/>
                  </a:cubicBezTo>
                  <a:cubicBezTo>
                    <a:pt x="1067562" y="1139825"/>
                    <a:pt x="1070610" y="1141476"/>
                    <a:pt x="1073404" y="1143381"/>
                  </a:cubicBezTo>
                  <a:cubicBezTo>
                    <a:pt x="1076198" y="1145286"/>
                    <a:pt x="1078738" y="1147699"/>
                    <a:pt x="1081024" y="1150239"/>
                  </a:cubicBezTo>
                  <a:cubicBezTo>
                    <a:pt x="1083183" y="1152779"/>
                    <a:pt x="1085215" y="1155700"/>
                    <a:pt x="1086739" y="1158748"/>
                  </a:cubicBezTo>
                  <a:cubicBezTo>
                    <a:pt x="1088263" y="1161796"/>
                    <a:pt x="1089406" y="1165098"/>
                    <a:pt x="1090168" y="1168400"/>
                  </a:cubicBezTo>
                  <a:cubicBezTo>
                    <a:pt x="1090930" y="1171702"/>
                    <a:pt x="1091311" y="1175131"/>
                    <a:pt x="1091311" y="1178560"/>
                  </a:cubicBezTo>
                  <a:cubicBezTo>
                    <a:pt x="1091311" y="1181862"/>
                    <a:pt x="1092200" y="1183259"/>
                    <a:pt x="1090041" y="1188593"/>
                  </a:cubicBezTo>
                  <a:cubicBezTo>
                    <a:pt x="1073277" y="1230249"/>
                    <a:pt x="731393" y="1680464"/>
                    <a:pt x="726186" y="1677543"/>
                  </a:cubicBezTo>
                  <a:cubicBezTo>
                    <a:pt x="725551" y="1677162"/>
                    <a:pt x="728345" y="1671193"/>
                    <a:pt x="729869" y="1668272"/>
                  </a:cubicBezTo>
                  <a:cubicBezTo>
                    <a:pt x="731393" y="1665351"/>
                    <a:pt x="733425" y="1662557"/>
                    <a:pt x="735584" y="1660144"/>
                  </a:cubicBezTo>
                  <a:cubicBezTo>
                    <a:pt x="737743" y="1657731"/>
                    <a:pt x="740410" y="1655445"/>
                    <a:pt x="743077" y="1653540"/>
                  </a:cubicBezTo>
                  <a:cubicBezTo>
                    <a:pt x="745871" y="1651635"/>
                    <a:pt x="748919" y="1650111"/>
                    <a:pt x="751967" y="1648968"/>
                  </a:cubicBezTo>
                  <a:cubicBezTo>
                    <a:pt x="755142" y="1647825"/>
                    <a:pt x="758444" y="1647063"/>
                    <a:pt x="761746" y="1646682"/>
                  </a:cubicBezTo>
                  <a:cubicBezTo>
                    <a:pt x="765048" y="1646301"/>
                    <a:pt x="768350" y="1646428"/>
                    <a:pt x="771652" y="1646809"/>
                  </a:cubicBezTo>
                  <a:cubicBezTo>
                    <a:pt x="774954" y="1647190"/>
                    <a:pt x="778256" y="1648206"/>
                    <a:pt x="781304" y="1649349"/>
                  </a:cubicBezTo>
                  <a:cubicBezTo>
                    <a:pt x="784352" y="1650619"/>
                    <a:pt x="787527" y="1652143"/>
                    <a:pt x="790194" y="1654048"/>
                  </a:cubicBezTo>
                  <a:cubicBezTo>
                    <a:pt x="792861" y="1655953"/>
                    <a:pt x="795401" y="1658239"/>
                    <a:pt x="797560" y="1660779"/>
                  </a:cubicBezTo>
                  <a:cubicBezTo>
                    <a:pt x="799719" y="1663319"/>
                    <a:pt x="801624" y="1666113"/>
                    <a:pt x="803148" y="1669034"/>
                  </a:cubicBezTo>
                  <a:cubicBezTo>
                    <a:pt x="804672" y="1671955"/>
                    <a:pt x="805815" y="1675130"/>
                    <a:pt x="806577" y="1678305"/>
                  </a:cubicBezTo>
                  <a:cubicBezTo>
                    <a:pt x="807339" y="1681480"/>
                    <a:pt x="807720" y="1684909"/>
                    <a:pt x="807720" y="1688211"/>
                  </a:cubicBezTo>
                  <a:cubicBezTo>
                    <a:pt x="807720" y="1691513"/>
                    <a:pt x="807212" y="1698117"/>
                    <a:pt x="806323" y="1698117"/>
                  </a:cubicBezTo>
                  <a:cubicBezTo>
                    <a:pt x="799465" y="1698117"/>
                    <a:pt x="716788" y="1290574"/>
                    <a:pt x="711962" y="1084072"/>
                  </a:cubicBezTo>
                  <a:cubicBezTo>
                    <a:pt x="707009" y="875284"/>
                    <a:pt x="774192" y="498475"/>
                    <a:pt x="778764" y="452120"/>
                  </a:cubicBezTo>
                  <a:cubicBezTo>
                    <a:pt x="779272" y="446405"/>
                    <a:pt x="779018" y="445643"/>
                    <a:pt x="779653" y="442468"/>
                  </a:cubicBezTo>
                  <a:cubicBezTo>
                    <a:pt x="780288" y="439293"/>
                    <a:pt x="781558" y="436118"/>
                    <a:pt x="782955" y="433197"/>
                  </a:cubicBezTo>
                  <a:cubicBezTo>
                    <a:pt x="784352" y="430276"/>
                    <a:pt x="786257" y="427482"/>
                    <a:pt x="788289" y="425069"/>
                  </a:cubicBezTo>
                  <a:cubicBezTo>
                    <a:pt x="790448" y="422656"/>
                    <a:pt x="792861" y="420370"/>
                    <a:pt x="795528" y="418465"/>
                  </a:cubicBezTo>
                  <a:cubicBezTo>
                    <a:pt x="798195" y="416560"/>
                    <a:pt x="801116" y="414909"/>
                    <a:pt x="804037" y="413766"/>
                  </a:cubicBezTo>
                  <a:cubicBezTo>
                    <a:pt x="807085" y="412496"/>
                    <a:pt x="810260" y="411734"/>
                    <a:pt x="813435" y="411226"/>
                  </a:cubicBezTo>
                  <a:cubicBezTo>
                    <a:pt x="816610" y="410718"/>
                    <a:pt x="820039" y="410591"/>
                    <a:pt x="823214" y="410972"/>
                  </a:cubicBezTo>
                  <a:cubicBezTo>
                    <a:pt x="826389" y="411353"/>
                    <a:pt x="829691" y="412115"/>
                    <a:pt x="832739" y="413131"/>
                  </a:cubicBezTo>
                  <a:cubicBezTo>
                    <a:pt x="835787" y="414274"/>
                    <a:pt x="838835" y="415671"/>
                    <a:pt x="841502" y="417449"/>
                  </a:cubicBezTo>
                  <a:cubicBezTo>
                    <a:pt x="844169" y="419227"/>
                    <a:pt x="846709" y="421386"/>
                    <a:pt x="848868" y="423799"/>
                  </a:cubicBezTo>
                  <a:cubicBezTo>
                    <a:pt x="851027" y="426212"/>
                    <a:pt x="853059" y="428879"/>
                    <a:pt x="854583" y="431673"/>
                  </a:cubicBezTo>
                  <a:cubicBezTo>
                    <a:pt x="856107" y="434467"/>
                    <a:pt x="857377" y="437515"/>
                    <a:pt x="858266" y="440690"/>
                  </a:cubicBezTo>
                  <a:cubicBezTo>
                    <a:pt x="859155" y="443865"/>
                    <a:pt x="860171" y="444754"/>
                    <a:pt x="859663" y="450469"/>
                  </a:cubicBezTo>
                  <a:cubicBezTo>
                    <a:pt x="855218" y="498221"/>
                    <a:pt x="689610" y="987298"/>
                    <a:pt x="635381" y="1106678"/>
                  </a:cubicBezTo>
                  <a:cubicBezTo>
                    <a:pt x="613791" y="1154303"/>
                    <a:pt x="588391" y="1186688"/>
                    <a:pt x="580263" y="1202055"/>
                  </a:cubicBezTo>
                  <a:cubicBezTo>
                    <a:pt x="577723" y="1206754"/>
                    <a:pt x="577596" y="1208659"/>
                    <a:pt x="575691" y="1211580"/>
                  </a:cubicBezTo>
                  <a:cubicBezTo>
                    <a:pt x="573786" y="1214501"/>
                    <a:pt x="571373" y="1217295"/>
                    <a:pt x="568833" y="1219708"/>
                  </a:cubicBezTo>
                  <a:cubicBezTo>
                    <a:pt x="566293" y="1222121"/>
                    <a:pt x="563372" y="1224280"/>
                    <a:pt x="560324" y="1226058"/>
                  </a:cubicBezTo>
                  <a:cubicBezTo>
                    <a:pt x="557276" y="1227836"/>
                    <a:pt x="553847" y="1229106"/>
                    <a:pt x="550418" y="1230122"/>
                  </a:cubicBezTo>
                  <a:cubicBezTo>
                    <a:pt x="546989" y="1231011"/>
                    <a:pt x="543433" y="1231646"/>
                    <a:pt x="539877" y="1231773"/>
                  </a:cubicBezTo>
                  <a:cubicBezTo>
                    <a:pt x="536321" y="1231900"/>
                    <a:pt x="532765" y="1231519"/>
                    <a:pt x="529336" y="1230757"/>
                  </a:cubicBezTo>
                  <a:cubicBezTo>
                    <a:pt x="525907" y="1229995"/>
                    <a:pt x="522478" y="1228852"/>
                    <a:pt x="519303" y="1227328"/>
                  </a:cubicBezTo>
                  <a:cubicBezTo>
                    <a:pt x="516128" y="1225804"/>
                    <a:pt x="512953" y="1223772"/>
                    <a:pt x="510286" y="1221486"/>
                  </a:cubicBezTo>
                  <a:cubicBezTo>
                    <a:pt x="507619" y="1219200"/>
                    <a:pt x="505079" y="1216533"/>
                    <a:pt x="503047" y="1213739"/>
                  </a:cubicBezTo>
                  <a:cubicBezTo>
                    <a:pt x="501015" y="1210945"/>
                    <a:pt x="499237" y="1207770"/>
                    <a:pt x="497840" y="1204468"/>
                  </a:cubicBezTo>
                  <a:cubicBezTo>
                    <a:pt x="496443" y="1201166"/>
                    <a:pt x="495427" y="1197610"/>
                    <a:pt x="494919" y="1194181"/>
                  </a:cubicBezTo>
                  <a:cubicBezTo>
                    <a:pt x="494411" y="1190752"/>
                    <a:pt x="494411" y="1187069"/>
                    <a:pt x="494665" y="1183640"/>
                  </a:cubicBezTo>
                  <a:cubicBezTo>
                    <a:pt x="494919" y="1180084"/>
                    <a:pt x="496062" y="1178433"/>
                    <a:pt x="496824" y="1173226"/>
                  </a:cubicBezTo>
                  <a:cubicBezTo>
                    <a:pt x="499110" y="1157732"/>
                    <a:pt x="498602" y="1123696"/>
                    <a:pt x="505079" y="1080135"/>
                  </a:cubicBezTo>
                  <a:cubicBezTo>
                    <a:pt x="520827" y="973836"/>
                    <a:pt x="609092" y="580390"/>
                    <a:pt x="618490" y="536829"/>
                  </a:cubicBezTo>
                  <a:cubicBezTo>
                    <a:pt x="619760" y="530860"/>
                    <a:pt x="619633" y="529844"/>
                    <a:pt x="620776" y="526669"/>
                  </a:cubicBezTo>
                  <a:cubicBezTo>
                    <a:pt x="621919" y="523494"/>
                    <a:pt x="623570" y="520319"/>
                    <a:pt x="625475" y="517525"/>
                  </a:cubicBezTo>
                  <a:cubicBezTo>
                    <a:pt x="627380" y="514731"/>
                    <a:pt x="629666" y="511937"/>
                    <a:pt x="632206" y="509651"/>
                  </a:cubicBezTo>
                  <a:cubicBezTo>
                    <a:pt x="634746" y="507365"/>
                    <a:pt x="637540" y="505333"/>
                    <a:pt x="640588" y="503682"/>
                  </a:cubicBezTo>
                  <a:cubicBezTo>
                    <a:pt x="643636" y="502031"/>
                    <a:pt x="646938" y="500761"/>
                    <a:pt x="650240" y="499872"/>
                  </a:cubicBezTo>
                  <a:cubicBezTo>
                    <a:pt x="653542" y="498983"/>
                    <a:pt x="656971" y="498602"/>
                    <a:pt x="660400" y="498475"/>
                  </a:cubicBezTo>
                  <a:cubicBezTo>
                    <a:pt x="663829" y="498348"/>
                    <a:pt x="667385" y="498729"/>
                    <a:pt x="670687" y="499491"/>
                  </a:cubicBezTo>
                  <a:cubicBezTo>
                    <a:pt x="673989" y="500253"/>
                    <a:pt x="677291" y="501523"/>
                    <a:pt x="680339" y="503047"/>
                  </a:cubicBezTo>
                  <a:cubicBezTo>
                    <a:pt x="683387" y="504571"/>
                    <a:pt x="686308" y="506476"/>
                    <a:pt x="688975" y="508762"/>
                  </a:cubicBezTo>
                  <a:cubicBezTo>
                    <a:pt x="691515" y="510921"/>
                    <a:pt x="693928" y="513588"/>
                    <a:pt x="695960" y="516382"/>
                  </a:cubicBezTo>
                  <a:cubicBezTo>
                    <a:pt x="697992" y="519176"/>
                    <a:pt x="699643" y="522224"/>
                    <a:pt x="700913" y="525399"/>
                  </a:cubicBezTo>
                  <a:cubicBezTo>
                    <a:pt x="702183" y="528574"/>
                    <a:pt x="703072" y="532003"/>
                    <a:pt x="703580" y="535432"/>
                  </a:cubicBezTo>
                  <a:cubicBezTo>
                    <a:pt x="704088" y="538861"/>
                    <a:pt x="704596" y="539750"/>
                    <a:pt x="703707" y="545719"/>
                  </a:cubicBezTo>
                  <a:cubicBezTo>
                    <a:pt x="695325" y="598678"/>
                    <a:pt x="522351" y="1101344"/>
                    <a:pt x="445643" y="1306068"/>
                  </a:cubicBezTo>
                  <a:cubicBezTo>
                    <a:pt x="392557" y="1447546"/>
                    <a:pt x="314325" y="1628013"/>
                    <a:pt x="299847" y="1660525"/>
                  </a:cubicBezTo>
                  <a:cubicBezTo>
                    <a:pt x="297561" y="1665732"/>
                    <a:pt x="297307" y="1666748"/>
                    <a:pt x="295529" y="1669542"/>
                  </a:cubicBezTo>
                  <a:cubicBezTo>
                    <a:pt x="293751" y="1672336"/>
                    <a:pt x="291465" y="1675003"/>
                    <a:pt x="289052" y="1677289"/>
                  </a:cubicBezTo>
                  <a:cubicBezTo>
                    <a:pt x="286639" y="1679575"/>
                    <a:pt x="283972" y="1681480"/>
                    <a:pt x="281051" y="1683131"/>
                  </a:cubicBezTo>
                  <a:cubicBezTo>
                    <a:pt x="278130" y="1684782"/>
                    <a:pt x="274955" y="1686179"/>
                    <a:pt x="271780" y="1687068"/>
                  </a:cubicBezTo>
                  <a:cubicBezTo>
                    <a:pt x="268605" y="1687957"/>
                    <a:pt x="265176" y="1688465"/>
                    <a:pt x="261874" y="1688592"/>
                  </a:cubicBezTo>
                  <a:cubicBezTo>
                    <a:pt x="258572" y="1688719"/>
                    <a:pt x="255143" y="1688338"/>
                    <a:pt x="251968" y="1687703"/>
                  </a:cubicBezTo>
                  <a:cubicBezTo>
                    <a:pt x="248666" y="1687068"/>
                    <a:pt x="245491" y="1685925"/>
                    <a:pt x="242443" y="1684528"/>
                  </a:cubicBezTo>
                  <a:cubicBezTo>
                    <a:pt x="239522" y="1683131"/>
                    <a:pt x="236601" y="1681226"/>
                    <a:pt x="234061" y="1679067"/>
                  </a:cubicBezTo>
                  <a:cubicBezTo>
                    <a:pt x="231521" y="1676908"/>
                    <a:pt x="229108" y="1674495"/>
                    <a:pt x="227203" y="1671828"/>
                  </a:cubicBezTo>
                  <a:cubicBezTo>
                    <a:pt x="225171" y="1669161"/>
                    <a:pt x="223520" y="1666113"/>
                    <a:pt x="222250" y="1663065"/>
                  </a:cubicBezTo>
                  <a:cubicBezTo>
                    <a:pt x="220980" y="1660017"/>
                    <a:pt x="219964" y="1656842"/>
                    <a:pt x="219456" y="1653540"/>
                  </a:cubicBezTo>
                  <a:cubicBezTo>
                    <a:pt x="218948" y="1650238"/>
                    <a:pt x="218948" y="1646809"/>
                    <a:pt x="219202" y="1643507"/>
                  </a:cubicBezTo>
                  <a:cubicBezTo>
                    <a:pt x="219456" y="1640205"/>
                    <a:pt x="220218" y="1639443"/>
                    <a:pt x="221234" y="1633728"/>
                  </a:cubicBezTo>
                  <a:cubicBezTo>
                    <a:pt x="228854" y="1591183"/>
                    <a:pt x="298831" y="1181862"/>
                    <a:pt x="300863" y="1095502"/>
                  </a:cubicBezTo>
                  <a:cubicBezTo>
                    <a:pt x="301498" y="1068197"/>
                    <a:pt x="294513" y="1052576"/>
                    <a:pt x="295402" y="1041527"/>
                  </a:cubicBezTo>
                  <a:cubicBezTo>
                    <a:pt x="295783" y="1036574"/>
                    <a:pt x="296926" y="1034288"/>
                    <a:pt x="298323" y="1030859"/>
                  </a:cubicBezTo>
                  <a:cubicBezTo>
                    <a:pt x="299720" y="1027430"/>
                    <a:pt x="301625" y="1024128"/>
                    <a:pt x="303784" y="1021207"/>
                  </a:cubicBezTo>
                  <a:cubicBezTo>
                    <a:pt x="305943" y="1018286"/>
                    <a:pt x="308483" y="1015492"/>
                    <a:pt x="311277" y="1013079"/>
                  </a:cubicBezTo>
                  <a:cubicBezTo>
                    <a:pt x="314071" y="1010666"/>
                    <a:pt x="317246" y="1008634"/>
                    <a:pt x="320548" y="1006983"/>
                  </a:cubicBezTo>
                  <a:cubicBezTo>
                    <a:pt x="323850" y="1005332"/>
                    <a:pt x="327533" y="1004189"/>
                    <a:pt x="331089" y="1003427"/>
                  </a:cubicBezTo>
                  <a:cubicBezTo>
                    <a:pt x="334645" y="1002665"/>
                    <a:pt x="338455" y="1002284"/>
                    <a:pt x="342138" y="1002411"/>
                  </a:cubicBezTo>
                  <a:cubicBezTo>
                    <a:pt x="345821" y="1002538"/>
                    <a:pt x="349504" y="1002919"/>
                    <a:pt x="353060" y="1003935"/>
                  </a:cubicBezTo>
                  <a:cubicBezTo>
                    <a:pt x="356616" y="1004951"/>
                    <a:pt x="360172" y="1006475"/>
                    <a:pt x="363347" y="1008253"/>
                  </a:cubicBezTo>
                  <a:cubicBezTo>
                    <a:pt x="366522" y="1010031"/>
                    <a:pt x="369570" y="1012190"/>
                    <a:pt x="372237" y="1014730"/>
                  </a:cubicBezTo>
                  <a:cubicBezTo>
                    <a:pt x="374904" y="1017270"/>
                    <a:pt x="377317" y="1020191"/>
                    <a:pt x="379349" y="1023239"/>
                  </a:cubicBezTo>
                  <a:cubicBezTo>
                    <a:pt x="381381" y="1026287"/>
                    <a:pt x="383032" y="1029716"/>
                    <a:pt x="384175" y="1033145"/>
                  </a:cubicBezTo>
                  <a:cubicBezTo>
                    <a:pt x="385445" y="1036574"/>
                    <a:pt x="386207" y="1040384"/>
                    <a:pt x="386588" y="1044067"/>
                  </a:cubicBezTo>
                  <a:cubicBezTo>
                    <a:pt x="386969" y="1047750"/>
                    <a:pt x="387858" y="1049020"/>
                    <a:pt x="386334" y="1055116"/>
                  </a:cubicBezTo>
                  <a:cubicBezTo>
                    <a:pt x="375793" y="1099439"/>
                    <a:pt x="143256" y="1574546"/>
                    <a:pt x="139573" y="1573149"/>
                  </a:cubicBezTo>
                  <a:cubicBezTo>
                    <a:pt x="139065" y="1573022"/>
                    <a:pt x="140843" y="1566672"/>
                    <a:pt x="142113" y="1563751"/>
                  </a:cubicBezTo>
                  <a:cubicBezTo>
                    <a:pt x="143383" y="1560703"/>
                    <a:pt x="145034" y="1557909"/>
                    <a:pt x="146939" y="1555242"/>
                  </a:cubicBezTo>
                  <a:cubicBezTo>
                    <a:pt x="148844" y="1552575"/>
                    <a:pt x="151130" y="1550035"/>
                    <a:pt x="153543" y="1548003"/>
                  </a:cubicBezTo>
                  <a:cubicBezTo>
                    <a:pt x="156083" y="1545844"/>
                    <a:pt x="158877" y="1544066"/>
                    <a:pt x="161798" y="1542669"/>
                  </a:cubicBezTo>
                  <a:cubicBezTo>
                    <a:pt x="164719" y="1541272"/>
                    <a:pt x="167894" y="1540129"/>
                    <a:pt x="171069" y="1539494"/>
                  </a:cubicBezTo>
                  <a:cubicBezTo>
                    <a:pt x="174244" y="1538859"/>
                    <a:pt x="177546" y="1538478"/>
                    <a:pt x="180721" y="1538605"/>
                  </a:cubicBezTo>
                  <a:cubicBezTo>
                    <a:pt x="184023" y="1538732"/>
                    <a:pt x="187325" y="1539113"/>
                    <a:pt x="190500" y="1540002"/>
                  </a:cubicBezTo>
                  <a:cubicBezTo>
                    <a:pt x="193675" y="1540891"/>
                    <a:pt x="196723" y="1542161"/>
                    <a:pt x="199517" y="1543685"/>
                  </a:cubicBezTo>
                  <a:cubicBezTo>
                    <a:pt x="202311" y="1545336"/>
                    <a:pt x="204978" y="1547368"/>
                    <a:pt x="207391" y="1549527"/>
                  </a:cubicBezTo>
                  <a:cubicBezTo>
                    <a:pt x="209804" y="1551813"/>
                    <a:pt x="211963" y="1554353"/>
                    <a:pt x="213741" y="1557020"/>
                  </a:cubicBezTo>
                  <a:cubicBezTo>
                    <a:pt x="215519" y="1559687"/>
                    <a:pt x="216916" y="1562735"/>
                    <a:pt x="217932" y="1565783"/>
                  </a:cubicBezTo>
                  <a:cubicBezTo>
                    <a:pt x="218948" y="1568831"/>
                    <a:pt x="219710" y="1572133"/>
                    <a:pt x="220091" y="1575308"/>
                  </a:cubicBezTo>
                  <a:cubicBezTo>
                    <a:pt x="220472" y="1578483"/>
                    <a:pt x="219583" y="1585087"/>
                    <a:pt x="219837" y="1585087"/>
                  </a:cubicBezTo>
                  <a:cubicBezTo>
                    <a:pt x="221615" y="1585214"/>
                    <a:pt x="250571" y="1143635"/>
                    <a:pt x="286004" y="956183"/>
                  </a:cubicBezTo>
                  <a:cubicBezTo>
                    <a:pt x="315468" y="800354"/>
                    <a:pt x="390398" y="570738"/>
                    <a:pt x="402082" y="534924"/>
                  </a:cubicBezTo>
                  <a:cubicBezTo>
                    <a:pt x="403860" y="529590"/>
                    <a:pt x="403987" y="528701"/>
                    <a:pt x="405511" y="525907"/>
                  </a:cubicBezTo>
                  <a:cubicBezTo>
                    <a:pt x="406908" y="523113"/>
                    <a:pt x="408813" y="520319"/>
                    <a:pt x="410845" y="517906"/>
                  </a:cubicBezTo>
                  <a:cubicBezTo>
                    <a:pt x="412877" y="515493"/>
                    <a:pt x="415290" y="513207"/>
                    <a:pt x="417957" y="511429"/>
                  </a:cubicBezTo>
                  <a:cubicBezTo>
                    <a:pt x="420497" y="509651"/>
                    <a:pt x="423545" y="508127"/>
                    <a:pt x="426466" y="506984"/>
                  </a:cubicBezTo>
                  <a:cubicBezTo>
                    <a:pt x="429387" y="505841"/>
                    <a:pt x="432562" y="504952"/>
                    <a:pt x="435737" y="504571"/>
                  </a:cubicBezTo>
                  <a:cubicBezTo>
                    <a:pt x="438912" y="504190"/>
                    <a:pt x="442214" y="504063"/>
                    <a:pt x="445389" y="504444"/>
                  </a:cubicBezTo>
                  <a:cubicBezTo>
                    <a:pt x="448564" y="504825"/>
                    <a:pt x="451739" y="505587"/>
                    <a:pt x="454787" y="506730"/>
                  </a:cubicBezTo>
                  <a:cubicBezTo>
                    <a:pt x="457708" y="507873"/>
                    <a:pt x="460629" y="509270"/>
                    <a:pt x="463296" y="511048"/>
                  </a:cubicBezTo>
                  <a:cubicBezTo>
                    <a:pt x="465963" y="512826"/>
                    <a:pt x="468376" y="514985"/>
                    <a:pt x="470535" y="517398"/>
                  </a:cubicBezTo>
                  <a:cubicBezTo>
                    <a:pt x="472694" y="519811"/>
                    <a:pt x="474599" y="522478"/>
                    <a:pt x="476123" y="525272"/>
                  </a:cubicBezTo>
                  <a:cubicBezTo>
                    <a:pt x="477647" y="528066"/>
                    <a:pt x="478790" y="531241"/>
                    <a:pt x="479552" y="534289"/>
                  </a:cubicBezTo>
                  <a:cubicBezTo>
                    <a:pt x="480314" y="537337"/>
                    <a:pt x="480822" y="540639"/>
                    <a:pt x="480822" y="543814"/>
                  </a:cubicBezTo>
                  <a:cubicBezTo>
                    <a:pt x="480822" y="546989"/>
                    <a:pt x="481076" y="547751"/>
                    <a:pt x="479806" y="553339"/>
                  </a:cubicBezTo>
                  <a:cubicBezTo>
                    <a:pt x="468884" y="602742"/>
                    <a:pt x="236474" y="1266063"/>
                    <a:pt x="236982" y="1266317"/>
                  </a:cubicBezTo>
                  <a:cubicBezTo>
                    <a:pt x="236982" y="1266317"/>
                    <a:pt x="238760" y="1260094"/>
                    <a:pt x="240284" y="1257300"/>
                  </a:cubicBezTo>
                  <a:cubicBezTo>
                    <a:pt x="241681" y="1254506"/>
                    <a:pt x="243713" y="1251839"/>
                    <a:pt x="245745" y="1249426"/>
                  </a:cubicBezTo>
                  <a:cubicBezTo>
                    <a:pt x="247904" y="1247013"/>
                    <a:pt x="250317" y="1244727"/>
                    <a:pt x="252857" y="1242949"/>
                  </a:cubicBezTo>
                  <a:cubicBezTo>
                    <a:pt x="255524" y="1241044"/>
                    <a:pt x="258445" y="1239520"/>
                    <a:pt x="261366" y="1238377"/>
                  </a:cubicBezTo>
                  <a:cubicBezTo>
                    <a:pt x="264287" y="1237234"/>
                    <a:pt x="267462" y="1236345"/>
                    <a:pt x="270637" y="1235964"/>
                  </a:cubicBezTo>
                  <a:cubicBezTo>
                    <a:pt x="273812" y="1235583"/>
                    <a:pt x="277114" y="1235583"/>
                    <a:pt x="280289" y="1235964"/>
                  </a:cubicBezTo>
                  <a:cubicBezTo>
                    <a:pt x="283464" y="1236345"/>
                    <a:pt x="286639" y="1236980"/>
                    <a:pt x="289560" y="1238123"/>
                  </a:cubicBezTo>
                  <a:cubicBezTo>
                    <a:pt x="292608" y="1239266"/>
                    <a:pt x="295529" y="1240790"/>
                    <a:pt x="298196" y="1242568"/>
                  </a:cubicBezTo>
                  <a:cubicBezTo>
                    <a:pt x="300863" y="1244346"/>
                    <a:pt x="303276" y="1246505"/>
                    <a:pt x="305435" y="1248918"/>
                  </a:cubicBezTo>
                  <a:cubicBezTo>
                    <a:pt x="307594" y="1251331"/>
                    <a:pt x="309372" y="1253998"/>
                    <a:pt x="310896" y="1256792"/>
                  </a:cubicBezTo>
                  <a:cubicBezTo>
                    <a:pt x="312420" y="1259586"/>
                    <a:pt x="313690" y="1262634"/>
                    <a:pt x="314452" y="1265682"/>
                  </a:cubicBezTo>
                  <a:cubicBezTo>
                    <a:pt x="315214" y="1268730"/>
                    <a:pt x="315722" y="1272032"/>
                    <a:pt x="315722" y="1275207"/>
                  </a:cubicBezTo>
                  <a:cubicBezTo>
                    <a:pt x="315722" y="1278382"/>
                    <a:pt x="316611" y="1284224"/>
                    <a:pt x="314579" y="1284859"/>
                  </a:cubicBezTo>
                  <a:cubicBezTo>
                    <a:pt x="307467" y="1287145"/>
                    <a:pt x="244348" y="1241425"/>
                    <a:pt x="231648" y="1192784"/>
                  </a:cubicBezTo>
                  <a:cubicBezTo>
                    <a:pt x="203962" y="1087247"/>
                    <a:pt x="351028" y="667893"/>
                    <a:pt x="359156" y="622554"/>
                  </a:cubicBezTo>
                  <a:cubicBezTo>
                    <a:pt x="360299" y="616458"/>
                    <a:pt x="359664" y="615442"/>
                    <a:pt x="360553" y="612140"/>
                  </a:cubicBezTo>
                  <a:cubicBezTo>
                    <a:pt x="361442" y="608838"/>
                    <a:pt x="362712" y="605536"/>
                    <a:pt x="364363" y="602488"/>
                  </a:cubicBezTo>
                  <a:cubicBezTo>
                    <a:pt x="366014" y="599440"/>
                    <a:pt x="368173" y="596519"/>
                    <a:pt x="370459" y="593979"/>
                  </a:cubicBezTo>
                  <a:cubicBezTo>
                    <a:pt x="372745" y="591439"/>
                    <a:pt x="375412" y="589026"/>
                    <a:pt x="378333" y="587121"/>
                  </a:cubicBezTo>
                  <a:cubicBezTo>
                    <a:pt x="381254" y="585216"/>
                    <a:pt x="384429" y="583565"/>
                    <a:pt x="387731" y="582422"/>
                  </a:cubicBezTo>
                  <a:cubicBezTo>
                    <a:pt x="391033" y="581279"/>
                    <a:pt x="394462" y="580390"/>
                    <a:pt x="397891" y="580009"/>
                  </a:cubicBezTo>
                  <a:cubicBezTo>
                    <a:pt x="401320" y="579628"/>
                    <a:pt x="405003" y="579628"/>
                    <a:pt x="408432" y="580136"/>
                  </a:cubicBezTo>
                  <a:cubicBezTo>
                    <a:pt x="411861" y="580644"/>
                    <a:pt x="415290" y="581533"/>
                    <a:pt x="418465" y="582803"/>
                  </a:cubicBezTo>
                  <a:cubicBezTo>
                    <a:pt x="421640" y="584073"/>
                    <a:pt x="424942" y="585851"/>
                    <a:pt x="427736" y="587883"/>
                  </a:cubicBezTo>
                  <a:cubicBezTo>
                    <a:pt x="430530" y="589915"/>
                    <a:pt x="433197" y="592201"/>
                    <a:pt x="435483" y="594868"/>
                  </a:cubicBezTo>
                  <a:cubicBezTo>
                    <a:pt x="437769" y="597535"/>
                    <a:pt x="439674" y="600583"/>
                    <a:pt x="441198" y="603631"/>
                  </a:cubicBezTo>
                  <a:cubicBezTo>
                    <a:pt x="442722" y="606679"/>
                    <a:pt x="443992" y="610108"/>
                    <a:pt x="444754" y="613410"/>
                  </a:cubicBezTo>
                  <a:cubicBezTo>
                    <a:pt x="445516" y="616839"/>
                    <a:pt x="446278" y="617855"/>
                    <a:pt x="445897" y="623824"/>
                  </a:cubicBezTo>
                  <a:cubicBezTo>
                    <a:pt x="443611" y="664972"/>
                    <a:pt x="371729" y="979551"/>
                    <a:pt x="337439" y="1104646"/>
                  </a:cubicBezTo>
                  <a:cubicBezTo>
                    <a:pt x="314960" y="1186434"/>
                    <a:pt x="280670" y="1280922"/>
                    <a:pt x="272542" y="1304798"/>
                  </a:cubicBezTo>
                  <a:cubicBezTo>
                    <a:pt x="270764" y="1310005"/>
                    <a:pt x="270637" y="1311275"/>
                    <a:pt x="269113" y="1314323"/>
                  </a:cubicBezTo>
                  <a:cubicBezTo>
                    <a:pt x="267589" y="1317244"/>
                    <a:pt x="265684" y="1320165"/>
                    <a:pt x="263525" y="1322705"/>
                  </a:cubicBezTo>
                  <a:cubicBezTo>
                    <a:pt x="261366" y="1325245"/>
                    <a:pt x="258826" y="1327658"/>
                    <a:pt x="256159" y="1329563"/>
                  </a:cubicBezTo>
                  <a:cubicBezTo>
                    <a:pt x="253492" y="1331468"/>
                    <a:pt x="250444" y="1333119"/>
                    <a:pt x="247269" y="1334389"/>
                  </a:cubicBezTo>
                  <a:cubicBezTo>
                    <a:pt x="244221" y="1335659"/>
                    <a:pt x="240792" y="1336421"/>
                    <a:pt x="237490" y="1336929"/>
                  </a:cubicBezTo>
                  <a:cubicBezTo>
                    <a:pt x="234188" y="1337437"/>
                    <a:pt x="230632" y="1337564"/>
                    <a:pt x="227330" y="1337183"/>
                  </a:cubicBezTo>
                  <a:cubicBezTo>
                    <a:pt x="224028" y="1336802"/>
                    <a:pt x="220726" y="1336040"/>
                    <a:pt x="217551" y="1334897"/>
                  </a:cubicBezTo>
                  <a:cubicBezTo>
                    <a:pt x="214376" y="1333754"/>
                    <a:pt x="211201" y="1332230"/>
                    <a:pt x="208407" y="1330325"/>
                  </a:cubicBezTo>
                  <a:cubicBezTo>
                    <a:pt x="205613" y="1328547"/>
                    <a:pt x="203073" y="1326261"/>
                    <a:pt x="200787" y="1323848"/>
                  </a:cubicBezTo>
                  <a:cubicBezTo>
                    <a:pt x="198501" y="1321435"/>
                    <a:pt x="196469" y="1318514"/>
                    <a:pt x="194818" y="1315593"/>
                  </a:cubicBezTo>
                  <a:cubicBezTo>
                    <a:pt x="193167" y="1312672"/>
                    <a:pt x="192024" y="1309370"/>
                    <a:pt x="191135" y="1306195"/>
                  </a:cubicBezTo>
                  <a:cubicBezTo>
                    <a:pt x="190246" y="1302893"/>
                    <a:pt x="189738" y="1299464"/>
                    <a:pt x="189738" y="1296162"/>
                  </a:cubicBezTo>
                  <a:cubicBezTo>
                    <a:pt x="189738" y="1292860"/>
                    <a:pt x="189230" y="1291717"/>
                    <a:pt x="190754" y="1286129"/>
                  </a:cubicBezTo>
                  <a:cubicBezTo>
                    <a:pt x="200660" y="1249680"/>
                    <a:pt x="369189" y="889381"/>
                    <a:pt x="370586" y="890016"/>
                  </a:cubicBezTo>
                  <a:cubicBezTo>
                    <a:pt x="370840" y="890143"/>
                    <a:pt x="368681" y="896493"/>
                    <a:pt x="367157" y="899541"/>
                  </a:cubicBezTo>
                  <a:cubicBezTo>
                    <a:pt x="365633" y="902462"/>
                    <a:pt x="363728" y="905383"/>
                    <a:pt x="361569" y="907923"/>
                  </a:cubicBezTo>
                  <a:cubicBezTo>
                    <a:pt x="359410" y="910463"/>
                    <a:pt x="356870" y="912876"/>
                    <a:pt x="354076" y="914781"/>
                  </a:cubicBezTo>
                  <a:cubicBezTo>
                    <a:pt x="351409" y="916686"/>
                    <a:pt x="348234" y="918337"/>
                    <a:pt x="345186" y="919607"/>
                  </a:cubicBezTo>
                  <a:cubicBezTo>
                    <a:pt x="342138" y="920877"/>
                    <a:pt x="338836" y="921766"/>
                    <a:pt x="335534" y="922274"/>
                  </a:cubicBezTo>
                  <a:cubicBezTo>
                    <a:pt x="332232" y="922782"/>
                    <a:pt x="328676" y="922782"/>
                    <a:pt x="325374" y="922401"/>
                  </a:cubicBezTo>
                  <a:cubicBezTo>
                    <a:pt x="322072" y="922020"/>
                    <a:pt x="318643" y="921385"/>
                    <a:pt x="315468" y="920242"/>
                  </a:cubicBezTo>
                  <a:cubicBezTo>
                    <a:pt x="312293" y="919099"/>
                    <a:pt x="309245" y="917575"/>
                    <a:pt x="306451" y="915670"/>
                  </a:cubicBezTo>
                  <a:cubicBezTo>
                    <a:pt x="303657" y="913765"/>
                    <a:pt x="301117" y="911479"/>
                    <a:pt x="298831" y="909066"/>
                  </a:cubicBezTo>
                  <a:cubicBezTo>
                    <a:pt x="296545" y="906526"/>
                    <a:pt x="294513" y="903732"/>
                    <a:pt x="292862" y="900811"/>
                  </a:cubicBezTo>
                  <a:cubicBezTo>
                    <a:pt x="291211" y="897890"/>
                    <a:pt x="290068" y="894588"/>
                    <a:pt x="289179" y="891413"/>
                  </a:cubicBezTo>
                  <a:cubicBezTo>
                    <a:pt x="288290" y="888238"/>
                    <a:pt x="287909" y="884809"/>
                    <a:pt x="287782" y="881507"/>
                  </a:cubicBezTo>
                  <a:cubicBezTo>
                    <a:pt x="287655" y="878205"/>
                    <a:pt x="288036" y="871347"/>
                    <a:pt x="288798" y="871347"/>
                  </a:cubicBezTo>
                  <a:cubicBezTo>
                    <a:pt x="292989" y="871220"/>
                    <a:pt x="343789" y="1164336"/>
                    <a:pt x="340868" y="1195832"/>
                  </a:cubicBezTo>
                  <a:cubicBezTo>
                    <a:pt x="340360" y="1201420"/>
                    <a:pt x="338963" y="1202309"/>
                    <a:pt x="337439" y="1205357"/>
                  </a:cubicBezTo>
                  <a:cubicBezTo>
                    <a:pt x="335915" y="1208278"/>
                    <a:pt x="334010" y="1211199"/>
                    <a:pt x="331851" y="1213739"/>
                  </a:cubicBezTo>
                  <a:cubicBezTo>
                    <a:pt x="329692" y="1216279"/>
                    <a:pt x="327152" y="1218692"/>
                    <a:pt x="324358" y="1220597"/>
                  </a:cubicBezTo>
                  <a:cubicBezTo>
                    <a:pt x="321691" y="1222502"/>
                    <a:pt x="318516" y="1224153"/>
                    <a:pt x="315468" y="1225423"/>
                  </a:cubicBezTo>
                  <a:cubicBezTo>
                    <a:pt x="312293" y="1226693"/>
                    <a:pt x="308991" y="1227582"/>
                    <a:pt x="305689" y="1228090"/>
                  </a:cubicBezTo>
                  <a:cubicBezTo>
                    <a:pt x="302387" y="1228598"/>
                    <a:pt x="298958" y="1228598"/>
                    <a:pt x="295656" y="1228217"/>
                  </a:cubicBezTo>
                  <a:cubicBezTo>
                    <a:pt x="292354" y="1227836"/>
                    <a:pt x="288925" y="1227201"/>
                    <a:pt x="285750" y="1226058"/>
                  </a:cubicBezTo>
                  <a:cubicBezTo>
                    <a:pt x="282575" y="1224915"/>
                    <a:pt x="279527" y="1223391"/>
                    <a:pt x="276733" y="1221486"/>
                  </a:cubicBezTo>
                  <a:cubicBezTo>
                    <a:pt x="273939" y="1219581"/>
                    <a:pt x="271272" y="1217422"/>
                    <a:pt x="268986" y="1214882"/>
                  </a:cubicBezTo>
                  <a:cubicBezTo>
                    <a:pt x="266700" y="1212469"/>
                    <a:pt x="264795" y="1209548"/>
                    <a:pt x="263144" y="1206627"/>
                  </a:cubicBezTo>
                  <a:cubicBezTo>
                    <a:pt x="261493" y="1203706"/>
                    <a:pt x="260223" y="1200531"/>
                    <a:pt x="259334" y="1197356"/>
                  </a:cubicBezTo>
                  <a:cubicBezTo>
                    <a:pt x="258445" y="1194181"/>
                    <a:pt x="258064" y="1190625"/>
                    <a:pt x="257937" y="1187323"/>
                  </a:cubicBezTo>
                  <a:cubicBezTo>
                    <a:pt x="257810" y="1183894"/>
                    <a:pt x="257429" y="1182116"/>
                    <a:pt x="258953" y="1177163"/>
                  </a:cubicBezTo>
                  <a:cubicBezTo>
                    <a:pt x="264033" y="1160780"/>
                    <a:pt x="312420" y="1076071"/>
                    <a:pt x="313690" y="1076579"/>
                  </a:cubicBezTo>
                  <a:cubicBezTo>
                    <a:pt x="314071" y="1076706"/>
                    <a:pt x="311658" y="1083691"/>
                    <a:pt x="310007" y="1086866"/>
                  </a:cubicBezTo>
                  <a:cubicBezTo>
                    <a:pt x="308356" y="1090168"/>
                    <a:pt x="306324" y="1093216"/>
                    <a:pt x="303911" y="1096010"/>
                  </a:cubicBezTo>
                  <a:cubicBezTo>
                    <a:pt x="301625" y="1098804"/>
                    <a:pt x="298831" y="1101344"/>
                    <a:pt x="295910" y="1103503"/>
                  </a:cubicBezTo>
                  <a:cubicBezTo>
                    <a:pt x="292989" y="1105662"/>
                    <a:pt x="289687" y="1107313"/>
                    <a:pt x="286258" y="1108710"/>
                  </a:cubicBezTo>
                  <a:cubicBezTo>
                    <a:pt x="282956" y="1109980"/>
                    <a:pt x="279273" y="1110996"/>
                    <a:pt x="275717" y="1111504"/>
                  </a:cubicBezTo>
                  <a:cubicBezTo>
                    <a:pt x="272161" y="1112012"/>
                    <a:pt x="268351" y="1112139"/>
                    <a:pt x="264668" y="1111758"/>
                  </a:cubicBezTo>
                  <a:cubicBezTo>
                    <a:pt x="261112" y="1111377"/>
                    <a:pt x="257429" y="1110615"/>
                    <a:pt x="254000" y="1109345"/>
                  </a:cubicBezTo>
                  <a:cubicBezTo>
                    <a:pt x="250571" y="1108075"/>
                    <a:pt x="247269" y="1106424"/>
                    <a:pt x="244221" y="1104392"/>
                  </a:cubicBezTo>
                  <a:cubicBezTo>
                    <a:pt x="241173" y="1102360"/>
                    <a:pt x="238379" y="1099947"/>
                    <a:pt x="235966" y="1097280"/>
                  </a:cubicBezTo>
                  <a:cubicBezTo>
                    <a:pt x="233553" y="1094613"/>
                    <a:pt x="231394" y="1091565"/>
                    <a:pt x="229616" y="1088390"/>
                  </a:cubicBezTo>
                  <a:cubicBezTo>
                    <a:pt x="227838" y="1085215"/>
                    <a:pt x="226441" y="1081786"/>
                    <a:pt x="225552" y="1078230"/>
                  </a:cubicBezTo>
                  <a:cubicBezTo>
                    <a:pt x="224663" y="1074674"/>
                    <a:pt x="224028" y="1070991"/>
                    <a:pt x="224028" y="1067308"/>
                  </a:cubicBezTo>
                  <a:cubicBezTo>
                    <a:pt x="224028" y="1063752"/>
                    <a:pt x="224790" y="1056513"/>
                    <a:pt x="225171" y="1056513"/>
                  </a:cubicBezTo>
                  <a:cubicBezTo>
                    <a:pt x="226822" y="1056640"/>
                    <a:pt x="230886" y="1299972"/>
                    <a:pt x="225933" y="1328420"/>
                  </a:cubicBezTo>
                  <a:cubicBezTo>
                    <a:pt x="225044" y="1333881"/>
                    <a:pt x="224028" y="1334897"/>
                    <a:pt x="222504" y="1337945"/>
                  </a:cubicBezTo>
                  <a:cubicBezTo>
                    <a:pt x="220980" y="1340866"/>
                    <a:pt x="219075" y="1343787"/>
                    <a:pt x="216916" y="1346327"/>
                  </a:cubicBezTo>
                  <a:cubicBezTo>
                    <a:pt x="214757" y="1348867"/>
                    <a:pt x="212217" y="1351280"/>
                    <a:pt x="209423" y="1353185"/>
                  </a:cubicBezTo>
                  <a:cubicBezTo>
                    <a:pt x="206756" y="1355090"/>
                    <a:pt x="203581" y="1356741"/>
                    <a:pt x="200533" y="1358011"/>
                  </a:cubicBezTo>
                  <a:cubicBezTo>
                    <a:pt x="197358" y="1359281"/>
                    <a:pt x="194056" y="1360170"/>
                    <a:pt x="190754" y="1360678"/>
                  </a:cubicBezTo>
                  <a:cubicBezTo>
                    <a:pt x="187452" y="1361186"/>
                    <a:pt x="184023" y="1361186"/>
                    <a:pt x="180721" y="1360805"/>
                  </a:cubicBezTo>
                  <a:cubicBezTo>
                    <a:pt x="177419" y="1360424"/>
                    <a:pt x="173990" y="1359662"/>
                    <a:pt x="170815" y="1358519"/>
                  </a:cubicBezTo>
                  <a:cubicBezTo>
                    <a:pt x="167640" y="1357376"/>
                    <a:pt x="164592" y="1355852"/>
                    <a:pt x="161798" y="1354074"/>
                  </a:cubicBezTo>
                  <a:cubicBezTo>
                    <a:pt x="159004" y="1352169"/>
                    <a:pt x="156464" y="1349883"/>
                    <a:pt x="154178" y="1347470"/>
                  </a:cubicBezTo>
                  <a:cubicBezTo>
                    <a:pt x="151892" y="1344930"/>
                    <a:pt x="149860" y="1342136"/>
                    <a:pt x="148209" y="1339215"/>
                  </a:cubicBezTo>
                  <a:cubicBezTo>
                    <a:pt x="146558" y="1336294"/>
                    <a:pt x="145415" y="1332992"/>
                    <a:pt x="144526" y="1329817"/>
                  </a:cubicBezTo>
                  <a:cubicBezTo>
                    <a:pt x="143637" y="1326515"/>
                    <a:pt x="143129" y="1323086"/>
                    <a:pt x="143129" y="1319784"/>
                  </a:cubicBezTo>
                  <a:cubicBezTo>
                    <a:pt x="143129" y="1316482"/>
                    <a:pt x="142240" y="1314450"/>
                    <a:pt x="144145" y="1309751"/>
                  </a:cubicBezTo>
                  <a:cubicBezTo>
                    <a:pt x="152019" y="1290828"/>
                    <a:pt x="241681" y="1184275"/>
                    <a:pt x="244856" y="1186053"/>
                  </a:cubicBezTo>
                  <a:cubicBezTo>
                    <a:pt x="245618" y="1186561"/>
                    <a:pt x="242824" y="1192784"/>
                    <a:pt x="241300" y="1195832"/>
                  </a:cubicBezTo>
                  <a:cubicBezTo>
                    <a:pt x="239776" y="1198880"/>
                    <a:pt x="237871" y="1201928"/>
                    <a:pt x="235585" y="1204468"/>
                  </a:cubicBezTo>
                  <a:cubicBezTo>
                    <a:pt x="233299" y="1207135"/>
                    <a:pt x="230632" y="1209421"/>
                    <a:pt x="227838" y="1211453"/>
                  </a:cubicBezTo>
                  <a:cubicBezTo>
                    <a:pt x="225044" y="1213485"/>
                    <a:pt x="221869" y="1215263"/>
                    <a:pt x="218694" y="1216533"/>
                  </a:cubicBezTo>
                  <a:cubicBezTo>
                    <a:pt x="215519" y="1217803"/>
                    <a:pt x="212090" y="1218692"/>
                    <a:pt x="208661" y="1219200"/>
                  </a:cubicBezTo>
                  <a:cubicBezTo>
                    <a:pt x="205232" y="1219708"/>
                    <a:pt x="201676" y="1219708"/>
                    <a:pt x="198247" y="1219327"/>
                  </a:cubicBezTo>
                  <a:cubicBezTo>
                    <a:pt x="194818" y="1218946"/>
                    <a:pt x="191389" y="1218184"/>
                    <a:pt x="188087" y="1217041"/>
                  </a:cubicBezTo>
                  <a:cubicBezTo>
                    <a:pt x="184912" y="1215898"/>
                    <a:pt x="181737" y="1214247"/>
                    <a:pt x="178816" y="1212342"/>
                  </a:cubicBezTo>
                  <a:cubicBezTo>
                    <a:pt x="176022" y="1210437"/>
                    <a:pt x="173228" y="1208151"/>
                    <a:pt x="170942" y="1205611"/>
                  </a:cubicBezTo>
                  <a:cubicBezTo>
                    <a:pt x="168656" y="1203071"/>
                    <a:pt x="166497" y="1200277"/>
                    <a:pt x="164846" y="1197229"/>
                  </a:cubicBezTo>
                  <a:cubicBezTo>
                    <a:pt x="163195" y="1194181"/>
                    <a:pt x="161925" y="1190752"/>
                    <a:pt x="161036" y="1187450"/>
                  </a:cubicBezTo>
                  <a:cubicBezTo>
                    <a:pt x="160147" y="1184148"/>
                    <a:pt x="159512" y="1180592"/>
                    <a:pt x="159512" y="1177163"/>
                  </a:cubicBezTo>
                  <a:cubicBezTo>
                    <a:pt x="159512" y="1173734"/>
                    <a:pt x="160528" y="1166876"/>
                    <a:pt x="160655" y="1166876"/>
                  </a:cubicBezTo>
                  <a:cubicBezTo>
                    <a:pt x="161798" y="1167003"/>
                    <a:pt x="162941" y="1461516"/>
                    <a:pt x="143383" y="1538224"/>
                  </a:cubicBezTo>
                  <a:cubicBezTo>
                    <a:pt x="133985" y="1575308"/>
                    <a:pt x="111760" y="1602613"/>
                    <a:pt x="105410" y="1616583"/>
                  </a:cubicBezTo>
                  <a:cubicBezTo>
                    <a:pt x="103124" y="1621536"/>
                    <a:pt x="102870" y="1623695"/>
                    <a:pt x="101092" y="1626870"/>
                  </a:cubicBezTo>
                  <a:cubicBezTo>
                    <a:pt x="99314" y="1630045"/>
                    <a:pt x="97028" y="1633220"/>
                    <a:pt x="94488" y="1635887"/>
                  </a:cubicBezTo>
                  <a:cubicBezTo>
                    <a:pt x="91948" y="1638554"/>
                    <a:pt x="88900" y="1640967"/>
                    <a:pt x="85725" y="1642999"/>
                  </a:cubicBezTo>
                  <a:cubicBezTo>
                    <a:pt x="82550" y="1645031"/>
                    <a:pt x="79121" y="1646682"/>
                    <a:pt x="75692" y="1647825"/>
                  </a:cubicBezTo>
                  <a:cubicBezTo>
                    <a:pt x="72136" y="1648968"/>
                    <a:pt x="68453" y="1649730"/>
                    <a:pt x="64770" y="1650111"/>
                  </a:cubicBezTo>
                  <a:cubicBezTo>
                    <a:pt x="61087" y="1650492"/>
                    <a:pt x="57277" y="1650238"/>
                    <a:pt x="53594" y="1649730"/>
                  </a:cubicBezTo>
                  <a:cubicBezTo>
                    <a:pt x="49911" y="1649222"/>
                    <a:pt x="46228" y="1648079"/>
                    <a:pt x="42799" y="1646682"/>
                  </a:cubicBezTo>
                  <a:cubicBezTo>
                    <a:pt x="39370" y="1645285"/>
                    <a:pt x="36068" y="1643380"/>
                    <a:pt x="33020" y="1641094"/>
                  </a:cubicBezTo>
                  <a:cubicBezTo>
                    <a:pt x="30099" y="1638935"/>
                    <a:pt x="27305" y="1636268"/>
                    <a:pt x="24892" y="1633347"/>
                  </a:cubicBezTo>
                  <a:cubicBezTo>
                    <a:pt x="22606" y="1630553"/>
                    <a:pt x="20447" y="1627251"/>
                    <a:pt x="18923" y="1623949"/>
                  </a:cubicBezTo>
                  <a:cubicBezTo>
                    <a:pt x="17272" y="1620647"/>
                    <a:pt x="16129" y="1616964"/>
                    <a:pt x="15367" y="1613281"/>
                  </a:cubicBezTo>
                  <a:cubicBezTo>
                    <a:pt x="14605" y="1609598"/>
                    <a:pt x="14224" y="1605788"/>
                    <a:pt x="14351" y="1602105"/>
                  </a:cubicBezTo>
                  <a:cubicBezTo>
                    <a:pt x="14478" y="1598422"/>
                    <a:pt x="13970" y="1596771"/>
                    <a:pt x="16129" y="1591056"/>
                  </a:cubicBezTo>
                  <a:cubicBezTo>
                    <a:pt x="27178" y="1561846"/>
                    <a:pt x="169418" y="1343152"/>
                    <a:pt x="171450" y="1344295"/>
                  </a:cubicBezTo>
                  <a:cubicBezTo>
                    <a:pt x="171831" y="1344549"/>
                    <a:pt x="169164" y="1350645"/>
                    <a:pt x="167513" y="1353439"/>
                  </a:cubicBezTo>
                  <a:cubicBezTo>
                    <a:pt x="165862" y="1356233"/>
                    <a:pt x="163957" y="1358900"/>
                    <a:pt x="161671" y="1361313"/>
                  </a:cubicBezTo>
                  <a:cubicBezTo>
                    <a:pt x="159385" y="1363726"/>
                    <a:pt x="156845" y="1365885"/>
                    <a:pt x="154051" y="1367663"/>
                  </a:cubicBezTo>
                  <a:cubicBezTo>
                    <a:pt x="151257" y="1369441"/>
                    <a:pt x="148209" y="1370838"/>
                    <a:pt x="145161" y="1371854"/>
                  </a:cubicBezTo>
                  <a:cubicBezTo>
                    <a:pt x="142113" y="1372870"/>
                    <a:pt x="138811" y="1373632"/>
                    <a:pt x="135509" y="1373886"/>
                  </a:cubicBezTo>
                  <a:cubicBezTo>
                    <a:pt x="132334" y="1374140"/>
                    <a:pt x="128905" y="1374013"/>
                    <a:pt x="125730" y="1373505"/>
                  </a:cubicBezTo>
                  <a:cubicBezTo>
                    <a:pt x="122555" y="1372997"/>
                    <a:pt x="119253" y="1372108"/>
                    <a:pt x="116205" y="1370838"/>
                  </a:cubicBezTo>
                  <a:cubicBezTo>
                    <a:pt x="113157" y="1369568"/>
                    <a:pt x="110363" y="1367917"/>
                    <a:pt x="107696" y="1366012"/>
                  </a:cubicBezTo>
                  <a:cubicBezTo>
                    <a:pt x="105029" y="1364107"/>
                    <a:pt x="102489" y="1361694"/>
                    <a:pt x="100457" y="1359154"/>
                  </a:cubicBezTo>
                  <a:cubicBezTo>
                    <a:pt x="98425" y="1356614"/>
                    <a:pt x="96647" y="1353820"/>
                    <a:pt x="95250" y="1350899"/>
                  </a:cubicBezTo>
                  <a:cubicBezTo>
                    <a:pt x="93853" y="1347978"/>
                    <a:pt x="92710" y="1344676"/>
                    <a:pt x="92075" y="1341501"/>
                  </a:cubicBezTo>
                  <a:cubicBezTo>
                    <a:pt x="91440" y="1338326"/>
                    <a:pt x="91059" y="1335024"/>
                    <a:pt x="91186" y="1331722"/>
                  </a:cubicBezTo>
                  <a:cubicBezTo>
                    <a:pt x="91313" y="1328420"/>
                    <a:pt x="92075" y="1321943"/>
                    <a:pt x="92710" y="1321943"/>
                  </a:cubicBezTo>
                  <a:cubicBezTo>
                    <a:pt x="97282" y="1322070"/>
                    <a:pt x="136017" y="1727962"/>
                    <a:pt x="130302" y="1764919"/>
                  </a:cubicBezTo>
                  <a:cubicBezTo>
                    <a:pt x="129413" y="1770380"/>
                    <a:pt x="128143" y="1771269"/>
                    <a:pt x="126492" y="1774063"/>
                  </a:cubicBezTo>
                  <a:cubicBezTo>
                    <a:pt x="124841" y="1776857"/>
                    <a:pt x="122809" y="1779524"/>
                    <a:pt x="120523" y="1781937"/>
                  </a:cubicBezTo>
                  <a:cubicBezTo>
                    <a:pt x="118237" y="1784350"/>
                    <a:pt x="115697" y="1786509"/>
                    <a:pt x="112903" y="1788287"/>
                  </a:cubicBezTo>
                  <a:cubicBezTo>
                    <a:pt x="110109" y="1790065"/>
                    <a:pt x="107061" y="1791462"/>
                    <a:pt x="104013" y="1792478"/>
                  </a:cubicBezTo>
                  <a:cubicBezTo>
                    <a:pt x="100965" y="1793494"/>
                    <a:pt x="97663" y="1794256"/>
                    <a:pt x="94361" y="1794510"/>
                  </a:cubicBezTo>
                  <a:cubicBezTo>
                    <a:pt x="91186" y="1794764"/>
                    <a:pt x="87757" y="1794637"/>
                    <a:pt x="84582" y="1794129"/>
                  </a:cubicBezTo>
                  <a:cubicBezTo>
                    <a:pt x="81407" y="1793621"/>
                    <a:pt x="78105" y="1792732"/>
                    <a:pt x="75057" y="1791462"/>
                  </a:cubicBezTo>
                  <a:cubicBezTo>
                    <a:pt x="72009" y="1790192"/>
                    <a:pt x="69215" y="1788414"/>
                    <a:pt x="66548" y="1786509"/>
                  </a:cubicBezTo>
                  <a:cubicBezTo>
                    <a:pt x="64008" y="1784604"/>
                    <a:pt x="61468" y="1782318"/>
                    <a:pt x="59436" y="1779778"/>
                  </a:cubicBezTo>
                  <a:cubicBezTo>
                    <a:pt x="57404" y="1777238"/>
                    <a:pt x="55499" y="1774444"/>
                    <a:pt x="54102" y="1771523"/>
                  </a:cubicBezTo>
                  <a:cubicBezTo>
                    <a:pt x="52705" y="1768602"/>
                    <a:pt x="51562" y="1765300"/>
                    <a:pt x="50927" y="1762125"/>
                  </a:cubicBezTo>
                  <a:cubicBezTo>
                    <a:pt x="50292" y="1758950"/>
                    <a:pt x="49911" y="1755648"/>
                    <a:pt x="50038" y="1752346"/>
                  </a:cubicBezTo>
                  <a:cubicBezTo>
                    <a:pt x="50165" y="1749044"/>
                    <a:pt x="50546" y="1747647"/>
                    <a:pt x="51562" y="1742567"/>
                  </a:cubicBezTo>
                  <a:cubicBezTo>
                    <a:pt x="55118" y="1724533"/>
                    <a:pt x="77470" y="1639443"/>
                    <a:pt x="81026" y="1620520"/>
                  </a:cubicBezTo>
                  <a:cubicBezTo>
                    <a:pt x="82042" y="1614932"/>
                    <a:pt x="81534" y="1613027"/>
                    <a:pt x="82550" y="1609471"/>
                  </a:cubicBezTo>
                  <a:cubicBezTo>
                    <a:pt x="83439" y="1605915"/>
                    <a:pt x="84963" y="1602359"/>
                    <a:pt x="86741" y="1599184"/>
                  </a:cubicBezTo>
                  <a:cubicBezTo>
                    <a:pt x="88519" y="1596009"/>
                    <a:pt x="90678" y="1592834"/>
                    <a:pt x="93218" y="1590167"/>
                  </a:cubicBezTo>
                  <a:cubicBezTo>
                    <a:pt x="95758" y="1587500"/>
                    <a:pt x="98679" y="1584960"/>
                    <a:pt x="101727" y="1582928"/>
                  </a:cubicBezTo>
                  <a:cubicBezTo>
                    <a:pt x="104775" y="1580896"/>
                    <a:pt x="108331" y="1579245"/>
                    <a:pt x="111760" y="1577975"/>
                  </a:cubicBezTo>
                  <a:cubicBezTo>
                    <a:pt x="115189" y="1576705"/>
                    <a:pt x="118872" y="1575943"/>
                    <a:pt x="122555" y="1575562"/>
                  </a:cubicBezTo>
                  <a:cubicBezTo>
                    <a:pt x="126238" y="1575181"/>
                    <a:pt x="130048" y="1575308"/>
                    <a:pt x="133731" y="1575816"/>
                  </a:cubicBezTo>
                  <a:cubicBezTo>
                    <a:pt x="137414" y="1576324"/>
                    <a:pt x="141097" y="1577213"/>
                    <a:pt x="144526" y="1578610"/>
                  </a:cubicBezTo>
                  <a:cubicBezTo>
                    <a:pt x="147955" y="1580007"/>
                    <a:pt x="151257" y="1581912"/>
                    <a:pt x="154178" y="1584071"/>
                  </a:cubicBezTo>
                  <a:cubicBezTo>
                    <a:pt x="157226" y="1586230"/>
                    <a:pt x="160020" y="1588770"/>
                    <a:pt x="162433" y="1591564"/>
                  </a:cubicBezTo>
                  <a:cubicBezTo>
                    <a:pt x="164846" y="1594358"/>
                    <a:pt x="166878" y="1597660"/>
                    <a:pt x="168529" y="1600962"/>
                  </a:cubicBezTo>
                  <a:cubicBezTo>
                    <a:pt x="170180" y="1604264"/>
                    <a:pt x="171450" y="1607820"/>
                    <a:pt x="172212" y="1611376"/>
                  </a:cubicBezTo>
                  <a:cubicBezTo>
                    <a:pt x="172974" y="1614932"/>
                    <a:pt x="175006" y="1617345"/>
                    <a:pt x="173355" y="1622552"/>
                  </a:cubicBezTo>
                  <a:cubicBezTo>
                    <a:pt x="166878" y="1642745"/>
                    <a:pt x="67564" y="1752981"/>
                    <a:pt x="61722" y="1750314"/>
                  </a:cubicBezTo>
                  <a:cubicBezTo>
                    <a:pt x="60198" y="1749679"/>
                    <a:pt x="62357" y="1743075"/>
                    <a:pt x="63246" y="1739646"/>
                  </a:cubicBezTo>
                  <a:cubicBezTo>
                    <a:pt x="64135" y="1736217"/>
                    <a:pt x="65532" y="1732661"/>
                    <a:pt x="67310" y="1729486"/>
                  </a:cubicBezTo>
                  <a:cubicBezTo>
                    <a:pt x="69088" y="1726311"/>
                    <a:pt x="71247" y="1723390"/>
                    <a:pt x="73660" y="1720723"/>
                  </a:cubicBezTo>
                  <a:cubicBezTo>
                    <a:pt x="76073" y="1718056"/>
                    <a:pt x="78867" y="1715643"/>
                    <a:pt x="81915" y="1713738"/>
                  </a:cubicBezTo>
                  <a:cubicBezTo>
                    <a:pt x="84963" y="1711706"/>
                    <a:pt x="88265" y="1710182"/>
                    <a:pt x="91694" y="1708912"/>
                  </a:cubicBezTo>
                  <a:cubicBezTo>
                    <a:pt x="95123" y="1707769"/>
                    <a:pt x="98679" y="1706880"/>
                    <a:pt x="102235" y="1706499"/>
                  </a:cubicBezTo>
                  <a:cubicBezTo>
                    <a:pt x="105791" y="1706118"/>
                    <a:pt x="109601" y="1706245"/>
                    <a:pt x="113157" y="1706753"/>
                  </a:cubicBezTo>
                  <a:cubicBezTo>
                    <a:pt x="116713" y="1707261"/>
                    <a:pt x="120269" y="1708277"/>
                    <a:pt x="123571" y="1709547"/>
                  </a:cubicBezTo>
                  <a:cubicBezTo>
                    <a:pt x="126873" y="1710944"/>
                    <a:pt x="130175" y="1712722"/>
                    <a:pt x="133096" y="1714754"/>
                  </a:cubicBezTo>
                  <a:cubicBezTo>
                    <a:pt x="136017" y="1716913"/>
                    <a:pt x="138811" y="1719326"/>
                    <a:pt x="141097" y="1722120"/>
                  </a:cubicBezTo>
                  <a:cubicBezTo>
                    <a:pt x="143383" y="1724914"/>
                    <a:pt x="145415" y="1728089"/>
                    <a:pt x="147066" y="1731264"/>
                  </a:cubicBezTo>
                  <a:cubicBezTo>
                    <a:pt x="148717" y="1734566"/>
                    <a:pt x="149987" y="1737995"/>
                    <a:pt x="150749" y="1741551"/>
                  </a:cubicBezTo>
                  <a:cubicBezTo>
                    <a:pt x="151511" y="1745107"/>
                    <a:pt x="152019" y="1752346"/>
                    <a:pt x="151765" y="1752346"/>
                  </a:cubicBezTo>
                  <a:cubicBezTo>
                    <a:pt x="150749" y="1752473"/>
                    <a:pt x="109474" y="1529842"/>
                    <a:pt x="109220" y="1502029"/>
                  </a:cubicBezTo>
                  <a:cubicBezTo>
                    <a:pt x="109220" y="1496441"/>
                    <a:pt x="109855" y="1495298"/>
                    <a:pt x="110744" y="1491996"/>
                  </a:cubicBezTo>
                  <a:cubicBezTo>
                    <a:pt x="111633" y="1488694"/>
                    <a:pt x="112903" y="1485392"/>
                    <a:pt x="114554" y="1482471"/>
                  </a:cubicBezTo>
                  <a:cubicBezTo>
                    <a:pt x="116205" y="1479550"/>
                    <a:pt x="118237" y="1476756"/>
                    <a:pt x="120523" y="1474216"/>
                  </a:cubicBezTo>
                  <a:cubicBezTo>
                    <a:pt x="122809" y="1471803"/>
                    <a:pt x="125476" y="1469517"/>
                    <a:pt x="128270" y="1467612"/>
                  </a:cubicBezTo>
                  <a:cubicBezTo>
                    <a:pt x="131064" y="1465707"/>
                    <a:pt x="134239" y="1464183"/>
                    <a:pt x="137414" y="1463040"/>
                  </a:cubicBezTo>
                  <a:cubicBezTo>
                    <a:pt x="140589" y="1461897"/>
                    <a:pt x="144018" y="1461262"/>
                    <a:pt x="147320" y="1460881"/>
                  </a:cubicBezTo>
                  <a:cubicBezTo>
                    <a:pt x="150749" y="1460500"/>
                    <a:pt x="154178" y="1460500"/>
                    <a:pt x="157607" y="1461008"/>
                  </a:cubicBezTo>
                  <a:cubicBezTo>
                    <a:pt x="160909" y="1461516"/>
                    <a:pt x="164338" y="1462405"/>
                    <a:pt x="167513" y="1463675"/>
                  </a:cubicBezTo>
                  <a:cubicBezTo>
                    <a:pt x="170688" y="1464945"/>
                    <a:pt x="173736" y="1466596"/>
                    <a:pt x="176403" y="1468628"/>
                  </a:cubicBezTo>
                  <a:cubicBezTo>
                    <a:pt x="179197" y="1470660"/>
                    <a:pt x="181737" y="1473073"/>
                    <a:pt x="183896" y="1475613"/>
                  </a:cubicBezTo>
                  <a:cubicBezTo>
                    <a:pt x="186055" y="1478153"/>
                    <a:pt x="187960" y="1481074"/>
                    <a:pt x="189484" y="1484122"/>
                  </a:cubicBezTo>
                  <a:cubicBezTo>
                    <a:pt x="191008" y="1487170"/>
                    <a:pt x="192151" y="1490472"/>
                    <a:pt x="192913" y="1493774"/>
                  </a:cubicBezTo>
                  <a:cubicBezTo>
                    <a:pt x="193675" y="1497076"/>
                    <a:pt x="194310" y="1498473"/>
                    <a:pt x="193929" y="1503934"/>
                  </a:cubicBezTo>
                  <a:cubicBezTo>
                    <a:pt x="192024" y="1529080"/>
                    <a:pt x="159004" y="1642618"/>
                    <a:pt x="140208" y="1711833"/>
                  </a:cubicBezTo>
                  <a:cubicBezTo>
                    <a:pt x="121412" y="1781429"/>
                    <a:pt x="89281" y="1896491"/>
                    <a:pt x="81153" y="1920621"/>
                  </a:cubicBezTo>
                  <a:cubicBezTo>
                    <a:pt x="79375" y="1925828"/>
                    <a:pt x="79121" y="1926971"/>
                    <a:pt x="77470" y="1929892"/>
                  </a:cubicBezTo>
                  <a:cubicBezTo>
                    <a:pt x="75946" y="1932813"/>
                    <a:pt x="73914" y="1935480"/>
                    <a:pt x="71628" y="1937893"/>
                  </a:cubicBezTo>
                  <a:cubicBezTo>
                    <a:pt x="69469" y="1940306"/>
                    <a:pt x="66802" y="1942592"/>
                    <a:pt x="64135" y="1944370"/>
                  </a:cubicBezTo>
                  <a:cubicBezTo>
                    <a:pt x="61341" y="1946148"/>
                    <a:pt x="58293" y="1947672"/>
                    <a:pt x="55245" y="1948815"/>
                  </a:cubicBezTo>
                  <a:cubicBezTo>
                    <a:pt x="52197" y="1949958"/>
                    <a:pt x="48895" y="1950720"/>
                    <a:pt x="45593" y="1951101"/>
                  </a:cubicBezTo>
                  <a:cubicBezTo>
                    <a:pt x="42291" y="1951482"/>
                    <a:pt x="38989" y="1951355"/>
                    <a:pt x="35687" y="1950847"/>
                  </a:cubicBezTo>
                  <a:cubicBezTo>
                    <a:pt x="32385" y="1950339"/>
                    <a:pt x="29083" y="1949577"/>
                    <a:pt x="26035" y="1948307"/>
                  </a:cubicBezTo>
                  <a:cubicBezTo>
                    <a:pt x="22987" y="1947164"/>
                    <a:pt x="19939" y="1945513"/>
                    <a:pt x="17272" y="1943608"/>
                  </a:cubicBezTo>
                  <a:cubicBezTo>
                    <a:pt x="14605" y="1941703"/>
                    <a:pt x="12192" y="1939417"/>
                    <a:pt x="10033" y="1936877"/>
                  </a:cubicBezTo>
                  <a:cubicBezTo>
                    <a:pt x="7874" y="1934337"/>
                    <a:pt x="5969" y="1931543"/>
                    <a:pt x="4445" y="1928622"/>
                  </a:cubicBezTo>
                  <a:cubicBezTo>
                    <a:pt x="2921" y="1925701"/>
                    <a:pt x="1905" y="1922399"/>
                    <a:pt x="1143" y="1919224"/>
                  </a:cubicBezTo>
                  <a:cubicBezTo>
                    <a:pt x="381" y="1916049"/>
                    <a:pt x="127" y="1912747"/>
                    <a:pt x="127" y="1909445"/>
                  </a:cubicBezTo>
                  <a:cubicBezTo>
                    <a:pt x="127" y="1906143"/>
                    <a:pt x="0" y="1905127"/>
                    <a:pt x="1524" y="1899539"/>
                  </a:cubicBezTo>
                  <a:cubicBezTo>
                    <a:pt x="12446" y="1858391"/>
                    <a:pt x="199390" y="1402461"/>
                    <a:pt x="199263" y="1402461"/>
                  </a:cubicBezTo>
                  <a:cubicBezTo>
                    <a:pt x="199263" y="1402461"/>
                    <a:pt x="197104" y="1408684"/>
                    <a:pt x="195580" y="1411605"/>
                  </a:cubicBezTo>
                  <a:cubicBezTo>
                    <a:pt x="194056" y="1414526"/>
                    <a:pt x="192024" y="1417320"/>
                    <a:pt x="189865" y="1419733"/>
                  </a:cubicBezTo>
                  <a:cubicBezTo>
                    <a:pt x="187579" y="1422146"/>
                    <a:pt x="185039" y="1424432"/>
                    <a:pt x="182245" y="1426210"/>
                  </a:cubicBezTo>
                  <a:cubicBezTo>
                    <a:pt x="179578" y="1427988"/>
                    <a:pt x="176530" y="1429512"/>
                    <a:pt x="173482" y="1430655"/>
                  </a:cubicBezTo>
                  <a:cubicBezTo>
                    <a:pt x="170434" y="1431798"/>
                    <a:pt x="167005" y="1432433"/>
                    <a:pt x="163703" y="1432814"/>
                  </a:cubicBezTo>
                  <a:cubicBezTo>
                    <a:pt x="160401" y="1433195"/>
                    <a:pt x="157099" y="1433195"/>
                    <a:pt x="153797" y="1432687"/>
                  </a:cubicBezTo>
                  <a:cubicBezTo>
                    <a:pt x="150622" y="1432179"/>
                    <a:pt x="147320" y="1431290"/>
                    <a:pt x="144272" y="1430147"/>
                  </a:cubicBezTo>
                  <a:cubicBezTo>
                    <a:pt x="141224" y="1428877"/>
                    <a:pt x="138176" y="1427353"/>
                    <a:pt x="135509" y="1425448"/>
                  </a:cubicBezTo>
                  <a:cubicBezTo>
                    <a:pt x="132842" y="1423543"/>
                    <a:pt x="130302" y="1421257"/>
                    <a:pt x="128143" y="1418717"/>
                  </a:cubicBezTo>
                  <a:cubicBezTo>
                    <a:pt x="125984" y="1416177"/>
                    <a:pt x="124079" y="1413383"/>
                    <a:pt x="122682" y="1410462"/>
                  </a:cubicBezTo>
                  <a:cubicBezTo>
                    <a:pt x="121158" y="1407541"/>
                    <a:pt x="120142" y="1404239"/>
                    <a:pt x="119380" y="1401064"/>
                  </a:cubicBezTo>
                  <a:cubicBezTo>
                    <a:pt x="118618" y="1397889"/>
                    <a:pt x="118364" y="1394460"/>
                    <a:pt x="118364" y="1391158"/>
                  </a:cubicBezTo>
                  <a:cubicBezTo>
                    <a:pt x="118364" y="1387856"/>
                    <a:pt x="118872" y="1381379"/>
                    <a:pt x="119634" y="1381379"/>
                  </a:cubicBezTo>
                  <a:cubicBezTo>
                    <a:pt x="123698" y="1381379"/>
                    <a:pt x="162814" y="1564132"/>
                    <a:pt x="161163" y="1642364"/>
                  </a:cubicBezTo>
                  <a:cubicBezTo>
                    <a:pt x="159893" y="1706626"/>
                    <a:pt x="131191" y="1795399"/>
                    <a:pt x="125857" y="1817370"/>
                  </a:cubicBezTo>
                  <a:cubicBezTo>
                    <a:pt x="124587" y="1822450"/>
                    <a:pt x="124460" y="1823847"/>
                    <a:pt x="123190" y="1826768"/>
                  </a:cubicBezTo>
                  <a:cubicBezTo>
                    <a:pt x="121920" y="1829689"/>
                    <a:pt x="120269" y="1832610"/>
                    <a:pt x="118364" y="1835150"/>
                  </a:cubicBezTo>
                  <a:cubicBezTo>
                    <a:pt x="116459" y="1837690"/>
                    <a:pt x="114173" y="1840103"/>
                    <a:pt x="111633" y="1842135"/>
                  </a:cubicBezTo>
                  <a:cubicBezTo>
                    <a:pt x="109093" y="1844167"/>
                    <a:pt x="106299" y="1846072"/>
                    <a:pt x="103378" y="1847469"/>
                  </a:cubicBezTo>
                  <a:cubicBezTo>
                    <a:pt x="100457" y="1848866"/>
                    <a:pt x="97282" y="1849882"/>
                    <a:pt x="94107" y="1850517"/>
                  </a:cubicBezTo>
                  <a:cubicBezTo>
                    <a:pt x="90932" y="1851152"/>
                    <a:pt x="87630" y="1851406"/>
                    <a:pt x="84455" y="1851279"/>
                  </a:cubicBezTo>
                  <a:cubicBezTo>
                    <a:pt x="81280" y="1851152"/>
                    <a:pt x="77978" y="1850644"/>
                    <a:pt x="74930" y="1849755"/>
                  </a:cubicBezTo>
                  <a:cubicBezTo>
                    <a:pt x="71882" y="1848866"/>
                    <a:pt x="68707" y="1847596"/>
                    <a:pt x="65913" y="1845945"/>
                  </a:cubicBezTo>
                  <a:cubicBezTo>
                    <a:pt x="63119" y="1844421"/>
                    <a:pt x="60452" y="1842389"/>
                    <a:pt x="58166" y="1840230"/>
                  </a:cubicBezTo>
                  <a:cubicBezTo>
                    <a:pt x="55880" y="1837944"/>
                    <a:pt x="53721" y="1835404"/>
                    <a:pt x="51943" y="1832610"/>
                  </a:cubicBezTo>
                  <a:cubicBezTo>
                    <a:pt x="50165" y="1829943"/>
                    <a:pt x="48768" y="1826895"/>
                    <a:pt x="47752" y="1823847"/>
                  </a:cubicBezTo>
                  <a:cubicBezTo>
                    <a:pt x="46736" y="1820799"/>
                    <a:pt x="46101" y="1817497"/>
                    <a:pt x="45847" y="1814322"/>
                  </a:cubicBezTo>
                  <a:cubicBezTo>
                    <a:pt x="45593" y="1811147"/>
                    <a:pt x="44831" y="1809750"/>
                    <a:pt x="46228" y="1804670"/>
                  </a:cubicBezTo>
                  <a:cubicBezTo>
                    <a:pt x="53340" y="1779143"/>
                    <a:pt x="161925" y="1587119"/>
                    <a:pt x="164719" y="1588262"/>
                  </a:cubicBezTo>
                  <a:cubicBezTo>
                    <a:pt x="165227" y="1588516"/>
                    <a:pt x="163322" y="1594739"/>
                    <a:pt x="162052" y="1597660"/>
                  </a:cubicBezTo>
                  <a:cubicBezTo>
                    <a:pt x="160782" y="1600581"/>
                    <a:pt x="159131" y="1603502"/>
                    <a:pt x="157226" y="1606042"/>
                  </a:cubicBezTo>
                  <a:cubicBezTo>
                    <a:pt x="155321" y="1608582"/>
                    <a:pt x="153035" y="1611122"/>
                    <a:pt x="150495" y="1613154"/>
                  </a:cubicBezTo>
                  <a:cubicBezTo>
                    <a:pt x="148082" y="1615186"/>
                    <a:pt x="145288" y="1616964"/>
                    <a:pt x="142367" y="1618361"/>
                  </a:cubicBezTo>
                  <a:cubicBezTo>
                    <a:pt x="139446" y="1619758"/>
                    <a:pt x="136271" y="1620774"/>
                    <a:pt x="133096" y="1621409"/>
                  </a:cubicBezTo>
                  <a:cubicBezTo>
                    <a:pt x="129921" y="1622044"/>
                    <a:pt x="126619" y="1622298"/>
                    <a:pt x="123444" y="1622171"/>
                  </a:cubicBezTo>
                  <a:cubicBezTo>
                    <a:pt x="120269" y="1622044"/>
                    <a:pt x="116840" y="1621536"/>
                    <a:pt x="113792" y="1620647"/>
                  </a:cubicBezTo>
                  <a:cubicBezTo>
                    <a:pt x="110744" y="1619758"/>
                    <a:pt x="107696" y="1618361"/>
                    <a:pt x="104902" y="1616837"/>
                  </a:cubicBezTo>
                  <a:cubicBezTo>
                    <a:pt x="102108" y="1615186"/>
                    <a:pt x="99314" y="1613281"/>
                    <a:pt x="97028" y="1611122"/>
                  </a:cubicBezTo>
                  <a:cubicBezTo>
                    <a:pt x="94742" y="1608836"/>
                    <a:pt x="92710" y="1606296"/>
                    <a:pt x="90932" y="1603502"/>
                  </a:cubicBezTo>
                  <a:cubicBezTo>
                    <a:pt x="89281" y="1600835"/>
                    <a:pt x="87757" y="1597787"/>
                    <a:pt x="86741" y="1594739"/>
                  </a:cubicBezTo>
                  <a:cubicBezTo>
                    <a:pt x="85725" y="1591691"/>
                    <a:pt x="84963" y="1588389"/>
                    <a:pt x="84709" y="1585214"/>
                  </a:cubicBezTo>
                  <a:cubicBezTo>
                    <a:pt x="84455" y="1582039"/>
                    <a:pt x="84328" y="1575689"/>
                    <a:pt x="85090" y="1575562"/>
                  </a:cubicBezTo>
                  <a:cubicBezTo>
                    <a:pt x="88138" y="1575308"/>
                    <a:pt x="128270" y="1736217"/>
                    <a:pt x="127762" y="1758696"/>
                  </a:cubicBezTo>
                  <a:cubicBezTo>
                    <a:pt x="127635" y="1763776"/>
                    <a:pt x="126365" y="1765173"/>
                    <a:pt x="125095" y="1768094"/>
                  </a:cubicBezTo>
                  <a:cubicBezTo>
                    <a:pt x="123825" y="1771015"/>
                    <a:pt x="122174" y="1773936"/>
                    <a:pt x="120269" y="1776476"/>
                  </a:cubicBezTo>
                  <a:cubicBezTo>
                    <a:pt x="118364" y="1779016"/>
                    <a:pt x="116078" y="1781556"/>
                    <a:pt x="113538" y="1783588"/>
                  </a:cubicBezTo>
                  <a:cubicBezTo>
                    <a:pt x="110998" y="1785620"/>
                    <a:pt x="108204" y="1787398"/>
                    <a:pt x="105283" y="1788795"/>
                  </a:cubicBezTo>
                  <a:cubicBezTo>
                    <a:pt x="102362" y="1790192"/>
                    <a:pt x="99187" y="1791208"/>
                    <a:pt x="96012" y="1791843"/>
                  </a:cubicBezTo>
                  <a:cubicBezTo>
                    <a:pt x="92837" y="1792478"/>
                    <a:pt x="89535" y="1792859"/>
                    <a:pt x="86360" y="1792732"/>
                  </a:cubicBezTo>
                  <a:cubicBezTo>
                    <a:pt x="83185" y="1792605"/>
                    <a:pt x="79883" y="1791970"/>
                    <a:pt x="76835" y="1791081"/>
                  </a:cubicBezTo>
                  <a:cubicBezTo>
                    <a:pt x="73787" y="1790192"/>
                    <a:pt x="70612" y="1789049"/>
                    <a:pt x="67818" y="1787398"/>
                  </a:cubicBezTo>
                  <a:cubicBezTo>
                    <a:pt x="65024" y="1785874"/>
                    <a:pt x="62357" y="1783715"/>
                    <a:pt x="60071" y="1781556"/>
                  </a:cubicBezTo>
                  <a:cubicBezTo>
                    <a:pt x="57785" y="1779270"/>
                    <a:pt x="55626" y="1776730"/>
                    <a:pt x="53848" y="1774063"/>
                  </a:cubicBezTo>
                  <a:cubicBezTo>
                    <a:pt x="52070" y="1771269"/>
                    <a:pt x="50673" y="1768221"/>
                    <a:pt x="49657" y="1765173"/>
                  </a:cubicBezTo>
                  <a:cubicBezTo>
                    <a:pt x="48641" y="1762125"/>
                    <a:pt x="48006" y="1758823"/>
                    <a:pt x="47752" y="1755648"/>
                  </a:cubicBezTo>
                  <a:cubicBezTo>
                    <a:pt x="47498" y="1752473"/>
                    <a:pt x="47625" y="1751457"/>
                    <a:pt x="48133" y="1745996"/>
                  </a:cubicBezTo>
                  <a:cubicBezTo>
                    <a:pt x="51435" y="1713357"/>
                    <a:pt x="77978" y="1491361"/>
                    <a:pt x="103886" y="1407160"/>
                  </a:cubicBezTo>
                  <a:cubicBezTo>
                    <a:pt x="120269" y="1353693"/>
                    <a:pt x="155194" y="1299845"/>
                    <a:pt x="162052" y="1281557"/>
                  </a:cubicBezTo>
                  <a:cubicBezTo>
                    <a:pt x="163957" y="1276604"/>
                    <a:pt x="163576" y="1274953"/>
                    <a:pt x="164846" y="1271905"/>
                  </a:cubicBezTo>
                  <a:cubicBezTo>
                    <a:pt x="166116" y="1268857"/>
                    <a:pt x="167894" y="1265936"/>
                    <a:pt x="169926" y="1263269"/>
                  </a:cubicBezTo>
                  <a:cubicBezTo>
                    <a:pt x="171958" y="1260602"/>
                    <a:pt x="174244" y="1258189"/>
                    <a:pt x="176784" y="1256157"/>
                  </a:cubicBezTo>
                  <a:cubicBezTo>
                    <a:pt x="179324" y="1254125"/>
                    <a:pt x="182245" y="1252220"/>
                    <a:pt x="185293" y="1250823"/>
                  </a:cubicBezTo>
                  <a:cubicBezTo>
                    <a:pt x="188341" y="1249426"/>
                    <a:pt x="191516" y="1248283"/>
                    <a:pt x="194818" y="1247648"/>
                  </a:cubicBezTo>
                  <a:cubicBezTo>
                    <a:pt x="197993" y="1247013"/>
                    <a:pt x="201422" y="1246759"/>
                    <a:pt x="204724" y="1246886"/>
                  </a:cubicBezTo>
                  <a:cubicBezTo>
                    <a:pt x="208026" y="1247013"/>
                    <a:pt x="211455" y="1247648"/>
                    <a:pt x="214630" y="1248537"/>
                  </a:cubicBezTo>
                  <a:cubicBezTo>
                    <a:pt x="217805" y="1249426"/>
                    <a:pt x="220980" y="1250823"/>
                    <a:pt x="223774" y="1252474"/>
                  </a:cubicBezTo>
                  <a:cubicBezTo>
                    <a:pt x="226695" y="1254125"/>
                    <a:pt x="229362" y="1256157"/>
                    <a:pt x="231775" y="1258443"/>
                  </a:cubicBezTo>
                  <a:cubicBezTo>
                    <a:pt x="234188" y="1260729"/>
                    <a:pt x="236220" y="1263396"/>
                    <a:pt x="237998" y="1266190"/>
                  </a:cubicBezTo>
                  <a:cubicBezTo>
                    <a:pt x="239776" y="1268984"/>
                    <a:pt x="241300" y="1272032"/>
                    <a:pt x="242316" y="1275207"/>
                  </a:cubicBezTo>
                  <a:cubicBezTo>
                    <a:pt x="243332" y="1278382"/>
                    <a:pt x="243967" y="1281684"/>
                    <a:pt x="244221" y="1284986"/>
                  </a:cubicBezTo>
                  <a:cubicBezTo>
                    <a:pt x="244475" y="1288288"/>
                    <a:pt x="245491" y="1289939"/>
                    <a:pt x="243840" y="1295019"/>
                  </a:cubicBezTo>
                  <a:cubicBezTo>
                    <a:pt x="235458" y="1321308"/>
                    <a:pt x="103505" y="1515745"/>
                    <a:pt x="99695" y="1513967"/>
                  </a:cubicBezTo>
                  <a:cubicBezTo>
                    <a:pt x="98933" y="1513586"/>
                    <a:pt x="101092" y="1507744"/>
                    <a:pt x="102362" y="1504823"/>
                  </a:cubicBezTo>
                  <a:cubicBezTo>
                    <a:pt x="103632" y="1501902"/>
                    <a:pt x="105283" y="1498981"/>
                    <a:pt x="107188" y="1496441"/>
                  </a:cubicBezTo>
                  <a:cubicBezTo>
                    <a:pt x="109093" y="1493901"/>
                    <a:pt x="111506" y="1491615"/>
                    <a:pt x="113919" y="1489583"/>
                  </a:cubicBezTo>
                  <a:cubicBezTo>
                    <a:pt x="116332" y="1487551"/>
                    <a:pt x="119126" y="1485900"/>
                    <a:pt x="121920" y="1484503"/>
                  </a:cubicBezTo>
                  <a:cubicBezTo>
                    <a:pt x="124841" y="1483106"/>
                    <a:pt x="127889" y="1482090"/>
                    <a:pt x="131064" y="1481455"/>
                  </a:cubicBezTo>
                  <a:cubicBezTo>
                    <a:pt x="134112" y="1480820"/>
                    <a:pt x="137414" y="1480566"/>
                    <a:pt x="140589" y="1480693"/>
                  </a:cubicBezTo>
                  <a:cubicBezTo>
                    <a:pt x="143764" y="1480820"/>
                    <a:pt x="147066" y="1481455"/>
                    <a:pt x="150114" y="1482344"/>
                  </a:cubicBezTo>
                  <a:cubicBezTo>
                    <a:pt x="153162" y="1483233"/>
                    <a:pt x="156210" y="1484503"/>
                    <a:pt x="158877" y="1486027"/>
                  </a:cubicBezTo>
                  <a:cubicBezTo>
                    <a:pt x="161671" y="1487678"/>
                    <a:pt x="164211" y="1489710"/>
                    <a:pt x="166497" y="1491869"/>
                  </a:cubicBezTo>
                  <a:cubicBezTo>
                    <a:pt x="168783" y="1494028"/>
                    <a:pt x="170942" y="1496568"/>
                    <a:pt x="172593" y="1499235"/>
                  </a:cubicBezTo>
                  <a:cubicBezTo>
                    <a:pt x="174244" y="1501902"/>
                    <a:pt x="175641" y="1504823"/>
                    <a:pt x="176657" y="1507871"/>
                  </a:cubicBezTo>
                  <a:cubicBezTo>
                    <a:pt x="177673" y="1510919"/>
                    <a:pt x="178308" y="1514094"/>
                    <a:pt x="178562" y="1517269"/>
                  </a:cubicBezTo>
                  <a:cubicBezTo>
                    <a:pt x="178816" y="1520444"/>
                    <a:pt x="177800" y="1526921"/>
                    <a:pt x="178181" y="1526921"/>
                  </a:cubicBezTo>
                  <a:cubicBezTo>
                    <a:pt x="180975" y="1527175"/>
                    <a:pt x="250952" y="939165"/>
                    <a:pt x="287782" y="822833"/>
                  </a:cubicBezTo>
                  <a:cubicBezTo>
                    <a:pt x="300736" y="781939"/>
                    <a:pt x="320548" y="757936"/>
                    <a:pt x="326771" y="744093"/>
                  </a:cubicBezTo>
                  <a:cubicBezTo>
                    <a:pt x="328930" y="739267"/>
                    <a:pt x="329057" y="737235"/>
                    <a:pt x="330835" y="734187"/>
                  </a:cubicBezTo>
                  <a:cubicBezTo>
                    <a:pt x="332613" y="731012"/>
                    <a:pt x="334772" y="728091"/>
                    <a:pt x="337185" y="725424"/>
                  </a:cubicBezTo>
                  <a:cubicBezTo>
                    <a:pt x="339598" y="722884"/>
                    <a:pt x="342392" y="720471"/>
                    <a:pt x="345313" y="718566"/>
                  </a:cubicBezTo>
                  <a:cubicBezTo>
                    <a:pt x="348234" y="716661"/>
                    <a:pt x="351536" y="714883"/>
                    <a:pt x="354965" y="713740"/>
                  </a:cubicBezTo>
                  <a:cubicBezTo>
                    <a:pt x="358267" y="712597"/>
                    <a:pt x="361950" y="711835"/>
                    <a:pt x="365506" y="711454"/>
                  </a:cubicBezTo>
                  <a:cubicBezTo>
                    <a:pt x="369062" y="711073"/>
                    <a:pt x="372618" y="711200"/>
                    <a:pt x="376174" y="711708"/>
                  </a:cubicBezTo>
                  <a:cubicBezTo>
                    <a:pt x="379730" y="712216"/>
                    <a:pt x="383286" y="713105"/>
                    <a:pt x="386588" y="714502"/>
                  </a:cubicBezTo>
                  <a:cubicBezTo>
                    <a:pt x="389890" y="715772"/>
                    <a:pt x="393065" y="717677"/>
                    <a:pt x="395986" y="719709"/>
                  </a:cubicBezTo>
                  <a:cubicBezTo>
                    <a:pt x="398907" y="721868"/>
                    <a:pt x="401574" y="724281"/>
                    <a:pt x="403860" y="727075"/>
                  </a:cubicBezTo>
                  <a:cubicBezTo>
                    <a:pt x="406146" y="729742"/>
                    <a:pt x="408178" y="732917"/>
                    <a:pt x="409702" y="736092"/>
                  </a:cubicBezTo>
                  <a:cubicBezTo>
                    <a:pt x="411226" y="739267"/>
                    <a:pt x="412496" y="742823"/>
                    <a:pt x="413258" y="746252"/>
                  </a:cubicBezTo>
                  <a:cubicBezTo>
                    <a:pt x="414020" y="749681"/>
                    <a:pt x="414401" y="753364"/>
                    <a:pt x="414274" y="756920"/>
                  </a:cubicBezTo>
                  <a:cubicBezTo>
                    <a:pt x="414147" y="760476"/>
                    <a:pt x="414528" y="761746"/>
                    <a:pt x="412750" y="767461"/>
                  </a:cubicBezTo>
                  <a:cubicBezTo>
                    <a:pt x="402082" y="802513"/>
                    <a:pt x="244348" y="1123696"/>
                    <a:pt x="243332" y="1123188"/>
                  </a:cubicBezTo>
                  <a:cubicBezTo>
                    <a:pt x="243205" y="1123061"/>
                    <a:pt x="245364" y="1117092"/>
                    <a:pt x="246888" y="1114298"/>
                  </a:cubicBezTo>
                  <a:cubicBezTo>
                    <a:pt x="248412" y="1111504"/>
                    <a:pt x="250317" y="1108964"/>
                    <a:pt x="252476" y="1106678"/>
                  </a:cubicBezTo>
                  <a:cubicBezTo>
                    <a:pt x="254635" y="1104392"/>
                    <a:pt x="257048" y="1102233"/>
                    <a:pt x="259715" y="1100582"/>
                  </a:cubicBezTo>
                  <a:cubicBezTo>
                    <a:pt x="262382" y="1098804"/>
                    <a:pt x="265303" y="1097407"/>
                    <a:pt x="268224" y="1096391"/>
                  </a:cubicBezTo>
                  <a:cubicBezTo>
                    <a:pt x="271145" y="1095375"/>
                    <a:pt x="274320" y="1094613"/>
                    <a:pt x="277495" y="1094359"/>
                  </a:cubicBezTo>
                  <a:cubicBezTo>
                    <a:pt x="280543" y="1094105"/>
                    <a:pt x="283845" y="1094232"/>
                    <a:pt x="286893" y="1094613"/>
                  </a:cubicBezTo>
                  <a:cubicBezTo>
                    <a:pt x="289941" y="1094994"/>
                    <a:pt x="293116" y="1095883"/>
                    <a:pt x="296037" y="1097026"/>
                  </a:cubicBezTo>
                  <a:cubicBezTo>
                    <a:pt x="298958" y="1098169"/>
                    <a:pt x="301752" y="1099820"/>
                    <a:pt x="304292" y="1101725"/>
                  </a:cubicBezTo>
                  <a:cubicBezTo>
                    <a:pt x="306832" y="1103503"/>
                    <a:pt x="309245" y="1105662"/>
                    <a:pt x="311277" y="1108075"/>
                  </a:cubicBezTo>
                  <a:cubicBezTo>
                    <a:pt x="313309" y="1110488"/>
                    <a:pt x="315087" y="1113282"/>
                    <a:pt x="316484" y="1116076"/>
                  </a:cubicBezTo>
                  <a:cubicBezTo>
                    <a:pt x="317881" y="1118870"/>
                    <a:pt x="318897" y="1121918"/>
                    <a:pt x="319532" y="1124966"/>
                  </a:cubicBezTo>
                  <a:cubicBezTo>
                    <a:pt x="320167" y="1128014"/>
                    <a:pt x="320548" y="1131189"/>
                    <a:pt x="320548" y="1134364"/>
                  </a:cubicBezTo>
                  <a:cubicBezTo>
                    <a:pt x="320548" y="1137539"/>
                    <a:pt x="320548" y="1143635"/>
                    <a:pt x="319151" y="1143762"/>
                  </a:cubicBezTo>
                  <a:cubicBezTo>
                    <a:pt x="312039" y="1144524"/>
                    <a:pt x="233172" y="959485"/>
                    <a:pt x="222250" y="886333"/>
                  </a:cubicBezTo>
                  <a:cubicBezTo>
                    <a:pt x="214630" y="834898"/>
                    <a:pt x="213106" y="794893"/>
                    <a:pt x="231140" y="750570"/>
                  </a:cubicBezTo>
                  <a:cubicBezTo>
                    <a:pt x="253746" y="695198"/>
                    <a:pt x="315595" y="633095"/>
                    <a:pt x="370205" y="589026"/>
                  </a:cubicBezTo>
                  <a:cubicBezTo>
                    <a:pt x="425323" y="544576"/>
                    <a:pt x="509524" y="516509"/>
                    <a:pt x="560705" y="485521"/>
                  </a:cubicBezTo>
                  <a:cubicBezTo>
                    <a:pt x="597027" y="463550"/>
                    <a:pt x="610489" y="444500"/>
                    <a:pt x="651002" y="424815"/>
                  </a:cubicBezTo>
                  <a:cubicBezTo>
                    <a:pt x="718820" y="391795"/>
                    <a:pt x="912622" y="341503"/>
                    <a:pt x="941705" y="329946"/>
                  </a:cubicBezTo>
                  <a:cubicBezTo>
                    <a:pt x="947039" y="327787"/>
                    <a:pt x="947674" y="326644"/>
                    <a:pt x="950849" y="325628"/>
                  </a:cubicBezTo>
                  <a:cubicBezTo>
                    <a:pt x="954024" y="324612"/>
                    <a:pt x="957453" y="323977"/>
                    <a:pt x="960882" y="323723"/>
                  </a:cubicBezTo>
                  <a:cubicBezTo>
                    <a:pt x="964311" y="323469"/>
                    <a:pt x="967867" y="323596"/>
                    <a:pt x="971169" y="324231"/>
                  </a:cubicBezTo>
                  <a:cubicBezTo>
                    <a:pt x="974471" y="324866"/>
                    <a:pt x="977900" y="325755"/>
                    <a:pt x="980948" y="327152"/>
                  </a:cubicBezTo>
                  <a:cubicBezTo>
                    <a:pt x="983996" y="328422"/>
                    <a:pt x="987044" y="330200"/>
                    <a:pt x="989711" y="332232"/>
                  </a:cubicBezTo>
                  <a:cubicBezTo>
                    <a:pt x="992378" y="334264"/>
                    <a:pt x="994791" y="336677"/>
                    <a:pt x="996950" y="339344"/>
                  </a:cubicBezTo>
                  <a:cubicBezTo>
                    <a:pt x="999109" y="342011"/>
                    <a:pt x="1001014" y="345059"/>
                    <a:pt x="1002411" y="348107"/>
                  </a:cubicBezTo>
                  <a:cubicBezTo>
                    <a:pt x="1003808" y="351155"/>
                    <a:pt x="1004951" y="354457"/>
                    <a:pt x="1005586" y="357759"/>
                  </a:cubicBezTo>
                  <a:cubicBezTo>
                    <a:pt x="1006221" y="361061"/>
                    <a:pt x="1006475" y="364617"/>
                    <a:pt x="1006348" y="367919"/>
                  </a:cubicBezTo>
                  <a:cubicBezTo>
                    <a:pt x="1006221" y="371348"/>
                    <a:pt x="1005586" y="374777"/>
                    <a:pt x="1004570" y="377952"/>
                  </a:cubicBezTo>
                  <a:cubicBezTo>
                    <a:pt x="1003554" y="381254"/>
                    <a:pt x="1002157" y="384429"/>
                    <a:pt x="1000506" y="387350"/>
                  </a:cubicBezTo>
                  <a:cubicBezTo>
                    <a:pt x="998855" y="390271"/>
                    <a:pt x="996696" y="393065"/>
                    <a:pt x="994410" y="395478"/>
                  </a:cubicBezTo>
                  <a:cubicBezTo>
                    <a:pt x="991997" y="397891"/>
                    <a:pt x="991362" y="400558"/>
                    <a:pt x="986409" y="401828"/>
                  </a:cubicBezTo>
                  <a:cubicBezTo>
                    <a:pt x="962660" y="408051"/>
                    <a:pt x="818642" y="375285"/>
                    <a:pt x="757301" y="366395"/>
                  </a:cubicBezTo>
                  <a:cubicBezTo>
                    <a:pt x="716280" y="360553"/>
                    <a:pt x="671068" y="356489"/>
                    <a:pt x="654558" y="352679"/>
                  </a:cubicBezTo>
                  <a:cubicBezTo>
                    <a:pt x="649097" y="351409"/>
                    <a:pt x="647319" y="350774"/>
                    <a:pt x="644017" y="349250"/>
                  </a:cubicBezTo>
                  <a:cubicBezTo>
                    <a:pt x="640715" y="347726"/>
                    <a:pt x="637413" y="345567"/>
                    <a:pt x="634619" y="343281"/>
                  </a:cubicBezTo>
                  <a:cubicBezTo>
                    <a:pt x="631698" y="340868"/>
                    <a:pt x="629031" y="338074"/>
                    <a:pt x="626872" y="335153"/>
                  </a:cubicBezTo>
                  <a:cubicBezTo>
                    <a:pt x="624713" y="332232"/>
                    <a:pt x="622808" y="328930"/>
                    <a:pt x="621411" y="325501"/>
                  </a:cubicBezTo>
                  <a:cubicBezTo>
                    <a:pt x="620014" y="322072"/>
                    <a:pt x="618998" y="318516"/>
                    <a:pt x="618363" y="314833"/>
                  </a:cubicBezTo>
                  <a:cubicBezTo>
                    <a:pt x="617728" y="311277"/>
                    <a:pt x="617601" y="307467"/>
                    <a:pt x="617855" y="303784"/>
                  </a:cubicBezTo>
                  <a:cubicBezTo>
                    <a:pt x="618109" y="300101"/>
                    <a:pt x="618998" y="296418"/>
                    <a:pt x="620141" y="292862"/>
                  </a:cubicBezTo>
                  <a:cubicBezTo>
                    <a:pt x="621284" y="289433"/>
                    <a:pt x="622935" y="286004"/>
                    <a:pt x="624967" y="282829"/>
                  </a:cubicBezTo>
                  <a:cubicBezTo>
                    <a:pt x="626872" y="279781"/>
                    <a:pt x="629285" y="276733"/>
                    <a:pt x="631952" y="274193"/>
                  </a:cubicBezTo>
                  <a:cubicBezTo>
                    <a:pt x="634619" y="271653"/>
                    <a:pt x="637667" y="269367"/>
                    <a:pt x="640842" y="267589"/>
                  </a:cubicBezTo>
                  <a:cubicBezTo>
                    <a:pt x="644017" y="265811"/>
                    <a:pt x="647573" y="264287"/>
                    <a:pt x="651129" y="263271"/>
                  </a:cubicBezTo>
                  <a:cubicBezTo>
                    <a:pt x="654685" y="262255"/>
                    <a:pt x="658368" y="261620"/>
                    <a:pt x="662051" y="261493"/>
                  </a:cubicBezTo>
                  <a:cubicBezTo>
                    <a:pt x="665734" y="261366"/>
                    <a:pt x="667258" y="261366"/>
                    <a:pt x="673227" y="262382"/>
                  </a:cubicBezTo>
                  <a:cubicBezTo>
                    <a:pt x="700659" y="267081"/>
                    <a:pt x="897509" y="323469"/>
                    <a:pt x="897763" y="322707"/>
                  </a:cubicBezTo>
                  <a:cubicBezTo>
                    <a:pt x="897763" y="322580"/>
                    <a:pt x="891286" y="320929"/>
                    <a:pt x="888365" y="319532"/>
                  </a:cubicBezTo>
                  <a:cubicBezTo>
                    <a:pt x="885444" y="318135"/>
                    <a:pt x="882523" y="316230"/>
                    <a:pt x="879983" y="314198"/>
                  </a:cubicBezTo>
                  <a:cubicBezTo>
                    <a:pt x="877443" y="312039"/>
                    <a:pt x="875030" y="309626"/>
                    <a:pt x="873125" y="306959"/>
                  </a:cubicBezTo>
                  <a:cubicBezTo>
                    <a:pt x="871220" y="304292"/>
                    <a:pt x="869569" y="301371"/>
                    <a:pt x="868299" y="298323"/>
                  </a:cubicBezTo>
                  <a:cubicBezTo>
                    <a:pt x="867029" y="295275"/>
                    <a:pt x="866013" y="292100"/>
                    <a:pt x="865505" y="288798"/>
                  </a:cubicBezTo>
                  <a:cubicBezTo>
                    <a:pt x="864997" y="285623"/>
                    <a:pt x="864870" y="282194"/>
                    <a:pt x="865124" y="278892"/>
                  </a:cubicBezTo>
                  <a:cubicBezTo>
                    <a:pt x="865378" y="275590"/>
                    <a:pt x="866140" y="272288"/>
                    <a:pt x="867156" y="269240"/>
                  </a:cubicBezTo>
                  <a:cubicBezTo>
                    <a:pt x="868172" y="266065"/>
                    <a:pt x="869696" y="263017"/>
                    <a:pt x="871474" y="260223"/>
                  </a:cubicBezTo>
                  <a:cubicBezTo>
                    <a:pt x="873252" y="257429"/>
                    <a:pt x="875284" y="254889"/>
                    <a:pt x="877697" y="252603"/>
                  </a:cubicBezTo>
                  <a:cubicBezTo>
                    <a:pt x="880110" y="250317"/>
                    <a:pt x="882777" y="248285"/>
                    <a:pt x="885698" y="246634"/>
                  </a:cubicBezTo>
                  <a:cubicBezTo>
                    <a:pt x="888492" y="244983"/>
                    <a:pt x="891667" y="243586"/>
                    <a:pt x="894842" y="242697"/>
                  </a:cubicBezTo>
                  <a:cubicBezTo>
                    <a:pt x="898017" y="241808"/>
                    <a:pt x="901319" y="241300"/>
                    <a:pt x="904621" y="241173"/>
                  </a:cubicBezTo>
                  <a:cubicBezTo>
                    <a:pt x="907923" y="241046"/>
                    <a:pt x="914273" y="240538"/>
                    <a:pt x="914527" y="242062"/>
                  </a:cubicBezTo>
                  <a:cubicBezTo>
                    <a:pt x="916178" y="251079"/>
                    <a:pt x="676529" y="364109"/>
                    <a:pt x="590296" y="400939"/>
                  </a:cubicBezTo>
                  <a:cubicBezTo>
                    <a:pt x="535178" y="424561"/>
                    <a:pt x="471424" y="447294"/>
                    <a:pt x="451866" y="451993"/>
                  </a:cubicBezTo>
                  <a:cubicBezTo>
                    <a:pt x="446786" y="453136"/>
                    <a:pt x="445389" y="453136"/>
                    <a:pt x="442087" y="453136"/>
                  </a:cubicBezTo>
                  <a:cubicBezTo>
                    <a:pt x="438785" y="453136"/>
                    <a:pt x="435483" y="452628"/>
                    <a:pt x="432308" y="451866"/>
                  </a:cubicBezTo>
                  <a:cubicBezTo>
                    <a:pt x="429133" y="451104"/>
                    <a:pt x="425958" y="449834"/>
                    <a:pt x="423037" y="448310"/>
                  </a:cubicBezTo>
                  <a:cubicBezTo>
                    <a:pt x="420116" y="446786"/>
                    <a:pt x="417322" y="444754"/>
                    <a:pt x="414909" y="442595"/>
                  </a:cubicBezTo>
                  <a:cubicBezTo>
                    <a:pt x="412496" y="440436"/>
                    <a:pt x="410210" y="437896"/>
                    <a:pt x="408432" y="435229"/>
                  </a:cubicBezTo>
                  <a:cubicBezTo>
                    <a:pt x="406527" y="432562"/>
                    <a:pt x="405003" y="429514"/>
                    <a:pt x="403860" y="426466"/>
                  </a:cubicBezTo>
                  <a:cubicBezTo>
                    <a:pt x="402717" y="423418"/>
                    <a:pt x="401955" y="420116"/>
                    <a:pt x="401574" y="416814"/>
                  </a:cubicBezTo>
                  <a:cubicBezTo>
                    <a:pt x="401193" y="413512"/>
                    <a:pt x="401193" y="410210"/>
                    <a:pt x="401574" y="406908"/>
                  </a:cubicBezTo>
                  <a:cubicBezTo>
                    <a:pt x="401955" y="403733"/>
                    <a:pt x="402844" y="400431"/>
                    <a:pt x="403987" y="397383"/>
                  </a:cubicBezTo>
                  <a:cubicBezTo>
                    <a:pt x="405130" y="394335"/>
                    <a:pt x="406781" y="391287"/>
                    <a:pt x="408686" y="388620"/>
                  </a:cubicBezTo>
                  <a:cubicBezTo>
                    <a:pt x="410591" y="385953"/>
                    <a:pt x="412877" y="383413"/>
                    <a:pt x="415290" y="381254"/>
                  </a:cubicBezTo>
                  <a:cubicBezTo>
                    <a:pt x="417703" y="379095"/>
                    <a:pt x="420497" y="377190"/>
                    <a:pt x="423418" y="375666"/>
                  </a:cubicBezTo>
                  <a:cubicBezTo>
                    <a:pt x="426339" y="374142"/>
                    <a:pt x="427101" y="372745"/>
                    <a:pt x="432689" y="372237"/>
                  </a:cubicBezTo>
                  <a:cubicBezTo>
                    <a:pt x="474726" y="368554"/>
                    <a:pt x="982345" y="466598"/>
                    <a:pt x="982091" y="473075"/>
                  </a:cubicBezTo>
                  <a:cubicBezTo>
                    <a:pt x="982091" y="473964"/>
                    <a:pt x="975614" y="474218"/>
                    <a:pt x="972439" y="474218"/>
                  </a:cubicBezTo>
                  <a:cubicBezTo>
                    <a:pt x="969264" y="474218"/>
                    <a:pt x="965962" y="473710"/>
                    <a:pt x="962787" y="472948"/>
                  </a:cubicBezTo>
                  <a:cubicBezTo>
                    <a:pt x="959739" y="472186"/>
                    <a:pt x="956564" y="471043"/>
                    <a:pt x="953770" y="469519"/>
                  </a:cubicBezTo>
                  <a:cubicBezTo>
                    <a:pt x="950976" y="467995"/>
                    <a:pt x="948182" y="466090"/>
                    <a:pt x="945769" y="463931"/>
                  </a:cubicBezTo>
                  <a:cubicBezTo>
                    <a:pt x="943356" y="461772"/>
                    <a:pt x="941197" y="459232"/>
                    <a:pt x="939419" y="456565"/>
                  </a:cubicBezTo>
                  <a:cubicBezTo>
                    <a:pt x="937641" y="453898"/>
                    <a:pt x="935990" y="450977"/>
                    <a:pt x="934847" y="447929"/>
                  </a:cubicBezTo>
                  <a:cubicBezTo>
                    <a:pt x="933704" y="444881"/>
                    <a:pt x="932942" y="441706"/>
                    <a:pt x="932561" y="438531"/>
                  </a:cubicBezTo>
                  <a:cubicBezTo>
                    <a:pt x="932180" y="435356"/>
                    <a:pt x="932307" y="432054"/>
                    <a:pt x="932688" y="428879"/>
                  </a:cubicBezTo>
                  <a:cubicBezTo>
                    <a:pt x="933069" y="425704"/>
                    <a:pt x="933958" y="422402"/>
                    <a:pt x="935101" y="419354"/>
                  </a:cubicBezTo>
                  <a:cubicBezTo>
                    <a:pt x="936244" y="416306"/>
                    <a:pt x="937768" y="413512"/>
                    <a:pt x="939546" y="410845"/>
                  </a:cubicBezTo>
                  <a:cubicBezTo>
                    <a:pt x="941324" y="408178"/>
                    <a:pt x="943610" y="405765"/>
                    <a:pt x="946023" y="403606"/>
                  </a:cubicBezTo>
                  <a:cubicBezTo>
                    <a:pt x="948436" y="401447"/>
                    <a:pt x="951230" y="399542"/>
                    <a:pt x="954151" y="398018"/>
                  </a:cubicBezTo>
                  <a:cubicBezTo>
                    <a:pt x="956945" y="396494"/>
                    <a:pt x="963041" y="394462"/>
                    <a:pt x="963168" y="394716"/>
                  </a:cubicBezTo>
                  <a:cubicBezTo>
                    <a:pt x="963803" y="396240"/>
                    <a:pt x="702056" y="527050"/>
                    <a:pt x="671957" y="535940"/>
                  </a:cubicBezTo>
                  <a:cubicBezTo>
                    <a:pt x="666750" y="537464"/>
                    <a:pt x="665480" y="537083"/>
                    <a:pt x="662305" y="537083"/>
                  </a:cubicBezTo>
                  <a:cubicBezTo>
                    <a:pt x="659130" y="537083"/>
                    <a:pt x="655828" y="536575"/>
                    <a:pt x="652653" y="535813"/>
                  </a:cubicBezTo>
                  <a:cubicBezTo>
                    <a:pt x="649478" y="535051"/>
                    <a:pt x="646430" y="533781"/>
                    <a:pt x="643509" y="532257"/>
                  </a:cubicBezTo>
                  <a:cubicBezTo>
                    <a:pt x="640715" y="530733"/>
                    <a:pt x="637921" y="528955"/>
                    <a:pt x="635508" y="526796"/>
                  </a:cubicBezTo>
                  <a:cubicBezTo>
                    <a:pt x="633095" y="524637"/>
                    <a:pt x="630936" y="522097"/>
                    <a:pt x="629158" y="519430"/>
                  </a:cubicBezTo>
                  <a:cubicBezTo>
                    <a:pt x="627380" y="516763"/>
                    <a:pt x="625856" y="513842"/>
                    <a:pt x="624713" y="510794"/>
                  </a:cubicBezTo>
                  <a:cubicBezTo>
                    <a:pt x="623570" y="507746"/>
                    <a:pt x="622808" y="504571"/>
                    <a:pt x="622427" y="501396"/>
                  </a:cubicBezTo>
                  <a:cubicBezTo>
                    <a:pt x="622046" y="498221"/>
                    <a:pt x="622046" y="494792"/>
                    <a:pt x="622427" y="491617"/>
                  </a:cubicBezTo>
                  <a:cubicBezTo>
                    <a:pt x="622808" y="488442"/>
                    <a:pt x="623697" y="485267"/>
                    <a:pt x="624840" y="482219"/>
                  </a:cubicBezTo>
                  <a:cubicBezTo>
                    <a:pt x="625983" y="479171"/>
                    <a:pt x="627507" y="476250"/>
                    <a:pt x="629412" y="473583"/>
                  </a:cubicBezTo>
                  <a:cubicBezTo>
                    <a:pt x="631190" y="470916"/>
                    <a:pt x="633476" y="468503"/>
                    <a:pt x="635889" y="466344"/>
                  </a:cubicBezTo>
                  <a:cubicBezTo>
                    <a:pt x="638302" y="464185"/>
                    <a:pt x="641096" y="462407"/>
                    <a:pt x="643890" y="460883"/>
                  </a:cubicBezTo>
                  <a:cubicBezTo>
                    <a:pt x="646811" y="459359"/>
                    <a:pt x="647573" y="458724"/>
                    <a:pt x="653034" y="457454"/>
                  </a:cubicBezTo>
                  <a:cubicBezTo>
                    <a:pt x="689356" y="448818"/>
                    <a:pt x="1020953" y="404495"/>
                    <a:pt x="1082802" y="412369"/>
                  </a:cubicBezTo>
                  <a:cubicBezTo>
                    <a:pt x="1100455" y="414655"/>
                    <a:pt x="1107694" y="423164"/>
                    <a:pt x="1115822" y="424688"/>
                  </a:cubicBezTo>
                  <a:cubicBezTo>
                    <a:pt x="1120267" y="425577"/>
                    <a:pt x="1122934" y="424307"/>
                    <a:pt x="1126490" y="424815"/>
                  </a:cubicBezTo>
                  <a:cubicBezTo>
                    <a:pt x="1129919" y="425323"/>
                    <a:pt x="1133475" y="426339"/>
                    <a:pt x="1136777" y="427609"/>
                  </a:cubicBezTo>
                  <a:cubicBezTo>
                    <a:pt x="1140079" y="428879"/>
                    <a:pt x="1143254" y="430657"/>
                    <a:pt x="1146175" y="432689"/>
                  </a:cubicBezTo>
                  <a:cubicBezTo>
                    <a:pt x="1149096" y="434721"/>
                    <a:pt x="1151763" y="437134"/>
                    <a:pt x="1154049" y="439801"/>
                  </a:cubicBezTo>
                  <a:cubicBezTo>
                    <a:pt x="1156335" y="442468"/>
                    <a:pt x="1158367" y="445516"/>
                    <a:pt x="1159891" y="448691"/>
                  </a:cubicBezTo>
                  <a:cubicBezTo>
                    <a:pt x="1161542" y="451866"/>
                    <a:pt x="1162812" y="455295"/>
                    <a:pt x="1163574" y="458724"/>
                  </a:cubicBezTo>
                  <a:cubicBezTo>
                    <a:pt x="1164336" y="462153"/>
                    <a:pt x="1164844" y="465836"/>
                    <a:pt x="1164717" y="469392"/>
                  </a:cubicBezTo>
                  <a:cubicBezTo>
                    <a:pt x="1164590" y="472948"/>
                    <a:pt x="1164082" y="476504"/>
                    <a:pt x="1163193" y="479933"/>
                  </a:cubicBezTo>
                  <a:cubicBezTo>
                    <a:pt x="1162304" y="483362"/>
                    <a:pt x="1160907" y="486791"/>
                    <a:pt x="1159256" y="489839"/>
                  </a:cubicBezTo>
                  <a:cubicBezTo>
                    <a:pt x="1157605" y="492887"/>
                    <a:pt x="1155573" y="495935"/>
                    <a:pt x="1153160" y="498475"/>
                  </a:cubicBezTo>
                  <a:cubicBezTo>
                    <a:pt x="1150747" y="501142"/>
                    <a:pt x="1147953" y="503428"/>
                    <a:pt x="1145032" y="505460"/>
                  </a:cubicBezTo>
                  <a:cubicBezTo>
                    <a:pt x="1142111" y="507365"/>
                    <a:pt x="1138809" y="509143"/>
                    <a:pt x="1135507" y="510286"/>
                  </a:cubicBezTo>
                  <a:cubicBezTo>
                    <a:pt x="1132205" y="511556"/>
                    <a:pt x="1130935" y="512953"/>
                    <a:pt x="1125093" y="512699"/>
                  </a:cubicBezTo>
                  <a:cubicBezTo>
                    <a:pt x="1091692" y="511048"/>
                    <a:pt x="791591" y="405638"/>
                    <a:pt x="792480" y="400558"/>
                  </a:cubicBezTo>
                  <a:cubicBezTo>
                    <a:pt x="792607" y="399669"/>
                    <a:pt x="798957" y="400304"/>
                    <a:pt x="802132" y="400685"/>
                  </a:cubicBezTo>
                  <a:cubicBezTo>
                    <a:pt x="805307" y="401066"/>
                    <a:pt x="808355" y="401955"/>
                    <a:pt x="811276" y="403098"/>
                  </a:cubicBezTo>
                  <a:cubicBezTo>
                    <a:pt x="814197" y="404241"/>
                    <a:pt x="817245" y="405765"/>
                    <a:pt x="819785" y="407670"/>
                  </a:cubicBezTo>
                  <a:cubicBezTo>
                    <a:pt x="822325" y="409448"/>
                    <a:pt x="824738" y="411734"/>
                    <a:pt x="826770" y="414147"/>
                  </a:cubicBezTo>
                  <a:cubicBezTo>
                    <a:pt x="828802" y="416560"/>
                    <a:pt x="830707" y="419354"/>
                    <a:pt x="832104" y="422148"/>
                  </a:cubicBezTo>
                  <a:cubicBezTo>
                    <a:pt x="833501" y="424942"/>
                    <a:pt x="834644" y="428117"/>
                    <a:pt x="835406" y="431165"/>
                  </a:cubicBezTo>
                  <a:cubicBezTo>
                    <a:pt x="836168" y="434213"/>
                    <a:pt x="836422" y="437515"/>
                    <a:pt x="836422" y="440690"/>
                  </a:cubicBezTo>
                  <a:cubicBezTo>
                    <a:pt x="836422" y="443865"/>
                    <a:pt x="835914" y="447167"/>
                    <a:pt x="835152" y="450215"/>
                  </a:cubicBezTo>
                  <a:cubicBezTo>
                    <a:pt x="834390" y="453263"/>
                    <a:pt x="833120" y="456311"/>
                    <a:pt x="831596" y="459105"/>
                  </a:cubicBezTo>
                  <a:cubicBezTo>
                    <a:pt x="830072" y="461899"/>
                    <a:pt x="828167" y="464566"/>
                    <a:pt x="826008" y="466852"/>
                  </a:cubicBezTo>
                  <a:cubicBezTo>
                    <a:pt x="823849" y="469138"/>
                    <a:pt x="821436" y="471297"/>
                    <a:pt x="818769" y="473075"/>
                  </a:cubicBezTo>
                  <a:cubicBezTo>
                    <a:pt x="816102" y="474853"/>
                    <a:pt x="813181" y="476377"/>
                    <a:pt x="810260" y="477393"/>
                  </a:cubicBezTo>
                  <a:cubicBezTo>
                    <a:pt x="807212" y="478536"/>
                    <a:pt x="801370" y="480695"/>
                    <a:pt x="800862" y="479552"/>
                  </a:cubicBezTo>
                  <a:cubicBezTo>
                    <a:pt x="797433" y="472440"/>
                    <a:pt x="1053338" y="256159"/>
                    <a:pt x="1083437" y="245618"/>
                  </a:cubicBezTo>
                  <a:cubicBezTo>
                    <a:pt x="1088263" y="243967"/>
                    <a:pt x="1089787" y="245364"/>
                    <a:pt x="1092962" y="245745"/>
                  </a:cubicBezTo>
                  <a:cubicBezTo>
                    <a:pt x="1096137" y="246126"/>
                    <a:pt x="1099312" y="247015"/>
                    <a:pt x="1102233" y="248158"/>
                  </a:cubicBezTo>
                  <a:cubicBezTo>
                    <a:pt x="1105154" y="249301"/>
                    <a:pt x="1108075" y="250952"/>
                    <a:pt x="1110615" y="252730"/>
                  </a:cubicBezTo>
                  <a:cubicBezTo>
                    <a:pt x="1113155" y="254635"/>
                    <a:pt x="1115695" y="256794"/>
                    <a:pt x="1117727" y="259207"/>
                  </a:cubicBezTo>
                  <a:cubicBezTo>
                    <a:pt x="1119759" y="261620"/>
                    <a:pt x="1121664" y="264414"/>
                    <a:pt x="1123061" y="267208"/>
                  </a:cubicBezTo>
                  <a:cubicBezTo>
                    <a:pt x="1124458" y="270002"/>
                    <a:pt x="1125474" y="273050"/>
                    <a:pt x="1126236" y="276098"/>
                  </a:cubicBezTo>
                  <a:cubicBezTo>
                    <a:pt x="1126998" y="279146"/>
                    <a:pt x="1127252" y="282448"/>
                    <a:pt x="1127252" y="285623"/>
                  </a:cubicBezTo>
                  <a:cubicBezTo>
                    <a:pt x="1127252" y="288798"/>
                    <a:pt x="1126744" y="292100"/>
                    <a:pt x="1125982" y="295148"/>
                  </a:cubicBezTo>
                  <a:cubicBezTo>
                    <a:pt x="1125220" y="298196"/>
                    <a:pt x="1123950" y="301244"/>
                    <a:pt x="1122426" y="304038"/>
                  </a:cubicBezTo>
                  <a:cubicBezTo>
                    <a:pt x="1120902" y="306832"/>
                    <a:pt x="1119124" y="309626"/>
                    <a:pt x="1116965" y="311912"/>
                  </a:cubicBezTo>
                  <a:cubicBezTo>
                    <a:pt x="1114806" y="314325"/>
                    <a:pt x="1112266" y="316357"/>
                    <a:pt x="1109599" y="318135"/>
                  </a:cubicBezTo>
                  <a:cubicBezTo>
                    <a:pt x="1106932" y="319913"/>
                    <a:pt x="1104011" y="321310"/>
                    <a:pt x="1101090" y="322453"/>
                  </a:cubicBezTo>
                  <a:cubicBezTo>
                    <a:pt x="1098169" y="323469"/>
                    <a:pt x="1096899" y="322961"/>
                    <a:pt x="1091819" y="324612"/>
                  </a:cubicBezTo>
                  <a:cubicBezTo>
                    <a:pt x="1064133" y="333375"/>
                    <a:pt x="831088" y="424053"/>
                    <a:pt x="832104" y="429641"/>
                  </a:cubicBezTo>
                  <a:cubicBezTo>
                    <a:pt x="832358" y="430657"/>
                    <a:pt x="838454" y="429387"/>
                    <a:pt x="841629" y="429768"/>
                  </a:cubicBezTo>
                  <a:cubicBezTo>
                    <a:pt x="844804" y="430149"/>
                    <a:pt x="847979" y="431165"/>
                    <a:pt x="850900" y="432308"/>
                  </a:cubicBezTo>
                  <a:cubicBezTo>
                    <a:pt x="853821" y="433451"/>
                    <a:pt x="856742" y="435102"/>
                    <a:pt x="859282" y="436880"/>
                  </a:cubicBezTo>
                  <a:cubicBezTo>
                    <a:pt x="861822" y="438658"/>
                    <a:pt x="864362" y="440817"/>
                    <a:pt x="866394" y="443230"/>
                  </a:cubicBezTo>
                  <a:cubicBezTo>
                    <a:pt x="868426" y="445643"/>
                    <a:pt x="870331" y="448437"/>
                    <a:pt x="871728" y="451231"/>
                  </a:cubicBezTo>
                  <a:cubicBezTo>
                    <a:pt x="873125" y="454025"/>
                    <a:pt x="874268" y="457200"/>
                    <a:pt x="875030" y="460248"/>
                  </a:cubicBezTo>
                  <a:cubicBezTo>
                    <a:pt x="875792" y="463296"/>
                    <a:pt x="876046" y="466598"/>
                    <a:pt x="876046" y="469773"/>
                  </a:cubicBezTo>
                  <a:cubicBezTo>
                    <a:pt x="876046" y="472948"/>
                    <a:pt x="875411" y="476250"/>
                    <a:pt x="874649" y="479298"/>
                  </a:cubicBezTo>
                  <a:cubicBezTo>
                    <a:pt x="873887" y="482346"/>
                    <a:pt x="872744" y="485394"/>
                    <a:pt x="871220" y="488188"/>
                  </a:cubicBezTo>
                  <a:cubicBezTo>
                    <a:pt x="869696" y="490982"/>
                    <a:pt x="867791" y="493649"/>
                    <a:pt x="865632" y="495935"/>
                  </a:cubicBezTo>
                  <a:cubicBezTo>
                    <a:pt x="863473" y="498221"/>
                    <a:pt x="861060" y="500380"/>
                    <a:pt x="858393" y="502158"/>
                  </a:cubicBezTo>
                  <a:cubicBezTo>
                    <a:pt x="855726" y="503936"/>
                    <a:pt x="852805" y="505333"/>
                    <a:pt x="849757" y="506476"/>
                  </a:cubicBezTo>
                  <a:cubicBezTo>
                    <a:pt x="846836" y="507492"/>
                    <a:pt x="840867" y="509397"/>
                    <a:pt x="840486" y="508635"/>
                  </a:cubicBezTo>
                  <a:cubicBezTo>
                    <a:pt x="838835" y="504698"/>
                    <a:pt x="1021715" y="389763"/>
                    <a:pt x="1046607" y="382905"/>
                  </a:cubicBezTo>
                  <a:cubicBezTo>
                    <a:pt x="1051560" y="381508"/>
                    <a:pt x="1053084" y="382651"/>
                    <a:pt x="1056259" y="383032"/>
                  </a:cubicBezTo>
                  <a:cubicBezTo>
                    <a:pt x="1059434" y="383413"/>
                    <a:pt x="1062609" y="384302"/>
                    <a:pt x="1065530" y="385445"/>
                  </a:cubicBezTo>
                  <a:cubicBezTo>
                    <a:pt x="1068451" y="386588"/>
                    <a:pt x="1071372" y="388239"/>
                    <a:pt x="1073912" y="390017"/>
                  </a:cubicBezTo>
                  <a:cubicBezTo>
                    <a:pt x="1076452" y="391922"/>
                    <a:pt x="1078992" y="394081"/>
                    <a:pt x="1081024" y="396494"/>
                  </a:cubicBezTo>
                  <a:cubicBezTo>
                    <a:pt x="1083056" y="398907"/>
                    <a:pt x="1084834" y="401701"/>
                    <a:pt x="1086231" y="404495"/>
                  </a:cubicBezTo>
                  <a:cubicBezTo>
                    <a:pt x="1087628" y="407289"/>
                    <a:pt x="1088771" y="410464"/>
                    <a:pt x="1089533" y="413512"/>
                  </a:cubicBezTo>
                  <a:cubicBezTo>
                    <a:pt x="1090295" y="416560"/>
                    <a:pt x="1090549" y="419862"/>
                    <a:pt x="1090549" y="423037"/>
                  </a:cubicBezTo>
                  <a:cubicBezTo>
                    <a:pt x="1090549" y="426212"/>
                    <a:pt x="1090041" y="429514"/>
                    <a:pt x="1089279" y="432562"/>
                  </a:cubicBezTo>
                  <a:cubicBezTo>
                    <a:pt x="1088517" y="435610"/>
                    <a:pt x="1087247" y="438658"/>
                    <a:pt x="1085723" y="441452"/>
                  </a:cubicBezTo>
                  <a:cubicBezTo>
                    <a:pt x="1084199" y="444246"/>
                    <a:pt x="1082294" y="446913"/>
                    <a:pt x="1080135" y="449199"/>
                  </a:cubicBezTo>
                  <a:cubicBezTo>
                    <a:pt x="1077976" y="451485"/>
                    <a:pt x="1075563" y="453644"/>
                    <a:pt x="1072896" y="455422"/>
                  </a:cubicBezTo>
                  <a:cubicBezTo>
                    <a:pt x="1070229" y="457200"/>
                    <a:pt x="1067308" y="458724"/>
                    <a:pt x="1064387" y="459740"/>
                  </a:cubicBezTo>
                  <a:cubicBezTo>
                    <a:pt x="1061339" y="460883"/>
                    <a:pt x="1059180" y="459359"/>
                    <a:pt x="1054989" y="461899"/>
                  </a:cubicBezTo>
                  <a:cubicBezTo>
                    <a:pt x="1036955" y="472948"/>
                    <a:pt x="942721" y="598043"/>
                    <a:pt x="940943" y="596773"/>
                  </a:cubicBezTo>
                  <a:cubicBezTo>
                    <a:pt x="940308" y="596265"/>
                    <a:pt x="953643" y="577723"/>
                    <a:pt x="953135" y="577342"/>
                  </a:cubicBezTo>
                  <a:cubicBezTo>
                    <a:pt x="952754" y="577088"/>
                    <a:pt x="948690" y="582676"/>
                    <a:pt x="946023" y="584835"/>
                  </a:cubicBezTo>
                  <a:cubicBezTo>
                    <a:pt x="943356" y="586994"/>
                    <a:pt x="940308" y="588899"/>
                    <a:pt x="937260" y="590423"/>
                  </a:cubicBezTo>
                  <a:cubicBezTo>
                    <a:pt x="934212" y="591947"/>
                    <a:pt x="930783" y="593090"/>
                    <a:pt x="927481" y="593725"/>
                  </a:cubicBezTo>
                  <a:cubicBezTo>
                    <a:pt x="924179" y="594360"/>
                    <a:pt x="920623" y="594614"/>
                    <a:pt x="917194" y="594487"/>
                  </a:cubicBezTo>
                  <a:cubicBezTo>
                    <a:pt x="913765" y="594360"/>
                    <a:pt x="910336" y="593725"/>
                    <a:pt x="907034" y="592836"/>
                  </a:cubicBezTo>
                  <a:cubicBezTo>
                    <a:pt x="903732" y="591947"/>
                    <a:pt x="900430" y="590550"/>
                    <a:pt x="897509" y="588899"/>
                  </a:cubicBezTo>
                  <a:cubicBezTo>
                    <a:pt x="894461" y="587248"/>
                    <a:pt x="891667" y="585089"/>
                    <a:pt x="889127" y="582676"/>
                  </a:cubicBezTo>
                  <a:cubicBezTo>
                    <a:pt x="886714" y="580263"/>
                    <a:pt x="884428" y="577596"/>
                    <a:pt x="882650" y="574675"/>
                  </a:cubicBezTo>
                  <a:cubicBezTo>
                    <a:pt x="880872" y="571754"/>
                    <a:pt x="879348" y="568579"/>
                    <a:pt x="878205" y="565404"/>
                  </a:cubicBezTo>
                  <a:cubicBezTo>
                    <a:pt x="877062" y="562102"/>
                    <a:pt x="876300" y="558673"/>
                    <a:pt x="876046" y="555244"/>
                  </a:cubicBezTo>
                  <a:cubicBezTo>
                    <a:pt x="875792" y="551815"/>
                    <a:pt x="875919" y="548386"/>
                    <a:pt x="876427" y="544957"/>
                  </a:cubicBezTo>
                  <a:cubicBezTo>
                    <a:pt x="876935" y="541528"/>
                    <a:pt x="877951" y="538099"/>
                    <a:pt x="879348" y="534924"/>
                  </a:cubicBezTo>
                  <a:cubicBezTo>
                    <a:pt x="880618" y="531749"/>
                    <a:pt x="880364" y="529463"/>
                    <a:pt x="884428" y="526034"/>
                  </a:cubicBezTo>
                  <a:cubicBezTo>
                    <a:pt x="904494" y="509397"/>
                    <a:pt x="1113917" y="439928"/>
                    <a:pt x="1117346" y="445262"/>
                  </a:cubicBezTo>
                  <a:cubicBezTo>
                    <a:pt x="1117981" y="446278"/>
                    <a:pt x="1113282" y="450088"/>
                    <a:pt x="1110869" y="452120"/>
                  </a:cubicBezTo>
                  <a:cubicBezTo>
                    <a:pt x="1108456" y="454152"/>
                    <a:pt x="1105662" y="455803"/>
                    <a:pt x="1102868" y="457200"/>
                  </a:cubicBezTo>
                  <a:cubicBezTo>
                    <a:pt x="1100074" y="458597"/>
                    <a:pt x="1096899" y="459613"/>
                    <a:pt x="1093851" y="460248"/>
                  </a:cubicBezTo>
                  <a:cubicBezTo>
                    <a:pt x="1090803" y="460883"/>
                    <a:pt x="1087628" y="461137"/>
                    <a:pt x="1084453" y="461010"/>
                  </a:cubicBezTo>
                  <a:cubicBezTo>
                    <a:pt x="1081278" y="460883"/>
                    <a:pt x="1078103" y="460375"/>
                    <a:pt x="1075055" y="459486"/>
                  </a:cubicBezTo>
                  <a:cubicBezTo>
                    <a:pt x="1072007" y="458597"/>
                    <a:pt x="1069086" y="457327"/>
                    <a:pt x="1066419" y="455803"/>
                  </a:cubicBezTo>
                  <a:cubicBezTo>
                    <a:pt x="1063752" y="454279"/>
                    <a:pt x="1061085" y="452374"/>
                    <a:pt x="1058799" y="450215"/>
                  </a:cubicBezTo>
                  <a:cubicBezTo>
                    <a:pt x="1056513" y="448056"/>
                    <a:pt x="1054481" y="445516"/>
                    <a:pt x="1052830" y="442849"/>
                  </a:cubicBezTo>
                  <a:cubicBezTo>
                    <a:pt x="1051179" y="440182"/>
                    <a:pt x="1049782" y="437261"/>
                    <a:pt x="1048766" y="434340"/>
                  </a:cubicBezTo>
                  <a:cubicBezTo>
                    <a:pt x="1047750" y="431419"/>
                    <a:pt x="1046988" y="428244"/>
                    <a:pt x="1046734" y="425069"/>
                  </a:cubicBezTo>
                  <a:cubicBezTo>
                    <a:pt x="1046480" y="421894"/>
                    <a:pt x="1046607" y="418592"/>
                    <a:pt x="1047115" y="415544"/>
                  </a:cubicBezTo>
                  <a:cubicBezTo>
                    <a:pt x="1047623" y="412496"/>
                    <a:pt x="1048512" y="409448"/>
                    <a:pt x="1049782" y="406527"/>
                  </a:cubicBezTo>
                  <a:cubicBezTo>
                    <a:pt x="1051052" y="403606"/>
                    <a:pt x="1053338" y="397891"/>
                    <a:pt x="1054481" y="398272"/>
                  </a:cubicBezTo>
                  <a:cubicBezTo>
                    <a:pt x="1058418" y="399415"/>
                    <a:pt x="1056259" y="502285"/>
                    <a:pt x="1049528" y="518033"/>
                  </a:cubicBezTo>
                  <a:cubicBezTo>
                    <a:pt x="1047496" y="522732"/>
                    <a:pt x="1044829" y="523494"/>
                    <a:pt x="1042162" y="525653"/>
                  </a:cubicBezTo>
                  <a:cubicBezTo>
                    <a:pt x="1039368" y="527939"/>
                    <a:pt x="1036320" y="529844"/>
                    <a:pt x="1033145" y="531368"/>
                  </a:cubicBezTo>
                  <a:cubicBezTo>
                    <a:pt x="1029970" y="532892"/>
                    <a:pt x="1026541" y="534035"/>
                    <a:pt x="1023112" y="534797"/>
                  </a:cubicBezTo>
                  <a:cubicBezTo>
                    <a:pt x="1019683" y="535559"/>
                    <a:pt x="1016000" y="535813"/>
                    <a:pt x="1012444" y="535686"/>
                  </a:cubicBezTo>
                  <a:cubicBezTo>
                    <a:pt x="1008888" y="535559"/>
                    <a:pt x="1005332" y="535051"/>
                    <a:pt x="1001903" y="534035"/>
                  </a:cubicBezTo>
                  <a:cubicBezTo>
                    <a:pt x="998474" y="533019"/>
                    <a:pt x="995172" y="531622"/>
                    <a:pt x="992124" y="529844"/>
                  </a:cubicBezTo>
                  <a:cubicBezTo>
                    <a:pt x="989076" y="528066"/>
                    <a:pt x="986155" y="525907"/>
                    <a:pt x="983615" y="523494"/>
                  </a:cubicBezTo>
                  <a:cubicBezTo>
                    <a:pt x="981075" y="521081"/>
                    <a:pt x="978789" y="518160"/>
                    <a:pt x="976884" y="515239"/>
                  </a:cubicBezTo>
                  <a:cubicBezTo>
                    <a:pt x="974979" y="512191"/>
                    <a:pt x="973455" y="508889"/>
                    <a:pt x="972312" y="505587"/>
                  </a:cubicBezTo>
                  <a:cubicBezTo>
                    <a:pt x="971169" y="502285"/>
                    <a:pt x="970407" y="498729"/>
                    <a:pt x="970153" y="495173"/>
                  </a:cubicBezTo>
                  <a:cubicBezTo>
                    <a:pt x="969899" y="491744"/>
                    <a:pt x="970026" y="488061"/>
                    <a:pt x="970534" y="484632"/>
                  </a:cubicBezTo>
                  <a:cubicBezTo>
                    <a:pt x="971042" y="481203"/>
                    <a:pt x="972058" y="477647"/>
                    <a:pt x="973455" y="474345"/>
                  </a:cubicBezTo>
                  <a:cubicBezTo>
                    <a:pt x="974852" y="471043"/>
                    <a:pt x="974217" y="467614"/>
                    <a:pt x="978789" y="465074"/>
                  </a:cubicBezTo>
                  <a:cubicBezTo>
                    <a:pt x="1003554" y="451104"/>
                    <a:pt x="1295908" y="461518"/>
                    <a:pt x="1300734" y="473329"/>
                  </a:cubicBezTo>
                  <a:cubicBezTo>
                    <a:pt x="1301623" y="475361"/>
                    <a:pt x="1296543" y="478155"/>
                    <a:pt x="1294130" y="480187"/>
                  </a:cubicBezTo>
                  <a:cubicBezTo>
                    <a:pt x="1291717" y="482219"/>
                    <a:pt x="1289050" y="483997"/>
                    <a:pt x="1286256" y="485267"/>
                  </a:cubicBezTo>
                  <a:cubicBezTo>
                    <a:pt x="1283462" y="486664"/>
                    <a:pt x="1280287" y="487553"/>
                    <a:pt x="1277239" y="488188"/>
                  </a:cubicBezTo>
                  <a:cubicBezTo>
                    <a:pt x="1274191" y="488823"/>
                    <a:pt x="1271016" y="489204"/>
                    <a:pt x="1267841" y="489077"/>
                  </a:cubicBezTo>
                  <a:cubicBezTo>
                    <a:pt x="1264666" y="488950"/>
                    <a:pt x="1261491" y="488442"/>
                    <a:pt x="1258443" y="487553"/>
                  </a:cubicBezTo>
                  <a:cubicBezTo>
                    <a:pt x="1255395" y="486664"/>
                    <a:pt x="1252347" y="485394"/>
                    <a:pt x="1249680" y="483870"/>
                  </a:cubicBezTo>
                  <a:cubicBezTo>
                    <a:pt x="1247013" y="482346"/>
                    <a:pt x="1244473" y="480314"/>
                    <a:pt x="1242187" y="478155"/>
                  </a:cubicBezTo>
                  <a:cubicBezTo>
                    <a:pt x="1239901" y="475996"/>
                    <a:pt x="1237742" y="473583"/>
                    <a:pt x="1236091" y="470916"/>
                  </a:cubicBezTo>
                  <a:cubicBezTo>
                    <a:pt x="1234440" y="468249"/>
                    <a:pt x="1233043" y="465328"/>
                    <a:pt x="1232027" y="462280"/>
                  </a:cubicBezTo>
                  <a:cubicBezTo>
                    <a:pt x="1231011" y="459359"/>
                    <a:pt x="1230376" y="456184"/>
                    <a:pt x="1230122" y="453009"/>
                  </a:cubicBezTo>
                  <a:cubicBezTo>
                    <a:pt x="1229868" y="449961"/>
                    <a:pt x="1229995" y="446659"/>
                    <a:pt x="1230503" y="443611"/>
                  </a:cubicBezTo>
                  <a:cubicBezTo>
                    <a:pt x="1231011" y="440563"/>
                    <a:pt x="1231773" y="437388"/>
                    <a:pt x="1233043" y="434467"/>
                  </a:cubicBezTo>
                  <a:cubicBezTo>
                    <a:pt x="1234313" y="431546"/>
                    <a:pt x="1237488" y="426212"/>
                    <a:pt x="1237869" y="426339"/>
                  </a:cubicBezTo>
                  <a:cubicBezTo>
                    <a:pt x="1239393" y="427101"/>
                    <a:pt x="1188212" y="562864"/>
                    <a:pt x="1177036" y="580517"/>
                  </a:cubicBezTo>
                  <a:cubicBezTo>
                    <a:pt x="1174369" y="584708"/>
                    <a:pt x="1172972" y="585343"/>
                    <a:pt x="1170559" y="587375"/>
                  </a:cubicBezTo>
                  <a:cubicBezTo>
                    <a:pt x="1168146" y="589407"/>
                    <a:pt x="1165352" y="591058"/>
                    <a:pt x="1162558" y="592455"/>
                  </a:cubicBezTo>
                  <a:cubicBezTo>
                    <a:pt x="1159764" y="593852"/>
                    <a:pt x="1156589" y="594868"/>
                    <a:pt x="1153541" y="595503"/>
                  </a:cubicBezTo>
                  <a:cubicBezTo>
                    <a:pt x="1150493" y="596138"/>
                    <a:pt x="1147318" y="596392"/>
                    <a:pt x="1144143" y="596265"/>
                  </a:cubicBezTo>
                  <a:cubicBezTo>
                    <a:pt x="1140968" y="596138"/>
                    <a:pt x="1137793" y="595630"/>
                    <a:pt x="1134745" y="594741"/>
                  </a:cubicBezTo>
                  <a:cubicBezTo>
                    <a:pt x="1131697" y="593852"/>
                    <a:pt x="1128776" y="592582"/>
                    <a:pt x="1126109" y="591058"/>
                  </a:cubicBezTo>
                  <a:cubicBezTo>
                    <a:pt x="1123442" y="589534"/>
                    <a:pt x="1120775" y="587629"/>
                    <a:pt x="1118489" y="585470"/>
                  </a:cubicBezTo>
                  <a:cubicBezTo>
                    <a:pt x="1116203" y="583311"/>
                    <a:pt x="1114171" y="580771"/>
                    <a:pt x="1112520" y="578104"/>
                  </a:cubicBezTo>
                  <a:cubicBezTo>
                    <a:pt x="1110869" y="575437"/>
                    <a:pt x="1109345" y="572516"/>
                    <a:pt x="1108329" y="569595"/>
                  </a:cubicBezTo>
                  <a:cubicBezTo>
                    <a:pt x="1107313" y="566674"/>
                    <a:pt x="1106678" y="563499"/>
                    <a:pt x="1106424" y="560324"/>
                  </a:cubicBezTo>
                  <a:cubicBezTo>
                    <a:pt x="1106170" y="557149"/>
                    <a:pt x="1106297" y="553847"/>
                    <a:pt x="1106805" y="550799"/>
                  </a:cubicBezTo>
                  <a:cubicBezTo>
                    <a:pt x="1107313" y="547751"/>
                    <a:pt x="1108202" y="544703"/>
                    <a:pt x="1109472" y="541782"/>
                  </a:cubicBezTo>
                  <a:cubicBezTo>
                    <a:pt x="1110742" y="538861"/>
                    <a:pt x="1110615" y="535178"/>
                    <a:pt x="1114171" y="533527"/>
                  </a:cubicBezTo>
                  <a:cubicBezTo>
                    <a:pt x="1124966" y="528320"/>
                    <a:pt x="1171575" y="546227"/>
                    <a:pt x="1201547" y="547497"/>
                  </a:cubicBezTo>
                  <a:cubicBezTo>
                    <a:pt x="1232916" y="548767"/>
                    <a:pt x="1283970" y="535178"/>
                    <a:pt x="1298321" y="540258"/>
                  </a:cubicBezTo>
                  <a:cubicBezTo>
                    <a:pt x="1303274" y="542036"/>
                    <a:pt x="1304290" y="545338"/>
                    <a:pt x="1306703" y="548259"/>
                  </a:cubicBezTo>
                  <a:cubicBezTo>
                    <a:pt x="1309116" y="551307"/>
                    <a:pt x="1311275" y="554736"/>
                    <a:pt x="1312926" y="558165"/>
                  </a:cubicBezTo>
                  <a:cubicBezTo>
                    <a:pt x="1314577" y="561594"/>
                    <a:pt x="1315847" y="565277"/>
                    <a:pt x="1316609" y="569087"/>
                  </a:cubicBezTo>
                  <a:cubicBezTo>
                    <a:pt x="1317371" y="572897"/>
                    <a:pt x="1317625" y="576961"/>
                    <a:pt x="1317498" y="580771"/>
                  </a:cubicBezTo>
                  <a:cubicBezTo>
                    <a:pt x="1317371" y="584581"/>
                    <a:pt x="1316609" y="588518"/>
                    <a:pt x="1315593" y="592201"/>
                  </a:cubicBezTo>
                  <a:cubicBezTo>
                    <a:pt x="1314450" y="595884"/>
                    <a:pt x="1312926" y="599567"/>
                    <a:pt x="1311021" y="602869"/>
                  </a:cubicBezTo>
                  <a:cubicBezTo>
                    <a:pt x="1309116" y="606171"/>
                    <a:pt x="1306703" y="609346"/>
                    <a:pt x="1304036" y="612140"/>
                  </a:cubicBezTo>
                  <a:cubicBezTo>
                    <a:pt x="1301369" y="614934"/>
                    <a:pt x="1298321" y="617474"/>
                    <a:pt x="1295019" y="619506"/>
                  </a:cubicBezTo>
                  <a:cubicBezTo>
                    <a:pt x="1291717" y="621538"/>
                    <a:pt x="1288161" y="623316"/>
                    <a:pt x="1284478" y="624459"/>
                  </a:cubicBezTo>
                  <a:cubicBezTo>
                    <a:pt x="1280795" y="625729"/>
                    <a:pt x="1276858" y="626491"/>
                    <a:pt x="1273048" y="626745"/>
                  </a:cubicBezTo>
                  <a:cubicBezTo>
                    <a:pt x="1269238" y="626999"/>
                    <a:pt x="1265301" y="626872"/>
                    <a:pt x="1261491" y="626237"/>
                  </a:cubicBezTo>
                  <a:cubicBezTo>
                    <a:pt x="1257681" y="625602"/>
                    <a:pt x="1253871" y="624459"/>
                    <a:pt x="1250315" y="622935"/>
                  </a:cubicBezTo>
                  <a:cubicBezTo>
                    <a:pt x="1246759" y="621411"/>
                    <a:pt x="1241298" y="620649"/>
                    <a:pt x="1240282" y="617093"/>
                  </a:cubicBezTo>
                  <a:cubicBezTo>
                    <a:pt x="1238123" y="609600"/>
                    <a:pt x="1257300" y="574548"/>
                    <a:pt x="1263777" y="573532"/>
                  </a:cubicBezTo>
                  <a:cubicBezTo>
                    <a:pt x="1266952" y="573024"/>
                    <a:pt x="1269746" y="578612"/>
                    <a:pt x="1272159" y="581533"/>
                  </a:cubicBezTo>
                  <a:cubicBezTo>
                    <a:pt x="1274572" y="584454"/>
                    <a:pt x="1276604" y="587883"/>
                    <a:pt x="1278255" y="591312"/>
                  </a:cubicBezTo>
                  <a:cubicBezTo>
                    <a:pt x="1279906" y="594741"/>
                    <a:pt x="1281176" y="598551"/>
                    <a:pt x="1281938" y="602361"/>
                  </a:cubicBezTo>
                  <a:cubicBezTo>
                    <a:pt x="1282700" y="606044"/>
                    <a:pt x="1282954" y="609981"/>
                    <a:pt x="1282827" y="613791"/>
                  </a:cubicBezTo>
                  <a:cubicBezTo>
                    <a:pt x="1282700" y="617601"/>
                    <a:pt x="1281938" y="621538"/>
                    <a:pt x="1280922" y="625221"/>
                  </a:cubicBezTo>
                  <a:cubicBezTo>
                    <a:pt x="1279906" y="628904"/>
                    <a:pt x="1278382" y="632587"/>
                    <a:pt x="1276477" y="635889"/>
                  </a:cubicBezTo>
                  <a:cubicBezTo>
                    <a:pt x="1274572" y="639191"/>
                    <a:pt x="1272159" y="642366"/>
                    <a:pt x="1269492" y="645160"/>
                  </a:cubicBezTo>
                  <a:cubicBezTo>
                    <a:pt x="1266825" y="647954"/>
                    <a:pt x="1263777" y="650367"/>
                    <a:pt x="1260475" y="652399"/>
                  </a:cubicBezTo>
                  <a:cubicBezTo>
                    <a:pt x="1257173" y="654431"/>
                    <a:pt x="1253617" y="656082"/>
                    <a:pt x="1249934" y="657352"/>
                  </a:cubicBezTo>
                  <a:cubicBezTo>
                    <a:pt x="1246251" y="658495"/>
                    <a:pt x="1242441" y="659384"/>
                    <a:pt x="1238631" y="659638"/>
                  </a:cubicBezTo>
                  <a:cubicBezTo>
                    <a:pt x="1234821" y="659892"/>
                    <a:pt x="1230884" y="659765"/>
                    <a:pt x="1227074" y="659130"/>
                  </a:cubicBezTo>
                  <a:cubicBezTo>
                    <a:pt x="1223264" y="658495"/>
                    <a:pt x="1219581" y="657479"/>
                    <a:pt x="1216025" y="655955"/>
                  </a:cubicBezTo>
                  <a:cubicBezTo>
                    <a:pt x="1212469" y="654431"/>
                    <a:pt x="1206246" y="653669"/>
                    <a:pt x="1205992" y="650113"/>
                  </a:cubicBezTo>
                  <a:cubicBezTo>
                    <a:pt x="1204976" y="632841"/>
                    <a:pt x="1401826" y="483489"/>
                    <a:pt x="1424305" y="484886"/>
                  </a:cubicBezTo>
                  <a:cubicBezTo>
                    <a:pt x="1428623" y="485140"/>
                    <a:pt x="1429512" y="489331"/>
                    <a:pt x="1431671" y="491998"/>
                  </a:cubicBezTo>
                  <a:cubicBezTo>
                    <a:pt x="1433830" y="494665"/>
                    <a:pt x="1435735" y="497586"/>
                    <a:pt x="1437132" y="500634"/>
                  </a:cubicBezTo>
                  <a:cubicBezTo>
                    <a:pt x="1438529" y="503682"/>
                    <a:pt x="1439672" y="507111"/>
                    <a:pt x="1440307" y="510413"/>
                  </a:cubicBezTo>
                  <a:cubicBezTo>
                    <a:pt x="1440942" y="513715"/>
                    <a:pt x="1441323" y="517144"/>
                    <a:pt x="1441196" y="520573"/>
                  </a:cubicBezTo>
                  <a:cubicBezTo>
                    <a:pt x="1441069" y="523875"/>
                    <a:pt x="1440434" y="527431"/>
                    <a:pt x="1439545" y="530606"/>
                  </a:cubicBezTo>
                  <a:cubicBezTo>
                    <a:pt x="1438529" y="533908"/>
                    <a:pt x="1437259" y="537083"/>
                    <a:pt x="1435481" y="540004"/>
                  </a:cubicBezTo>
                  <a:cubicBezTo>
                    <a:pt x="1433830" y="542925"/>
                    <a:pt x="1431671" y="545719"/>
                    <a:pt x="1429258" y="548132"/>
                  </a:cubicBezTo>
                  <a:cubicBezTo>
                    <a:pt x="1426972" y="550545"/>
                    <a:pt x="1424178" y="552831"/>
                    <a:pt x="1421384" y="554609"/>
                  </a:cubicBezTo>
                  <a:cubicBezTo>
                    <a:pt x="1418463" y="556387"/>
                    <a:pt x="1415288" y="557911"/>
                    <a:pt x="1412113" y="558927"/>
                  </a:cubicBezTo>
                  <a:cubicBezTo>
                    <a:pt x="1408938" y="559943"/>
                    <a:pt x="1405509" y="560705"/>
                    <a:pt x="1402080" y="560959"/>
                  </a:cubicBezTo>
                  <a:cubicBezTo>
                    <a:pt x="1398778" y="561213"/>
                    <a:pt x="1395222" y="561086"/>
                    <a:pt x="1391920" y="560578"/>
                  </a:cubicBezTo>
                  <a:cubicBezTo>
                    <a:pt x="1388618" y="560070"/>
                    <a:pt x="1385189" y="558927"/>
                    <a:pt x="1382141" y="557657"/>
                  </a:cubicBezTo>
                  <a:cubicBezTo>
                    <a:pt x="1378966" y="556260"/>
                    <a:pt x="1378331" y="554736"/>
                    <a:pt x="1373251" y="552577"/>
                  </a:cubicBezTo>
                  <a:cubicBezTo>
                    <a:pt x="1350137" y="543052"/>
                    <a:pt x="1175639" y="493522"/>
                    <a:pt x="1172591" y="498983"/>
                  </a:cubicBezTo>
                  <a:cubicBezTo>
                    <a:pt x="1171956" y="500253"/>
                    <a:pt x="1177798" y="503428"/>
                    <a:pt x="1179957" y="506095"/>
                  </a:cubicBezTo>
                  <a:cubicBezTo>
                    <a:pt x="1182116" y="508762"/>
                    <a:pt x="1184021" y="511683"/>
                    <a:pt x="1185418" y="514731"/>
                  </a:cubicBezTo>
                  <a:cubicBezTo>
                    <a:pt x="1186815" y="517779"/>
                    <a:pt x="1187958" y="521081"/>
                    <a:pt x="1188593" y="524383"/>
                  </a:cubicBezTo>
                  <a:cubicBezTo>
                    <a:pt x="1189228" y="527685"/>
                    <a:pt x="1189609" y="531114"/>
                    <a:pt x="1189482" y="534543"/>
                  </a:cubicBezTo>
                  <a:cubicBezTo>
                    <a:pt x="1189355" y="537972"/>
                    <a:pt x="1188847" y="541401"/>
                    <a:pt x="1187831" y="544703"/>
                  </a:cubicBezTo>
                  <a:cubicBezTo>
                    <a:pt x="1186942" y="547878"/>
                    <a:pt x="1185418" y="551053"/>
                    <a:pt x="1183767" y="553974"/>
                  </a:cubicBezTo>
                  <a:cubicBezTo>
                    <a:pt x="1181989" y="556895"/>
                    <a:pt x="1179957" y="559816"/>
                    <a:pt x="1177544" y="562229"/>
                  </a:cubicBezTo>
                  <a:cubicBezTo>
                    <a:pt x="1175258" y="564642"/>
                    <a:pt x="1172464" y="566801"/>
                    <a:pt x="1169670" y="568579"/>
                  </a:cubicBezTo>
                  <a:cubicBezTo>
                    <a:pt x="1166749" y="570357"/>
                    <a:pt x="1163574" y="571881"/>
                    <a:pt x="1160399" y="573024"/>
                  </a:cubicBezTo>
                  <a:cubicBezTo>
                    <a:pt x="1157224" y="574040"/>
                    <a:pt x="1153795" y="574802"/>
                    <a:pt x="1150366" y="575056"/>
                  </a:cubicBezTo>
                  <a:cubicBezTo>
                    <a:pt x="1147064" y="575310"/>
                    <a:pt x="1143508" y="575056"/>
                    <a:pt x="1140206" y="574548"/>
                  </a:cubicBezTo>
                  <a:cubicBezTo>
                    <a:pt x="1136904" y="574040"/>
                    <a:pt x="1133475" y="573024"/>
                    <a:pt x="1130427" y="571754"/>
                  </a:cubicBezTo>
                  <a:cubicBezTo>
                    <a:pt x="1127252" y="570357"/>
                    <a:pt x="1122299" y="570357"/>
                    <a:pt x="1121537" y="566547"/>
                  </a:cubicBezTo>
                  <a:cubicBezTo>
                    <a:pt x="1117219" y="544449"/>
                    <a:pt x="1310894" y="292481"/>
                    <a:pt x="1333500" y="290703"/>
                  </a:cubicBezTo>
                  <a:cubicBezTo>
                    <a:pt x="1337310" y="290449"/>
                    <a:pt x="1338707" y="295021"/>
                    <a:pt x="1340866" y="297688"/>
                  </a:cubicBezTo>
                  <a:cubicBezTo>
                    <a:pt x="1343025" y="300355"/>
                    <a:pt x="1344803" y="303403"/>
                    <a:pt x="1346200" y="306451"/>
                  </a:cubicBezTo>
                  <a:cubicBezTo>
                    <a:pt x="1347597" y="309499"/>
                    <a:pt x="1348867" y="312801"/>
                    <a:pt x="1349502" y="316103"/>
                  </a:cubicBezTo>
                  <a:cubicBezTo>
                    <a:pt x="1350137" y="319405"/>
                    <a:pt x="1350391" y="322834"/>
                    <a:pt x="1350264" y="326263"/>
                  </a:cubicBezTo>
                  <a:cubicBezTo>
                    <a:pt x="1350137" y="329565"/>
                    <a:pt x="1349502" y="333121"/>
                    <a:pt x="1348613" y="336296"/>
                  </a:cubicBezTo>
                  <a:cubicBezTo>
                    <a:pt x="1347597" y="339598"/>
                    <a:pt x="1346200" y="342773"/>
                    <a:pt x="1344549" y="345694"/>
                  </a:cubicBezTo>
                  <a:cubicBezTo>
                    <a:pt x="1342898" y="348615"/>
                    <a:pt x="1340866" y="351536"/>
                    <a:pt x="1338453" y="353949"/>
                  </a:cubicBezTo>
                  <a:cubicBezTo>
                    <a:pt x="1336167" y="356362"/>
                    <a:pt x="1333373" y="358521"/>
                    <a:pt x="1330452" y="360299"/>
                  </a:cubicBezTo>
                  <a:cubicBezTo>
                    <a:pt x="1327658" y="362077"/>
                    <a:pt x="1324483" y="363728"/>
                    <a:pt x="1321308" y="364744"/>
                  </a:cubicBezTo>
                  <a:cubicBezTo>
                    <a:pt x="1318133" y="365760"/>
                    <a:pt x="1314704" y="366395"/>
                    <a:pt x="1311275" y="366649"/>
                  </a:cubicBezTo>
                  <a:cubicBezTo>
                    <a:pt x="1307846" y="366903"/>
                    <a:pt x="1304290" y="366776"/>
                    <a:pt x="1300988" y="366268"/>
                  </a:cubicBezTo>
                  <a:cubicBezTo>
                    <a:pt x="1297686" y="365760"/>
                    <a:pt x="1294257" y="364744"/>
                    <a:pt x="1291209" y="363474"/>
                  </a:cubicBezTo>
                  <a:cubicBezTo>
                    <a:pt x="1288161" y="362077"/>
                    <a:pt x="1283843" y="357124"/>
                    <a:pt x="1282446" y="358267"/>
                  </a:cubicBezTo>
                  <a:cubicBezTo>
                    <a:pt x="1278001" y="361823"/>
                    <a:pt x="1304290" y="438912"/>
                    <a:pt x="1312545" y="452120"/>
                  </a:cubicBezTo>
                  <a:cubicBezTo>
                    <a:pt x="1315212" y="456311"/>
                    <a:pt x="1317752" y="456565"/>
                    <a:pt x="1319911" y="459232"/>
                  </a:cubicBezTo>
                  <a:cubicBezTo>
                    <a:pt x="1322070" y="461899"/>
                    <a:pt x="1323975" y="464820"/>
                    <a:pt x="1325372" y="467868"/>
                  </a:cubicBezTo>
                  <a:cubicBezTo>
                    <a:pt x="1326769" y="470916"/>
                    <a:pt x="1327912" y="474218"/>
                    <a:pt x="1328547" y="477520"/>
                  </a:cubicBezTo>
                  <a:cubicBezTo>
                    <a:pt x="1329182" y="480822"/>
                    <a:pt x="1329436" y="484251"/>
                    <a:pt x="1329309" y="487680"/>
                  </a:cubicBezTo>
                  <a:cubicBezTo>
                    <a:pt x="1329182" y="491109"/>
                    <a:pt x="1328547" y="494538"/>
                    <a:pt x="1327658" y="497840"/>
                  </a:cubicBezTo>
                  <a:cubicBezTo>
                    <a:pt x="1326769" y="501142"/>
                    <a:pt x="1325372" y="504317"/>
                    <a:pt x="1323721" y="507238"/>
                  </a:cubicBezTo>
                  <a:cubicBezTo>
                    <a:pt x="1322070" y="510159"/>
                    <a:pt x="1319911" y="512953"/>
                    <a:pt x="1317498" y="515366"/>
                  </a:cubicBezTo>
                  <a:cubicBezTo>
                    <a:pt x="1315212" y="517779"/>
                    <a:pt x="1312418" y="519938"/>
                    <a:pt x="1309624" y="521716"/>
                  </a:cubicBezTo>
                  <a:cubicBezTo>
                    <a:pt x="1306703" y="523494"/>
                    <a:pt x="1303528" y="525018"/>
                    <a:pt x="1300353" y="526161"/>
                  </a:cubicBezTo>
                  <a:cubicBezTo>
                    <a:pt x="1297178" y="527177"/>
                    <a:pt x="1293749" y="527939"/>
                    <a:pt x="1290320" y="528193"/>
                  </a:cubicBezTo>
                  <a:cubicBezTo>
                    <a:pt x="1287018" y="528447"/>
                    <a:pt x="1283462" y="528193"/>
                    <a:pt x="1280160" y="527685"/>
                  </a:cubicBezTo>
                  <a:cubicBezTo>
                    <a:pt x="1276858" y="527177"/>
                    <a:pt x="1273429" y="526288"/>
                    <a:pt x="1270254" y="524891"/>
                  </a:cubicBezTo>
                  <a:cubicBezTo>
                    <a:pt x="1267206" y="523621"/>
                    <a:pt x="1261491" y="522605"/>
                    <a:pt x="1261491" y="519684"/>
                  </a:cubicBezTo>
                  <a:cubicBezTo>
                    <a:pt x="1261364" y="506349"/>
                    <a:pt x="1387856" y="434340"/>
                    <a:pt x="1447292" y="406019"/>
                  </a:cubicBezTo>
                  <a:cubicBezTo>
                    <a:pt x="1496949" y="382270"/>
                    <a:pt x="1570990" y="359664"/>
                    <a:pt x="1591056" y="355092"/>
                  </a:cubicBezTo>
                  <a:cubicBezTo>
                    <a:pt x="1596136" y="353949"/>
                    <a:pt x="1597660" y="353949"/>
                    <a:pt x="1600962" y="354076"/>
                  </a:cubicBezTo>
                  <a:cubicBezTo>
                    <a:pt x="1604264" y="354203"/>
                    <a:pt x="1607566" y="354584"/>
                    <a:pt x="1610741" y="355473"/>
                  </a:cubicBezTo>
                  <a:cubicBezTo>
                    <a:pt x="1613916" y="356362"/>
                    <a:pt x="1617091" y="357632"/>
                    <a:pt x="1620012" y="359156"/>
                  </a:cubicBezTo>
                  <a:cubicBezTo>
                    <a:pt x="1622933" y="360807"/>
                    <a:pt x="1625727" y="362712"/>
                    <a:pt x="1628140" y="364998"/>
                  </a:cubicBezTo>
                  <a:cubicBezTo>
                    <a:pt x="1630553" y="367157"/>
                    <a:pt x="1632712" y="369824"/>
                    <a:pt x="1634490" y="372491"/>
                  </a:cubicBezTo>
                  <a:cubicBezTo>
                    <a:pt x="1636268" y="375285"/>
                    <a:pt x="1637792" y="378333"/>
                    <a:pt x="1638935" y="381381"/>
                  </a:cubicBezTo>
                  <a:cubicBezTo>
                    <a:pt x="1640078" y="384556"/>
                    <a:pt x="1640840" y="387858"/>
                    <a:pt x="1641221" y="391160"/>
                  </a:cubicBezTo>
                  <a:cubicBezTo>
                    <a:pt x="1641602" y="394462"/>
                    <a:pt x="1641475" y="397764"/>
                    <a:pt x="1640967" y="401066"/>
                  </a:cubicBezTo>
                  <a:cubicBezTo>
                    <a:pt x="1640459" y="404241"/>
                    <a:pt x="1639697" y="407543"/>
                    <a:pt x="1638427" y="410591"/>
                  </a:cubicBezTo>
                  <a:cubicBezTo>
                    <a:pt x="1637157" y="413639"/>
                    <a:pt x="1635506" y="416687"/>
                    <a:pt x="1633601" y="419354"/>
                  </a:cubicBezTo>
                  <a:cubicBezTo>
                    <a:pt x="1631696" y="422021"/>
                    <a:pt x="1629537" y="424434"/>
                    <a:pt x="1626997" y="426593"/>
                  </a:cubicBezTo>
                  <a:cubicBezTo>
                    <a:pt x="1624457" y="428752"/>
                    <a:pt x="1621536" y="430657"/>
                    <a:pt x="1618615" y="432181"/>
                  </a:cubicBezTo>
                  <a:cubicBezTo>
                    <a:pt x="1615694" y="433705"/>
                    <a:pt x="1614424" y="434594"/>
                    <a:pt x="1609344" y="435483"/>
                  </a:cubicBezTo>
                  <a:cubicBezTo>
                    <a:pt x="1590675" y="438912"/>
                    <a:pt x="1473327" y="439928"/>
                    <a:pt x="1473327" y="439166"/>
                  </a:cubicBezTo>
                  <a:cubicBezTo>
                    <a:pt x="1473327" y="438912"/>
                    <a:pt x="1480058" y="438023"/>
                    <a:pt x="1483487" y="438150"/>
                  </a:cubicBezTo>
                  <a:cubicBezTo>
                    <a:pt x="1486789" y="438277"/>
                    <a:pt x="1490218" y="438658"/>
                    <a:pt x="1493520" y="439547"/>
                  </a:cubicBezTo>
                  <a:cubicBezTo>
                    <a:pt x="1496695" y="440436"/>
                    <a:pt x="1499997" y="441579"/>
                    <a:pt x="1502918" y="443230"/>
                  </a:cubicBezTo>
                  <a:cubicBezTo>
                    <a:pt x="1505839" y="444881"/>
                    <a:pt x="1508633" y="446913"/>
                    <a:pt x="1511173" y="449199"/>
                  </a:cubicBezTo>
                  <a:cubicBezTo>
                    <a:pt x="1513586" y="451485"/>
                    <a:pt x="1515872" y="454152"/>
                    <a:pt x="1517777" y="456946"/>
                  </a:cubicBezTo>
                  <a:cubicBezTo>
                    <a:pt x="1519682" y="459740"/>
                    <a:pt x="1521206" y="462915"/>
                    <a:pt x="1522349" y="466090"/>
                  </a:cubicBezTo>
                  <a:cubicBezTo>
                    <a:pt x="1523492" y="469265"/>
                    <a:pt x="1524254" y="472694"/>
                    <a:pt x="1524635" y="475996"/>
                  </a:cubicBezTo>
                  <a:cubicBezTo>
                    <a:pt x="1525016" y="479298"/>
                    <a:pt x="1525016" y="482854"/>
                    <a:pt x="1524508" y="486156"/>
                  </a:cubicBezTo>
                  <a:cubicBezTo>
                    <a:pt x="1524000" y="489458"/>
                    <a:pt x="1523111" y="492887"/>
                    <a:pt x="1521841" y="496062"/>
                  </a:cubicBezTo>
                  <a:cubicBezTo>
                    <a:pt x="1520571" y="499237"/>
                    <a:pt x="1518920" y="502158"/>
                    <a:pt x="1516888" y="504952"/>
                  </a:cubicBezTo>
                  <a:cubicBezTo>
                    <a:pt x="1514983" y="507619"/>
                    <a:pt x="1512570" y="510286"/>
                    <a:pt x="1510030" y="512445"/>
                  </a:cubicBezTo>
                  <a:cubicBezTo>
                    <a:pt x="1507490" y="514604"/>
                    <a:pt x="1504569" y="516509"/>
                    <a:pt x="1501521" y="518033"/>
                  </a:cubicBezTo>
                  <a:cubicBezTo>
                    <a:pt x="1498473" y="519557"/>
                    <a:pt x="1497711" y="521208"/>
                    <a:pt x="1491996" y="521462"/>
                  </a:cubicBezTo>
                  <a:cubicBezTo>
                    <a:pt x="1450721" y="523113"/>
                    <a:pt x="997712" y="408178"/>
                    <a:pt x="973074" y="380365"/>
                  </a:cubicBezTo>
                  <a:cubicBezTo>
                    <a:pt x="969645" y="376428"/>
                    <a:pt x="971550" y="373253"/>
                    <a:pt x="971550" y="369697"/>
                  </a:cubicBezTo>
                  <a:cubicBezTo>
                    <a:pt x="971550" y="366141"/>
                    <a:pt x="971931" y="362585"/>
                    <a:pt x="972693" y="359156"/>
                  </a:cubicBezTo>
                  <a:cubicBezTo>
                    <a:pt x="973455" y="355727"/>
                    <a:pt x="974725" y="352171"/>
                    <a:pt x="976249" y="348996"/>
                  </a:cubicBezTo>
                  <a:cubicBezTo>
                    <a:pt x="977773" y="345821"/>
                    <a:pt x="979805" y="342773"/>
                    <a:pt x="982091" y="340106"/>
                  </a:cubicBezTo>
                  <a:cubicBezTo>
                    <a:pt x="984377" y="337439"/>
                    <a:pt x="987044" y="334899"/>
                    <a:pt x="989965" y="332867"/>
                  </a:cubicBezTo>
                  <a:cubicBezTo>
                    <a:pt x="992886" y="330835"/>
                    <a:pt x="996061" y="328930"/>
                    <a:pt x="999363" y="327660"/>
                  </a:cubicBezTo>
                  <a:cubicBezTo>
                    <a:pt x="1002665" y="326263"/>
                    <a:pt x="1006221" y="325374"/>
                    <a:pt x="1009777" y="324866"/>
                  </a:cubicBezTo>
                  <a:cubicBezTo>
                    <a:pt x="1013333" y="324358"/>
                    <a:pt x="1016889" y="324358"/>
                    <a:pt x="1020445" y="324739"/>
                  </a:cubicBezTo>
                  <a:cubicBezTo>
                    <a:pt x="1024001" y="325120"/>
                    <a:pt x="1027557" y="325882"/>
                    <a:pt x="1030859" y="327025"/>
                  </a:cubicBezTo>
                  <a:cubicBezTo>
                    <a:pt x="1034161" y="328168"/>
                    <a:pt x="1037590" y="329946"/>
                    <a:pt x="1040511" y="331851"/>
                  </a:cubicBezTo>
                  <a:cubicBezTo>
                    <a:pt x="1043432" y="333756"/>
                    <a:pt x="1046226" y="336169"/>
                    <a:pt x="1048639" y="338709"/>
                  </a:cubicBezTo>
                  <a:cubicBezTo>
                    <a:pt x="1051052" y="341376"/>
                    <a:pt x="1053211" y="344297"/>
                    <a:pt x="1054862" y="347472"/>
                  </a:cubicBezTo>
                  <a:cubicBezTo>
                    <a:pt x="1056513" y="350520"/>
                    <a:pt x="1054862" y="355346"/>
                    <a:pt x="1058799" y="357378"/>
                  </a:cubicBezTo>
                  <a:cubicBezTo>
                    <a:pt x="1077849" y="367284"/>
                    <a:pt x="1286891" y="319151"/>
                    <a:pt x="1298575" y="302006"/>
                  </a:cubicBezTo>
                  <a:cubicBezTo>
                    <a:pt x="1300988" y="298450"/>
                    <a:pt x="1297178" y="295021"/>
                    <a:pt x="1297051" y="291465"/>
                  </a:cubicBezTo>
                  <a:cubicBezTo>
                    <a:pt x="1296924" y="287909"/>
                    <a:pt x="1297432" y="284226"/>
                    <a:pt x="1298194" y="280797"/>
                  </a:cubicBezTo>
                  <a:cubicBezTo>
                    <a:pt x="1298956" y="277368"/>
                    <a:pt x="1300099" y="273812"/>
                    <a:pt x="1301750" y="270637"/>
                  </a:cubicBezTo>
                  <a:cubicBezTo>
                    <a:pt x="1303274" y="267462"/>
                    <a:pt x="1305433" y="264414"/>
                    <a:pt x="1307719" y="261747"/>
                  </a:cubicBezTo>
                  <a:cubicBezTo>
                    <a:pt x="1310005" y="259080"/>
                    <a:pt x="1312672" y="256540"/>
                    <a:pt x="1315466" y="254508"/>
                  </a:cubicBezTo>
                  <a:cubicBezTo>
                    <a:pt x="1318387" y="252476"/>
                    <a:pt x="1321562" y="250571"/>
                    <a:pt x="1324864" y="249301"/>
                  </a:cubicBezTo>
                  <a:cubicBezTo>
                    <a:pt x="1328166" y="247904"/>
                    <a:pt x="1331722" y="247015"/>
                    <a:pt x="1335278" y="246507"/>
                  </a:cubicBezTo>
                  <a:cubicBezTo>
                    <a:pt x="1338834" y="245999"/>
                    <a:pt x="1342390" y="245999"/>
                    <a:pt x="1345946" y="246380"/>
                  </a:cubicBezTo>
                  <a:cubicBezTo>
                    <a:pt x="1349502" y="246761"/>
                    <a:pt x="1353058" y="247523"/>
                    <a:pt x="1356360" y="248666"/>
                  </a:cubicBezTo>
                  <a:cubicBezTo>
                    <a:pt x="1359662" y="249809"/>
                    <a:pt x="1363091" y="251587"/>
                    <a:pt x="1366012" y="253492"/>
                  </a:cubicBezTo>
                  <a:cubicBezTo>
                    <a:pt x="1368933" y="255397"/>
                    <a:pt x="1371727" y="257810"/>
                    <a:pt x="1374140" y="260350"/>
                  </a:cubicBezTo>
                  <a:cubicBezTo>
                    <a:pt x="1376553" y="263017"/>
                    <a:pt x="1378712" y="265938"/>
                    <a:pt x="1380363" y="269113"/>
                  </a:cubicBezTo>
                  <a:cubicBezTo>
                    <a:pt x="1382014" y="272161"/>
                    <a:pt x="1386205" y="275463"/>
                    <a:pt x="1384300" y="279019"/>
                  </a:cubicBezTo>
                  <a:cubicBezTo>
                    <a:pt x="1371473" y="303530"/>
                    <a:pt x="924941" y="409702"/>
                    <a:pt x="901319" y="393700"/>
                  </a:cubicBezTo>
                  <a:cubicBezTo>
                    <a:pt x="897890" y="391414"/>
                    <a:pt x="899922" y="386715"/>
                    <a:pt x="899795" y="383159"/>
                  </a:cubicBezTo>
                  <a:cubicBezTo>
                    <a:pt x="899668" y="379603"/>
                    <a:pt x="900049" y="375920"/>
                    <a:pt x="900811" y="372491"/>
                  </a:cubicBezTo>
                  <a:cubicBezTo>
                    <a:pt x="901573" y="369062"/>
                    <a:pt x="902843" y="365506"/>
                    <a:pt x="904494" y="362331"/>
                  </a:cubicBezTo>
                  <a:cubicBezTo>
                    <a:pt x="906018" y="359156"/>
                    <a:pt x="908050" y="356108"/>
                    <a:pt x="910336" y="353441"/>
                  </a:cubicBezTo>
                  <a:cubicBezTo>
                    <a:pt x="912622" y="350774"/>
                    <a:pt x="915289" y="348234"/>
                    <a:pt x="918210" y="346202"/>
                  </a:cubicBezTo>
                  <a:cubicBezTo>
                    <a:pt x="921131" y="344170"/>
                    <a:pt x="924306" y="342392"/>
                    <a:pt x="927608" y="340995"/>
                  </a:cubicBezTo>
                  <a:cubicBezTo>
                    <a:pt x="930910" y="339725"/>
                    <a:pt x="934339" y="338709"/>
                    <a:pt x="937895" y="338201"/>
                  </a:cubicBezTo>
                  <a:cubicBezTo>
                    <a:pt x="941451" y="337693"/>
                    <a:pt x="945134" y="337693"/>
                    <a:pt x="948690" y="338074"/>
                  </a:cubicBezTo>
                  <a:cubicBezTo>
                    <a:pt x="952246" y="338455"/>
                    <a:pt x="955802" y="339217"/>
                    <a:pt x="959104" y="340360"/>
                  </a:cubicBezTo>
                  <a:cubicBezTo>
                    <a:pt x="962406" y="341503"/>
                    <a:pt x="965708" y="343281"/>
                    <a:pt x="968629" y="345186"/>
                  </a:cubicBezTo>
                  <a:cubicBezTo>
                    <a:pt x="971550" y="347091"/>
                    <a:pt x="974344" y="349504"/>
                    <a:pt x="976757" y="352044"/>
                  </a:cubicBezTo>
                  <a:cubicBezTo>
                    <a:pt x="979170" y="354711"/>
                    <a:pt x="981329" y="357632"/>
                    <a:pt x="983107" y="360807"/>
                  </a:cubicBezTo>
                  <a:cubicBezTo>
                    <a:pt x="984758" y="363855"/>
                    <a:pt x="985774" y="366141"/>
                    <a:pt x="987044" y="370713"/>
                  </a:cubicBezTo>
                  <a:cubicBezTo>
                    <a:pt x="989711" y="380238"/>
                    <a:pt x="994791" y="416179"/>
                    <a:pt x="994918" y="416179"/>
                  </a:cubicBezTo>
                  <a:cubicBezTo>
                    <a:pt x="995045" y="416179"/>
                    <a:pt x="993394" y="408305"/>
                    <a:pt x="993267" y="404368"/>
                  </a:cubicBezTo>
                  <a:cubicBezTo>
                    <a:pt x="993140" y="400431"/>
                    <a:pt x="993648" y="396240"/>
                    <a:pt x="994537" y="392303"/>
                  </a:cubicBezTo>
                  <a:cubicBezTo>
                    <a:pt x="995426" y="388366"/>
                    <a:pt x="996696" y="384556"/>
                    <a:pt x="998474" y="381000"/>
                  </a:cubicBezTo>
                  <a:cubicBezTo>
                    <a:pt x="1000252" y="377444"/>
                    <a:pt x="1002665" y="374015"/>
                    <a:pt x="1005205" y="370967"/>
                  </a:cubicBezTo>
                  <a:cubicBezTo>
                    <a:pt x="1007745" y="367919"/>
                    <a:pt x="1010793" y="365125"/>
                    <a:pt x="1013968" y="362839"/>
                  </a:cubicBezTo>
                  <a:cubicBezTo>
                    <a:pt x="1017143" y="360553"/>
                    <a:pt x="1020826" y="358521"/>
                    <a:pt x="1024509" y="356997"/>
                  </a:cubicBezTo>
                  <a:cubicBezTo>
                    <a:pt x="1028192" y="355473"/>
                    <a:pt x="1032256" y="354457"/>
                    <a:pt x="1036193" y="353949"/>
                  </a:cubicBezTo>
                  <a:cubicBezTo>
                    <a:pt x="1040130" y="353441"/>
                    <a:pt x="1044194" y="353314"/>
                    <a:pt x="1048131" y="353695"/>
                  </a:cubicBezTo>
                  <a:cubicBezTo>
                    <a:pt x="1052068" y="354076"/>
                    <a:pt x="1056132" y="354965"/>
                    <a:pt x="1059942" y="356362"/>
                  </a:cubicBezTo>
                  <a:cubicBezTo>
                    <a:pt x="1063625" y="357632"/>
                    <a:pt x="1067308" y="359537"/>
                    <a:pt x="1070610" y="361696"/>
                  </a:cubicBezTo>
                  <a:cubicBezTo>
                    <a:pt x="1073912" y="363855"/>
                    <a:pt x="1077087" y="366522"/>
                    <a:pt x="1079754" y="369443"/>
                  </a:cubicBezTo>
                  <a:cubicBezTo>
                    <a:pt x="1082421" y="372364"/>
                    <a:pt x="1084961" y="375666"/>
                    <a:pt x="1086866" y="379222"/>
                  </a:cubicBezTo>
                  <a:cubicBezTo>
                    <a:pt x="1088771" y="382651"/>
                    <a:pt x="1092327" y="385191"/>
                    <a:pt x="1091311" y="390398"/>
                  </a:cubicBezTo>
                  <a:cubicBezTo>
                    <a:pt x="1087247" y="411099"/>
                    <a:pt x="1015365" y="505079"/>
                    <a:pt x="962406" y="523748"/>
                  </a:cubicBezTo>
                  <a:cubicBezTo>
                    <a:pt x="907796" y="543052"/>
                    <a:pt x="789686" y="494284"/>
                    <a:pt x="766826" y="499364"/>
                  </a:cubicBezTo>
                  <a:cubicBezTo>
                    <a:pt x="761492" y="500507"/>
                    <a:pt x="760857" y="503555"/>
                    <a:pt x="757682" y="505079"/>
                  </a:cubicBezTo>
                  <a:cubicBezTo>
                    <a:pt x="754380" y="506603"/>
                    <a:pt x="750951" y="507746"/>
                    <a:pt x="747395" y="508381"/>
                  </a:cubicBezTo>
                  <a:cubicBezTo>
                    <a:pt x="743839" y="509016"/>
                    <a:pt x="740029" y="509270"/>
                    <a:pt x="736473" y="509143"/>
                  </a:cubicBezTo>
                  <a:cubicBezTo>
                    <a:pt x="732917" y="509016"/>
                    <a:pt x="729234" y="508381"/>
                    <a:pt x="725805" y="507365"/>
                  </a:cubicBezTo>
                  <a:cubicBezTo>
                    <a:pt x="722376" y="506349"/>
                    <a:pt x="718947" y="504825"/>
                    <a:pt x="715899" y="502920"/>
                  </a:cubicBezTo>
                  <a:cubicBezTo>
                    <a:pt x="712851" y="501142"/>
                    <a:pt x="709930" y="498856"/>
                    <a:pt x="707390" y="496316"/>
                  </a:cubicBezTo>
                  <a:cubicBezTo>
                    <a:pt x="704850" y="493776"/>
                    <a:pt x="702564" y="490982"/>
                    <a:pt x="700659" y="487934"/>
                  </a:cubicBezTo>
                  <a:cubicBezTo>
                    <a:pt x="698754" y="484886"/>
                    <a:pt x="697230" y="481457"/>
                    <a:pt x="696087" y="478028"/>
                  </a:cubicBezTo>
                  <a:cubicBezTo>
                    <a:pt x="694944" y="474599"/>
                    <a:pt x="694309" y="470916"/>
                    <a:pt x="694055" y="467360"/>
                  </a:cubicBezTo>
                  <a:cubicBezTo>
                    <a:pt x="693801" y="463804"/>
                    <a:pt x="693928" y="460121"/>
                    <a:pt x="694563" y="456565"/>
                  </a:cubicBezTo>
                  <a:cubicBezTo>
                    <a:pt x="695198" y="453009"/>
                    <a:pt x="696341" y="449580"/>
                    <a:pt x="697738" y="446278"/>
                  </a:cubicBezTo>
                  <a:cubicBezTo>
                    <a:pt x="699135" y="442976"/>
                    <a:pt x="701040" y="439801"/>
                    <a:pt x="703199" y="436880"/>
                  </a:cubicBezTo>
                  <a:cubicBezTo>
                    <a:pt x="705358" y="434086"/>
                    <a:pt x="705739" y="431546"/>
                    <a:pt x="710819" y="429133"/>
                  </a:cubicBezTo>
                  <a:cubicBezTo>
                    <a:pt x="736600" y="416814"/>
                    <a:pt x="981710" y="395605"/>
                    <a:pt x="983869" y="401955"/>
                  </a:cubicBezTo>
                  <a:cubicBezTo>
                    <a:pt x="984250" y="403225"/>
                    <a:pt x="978027" y="406019"/>
                    <a:pt x="974725" y="407543"/>
                  </a:cubicBezTo>
                  <a:cubicBezTo>
                    <a:pt x="971423" y="409067"/>
                    <a:pt x="967867" y="410210"/>
                    <a:pt x="964311" y="410845"/>
                  </a:cubicBezTo>
                  <a:cubicBezTo>
                    <a:pt x="960755" y="411480"/>
                    <a:pt x="957072" y="411734"/>
                    <a:pt x="953516" y="411607"/>
                  </a:cubicBezTo>
                  <a:cubicBezTo>
                    <a:pt x="949960" y="411480"/>
                    <a:pt x="946277" y="410845"/>
                    <a:pt x="942848" y="409829"/>
                  </a:cubicBezTo>
                  <a:cubicBezTo>
                    <a:pt x="939419" y="408813"/>
                    <a:pt x="935990" y="407289"/>
                    <a:pt x="932942" y="405384"/>
                  </a:cubicBezTo>
                  <a:cubicBezTo>
                    <a:pt x="929894" y="403606"/>
                    <a:pt x="926973" y="401320"/>
                    <a:pt x="924433" y="398780"/>
                  </a:cubicBezTo>
                  <a:cubicBezTo>
                    <a:pt x="921893" y="396240"/>
                    <a:pt x="919607" y="393446"/>
                    <a:pt x="917702" y="390398"/>
                  </a:cubicBezTo>
                  <a:cubicBezTo>
                    <a:pt x="915797" y="387350"/>
                    <a:pt x="914273" y="383921"/>
                    <a:pt x="913130" y="380492"/>
                  </a:cubicBezTo>
                  <a:cubicBezTo>
                    <a:pt x="911987" y="377063"/>
                    <a:pt x="911352" y="373507"/>
                    <a:pt x="911098" y="369951"/>
                  </a:cubicBezTo>
                  <a:cubicBezTo>
                    <a:pt x="910844" y="366395"/>
                    <a:pt x="910971" y="362585"/>
                    <a:pt x="911606" y="359029"/>
                  </a:cubicBezTo>
                  <a:cubicBezTo>
                    <a:pt x="912241" y="355473"/>
                    <a:pt x="913384" y="352044"/>
                    <a:pt x="914781" y="348742"/>
                  </a:cubicBezTo>
                  <a:cubicBezTo>
                    <a:pt x="916178" y="345440"/>
                    <a:pt x="918083" y="342138"/>
                    <a:pt x="920242" y="339344"/>
                  </a:cubicBezTo>
                  <a:cubicBezTo>
                    <a:pt x="922401" y="336550"/>
                    <a:pt x="928243" y="332232"/>
                    <a:pt x="927862" y="331724"/>
                  </a:cubicBezTo>
                  <a:cubicBezTo>
                    <a:pt x="925957" y="329438"/>
                    <a:pt x="743331" y="452247"/>
                    <a:pt x="719074" y="467614"/>
                  </a:cubicBezTo>
                  <a:cubicBezTo>
                    <a:pt x="713994" y="470789"/>
                    <a:pt x="713105" y="471805"/>
                    <a:pt x="709803" y="473329"/>
                  </a:cubicBezTo>
                  <a:cubicBezTo>
                    <a:pt x="706501" y="474853"/>
                    <a:pt x="703072" y="475996"/>
                    <a:pt x="699516" y="476631"/>
                  </a:cubicBezTo>
                  <a:cubicBezTo>
                    <a:pt x="695960" y="477266"/>
                    <a:pt x="692277" y="477393"/>
                    <a:pt x="688721" y="477266"/>
                  </a:cubicBezTo>
                  <a:cubicBezTo>
                    <a:pt x="685165" y="477139"/>
                    <a:pt x="681482" y="476504"/>
                    <a:pt x="678053" y="475488"/>
                  </a:cubicBezTo>
                  <a:cubicBezTo>
                    <a:pt x="674624" y="474472"/>
                    <a:pt x="671195" y="472948"/>
                    <a:pt x="668147" y="471170"/>
                  </a:cubicBezTo>
                  <a:cubicBezTo>
                    <a:pt x="665099" y="469392"/>
                    <a:pt x="662051" y="467106"/>
                    <a:pt x="659511" y="464566"/>
                  </a:cubicBezTo>
                  <a:cubicBezTo>
                    <a:pt x="656971" y="462026"/>
                    <a:pt x="654685" y="459105"/>
                    <a:pt x="652780" y="456057"/>
                  </a:cubicBezTo>
                  <a:cubicBezTo>
                    <a:pt x="650875" y="453009"/>
                    <a:pt x="649351" y="449580"/>
                    <a:pt x="648208" y="446151"/>
                  </a:cubicBezTo>
                  <a:cubicBezTo>
                    <a:pt x="647065" y="442722"/>
                    <a:pt x="646430" y="439166"/>
                    <a:pt x="646176" y="435610"/>
                  </a:cubicBezTo>
                  <a:cubicBezTo>
                    <a:pt x="645922" y="432054"/>
                    <a:pt x="646176" y="428371"/>
                    <a:pt x="646811" y="424815"/>
                  </a:cubicBezTo>
                  <a:cubicBezTo>
                    <a:pt x="647446" y="421259"/>
                    <a:pt x="648462" y="417703"/>
                    <a:pt x="649859" y="414401"/>
                  </a:cubicBezTo>
                  <a:cubicBezTo>
                    <a:pt x="651256" y="411099"/>
                    <a:pt x="653288" y="407924"/>
                    <a:pt x="655447" y="405130"/>
                  </a:cubicBezTo>
                  <a:cubicBezTo>
                    <a:pt x="657606" y="402336"/>
                    <a:pt x="657733" y="400177"/>
                    <a:pt x="663067" y="397383"/>
                  </a:cubicBezTo>
                  <a:cubicBezTo>
                    <a:pt x="700024" y="378333"/>
                    <a:pt x="1174877" y="308991"/>
                    <a:pt x="1177798" y="316992"/>
                  </a:cubicBezTo>
                  <a:cubicBezTo>
                    <a:pt x="1178179" y="318135"/>
                    <a:pt x="1171956" y="321056"/>
                    <a:pt x="1168654" y="322580"/>
                  </a:cubicBezTo>
                  <a:cubicBezTo>
                    <a:pt x="1165352" y="324104"/>
                    <a:pt x="1161796" y="325374"/>
                    <a:pt x="1158240" y="326009"/>
                  </a:cubicBezTo>
                  <a:cubicBezTo>
                    <a:pt x="1154684" y="326644"/>
                    <a:pt x="1151001" y="326771"/>
                    <a:pt x="1147445" y="326644"/>
                  </a:cubicBezTo>
                  <a:cubicBezTo>
                    <a:pt x="1143889" y="326517"/>
                    <a:pt x="1140206" y="325882"/>
                    <a:pt x="1136777" y="324866"/>
                  </a:cubicBezTo>
                  <a:cubicBezTo>
                    <a:pt x="1133348" y="323850"/>
                    <a:pt x="1129919" y="322326"/>
                    <a:pt x="1126871" y="320421"/>
                  </a:cubicBezTo>
                  <a:cubicBezTo>
                    <a:pt x="1123823" y="318643"/>
                    <a:pt x="1120902" y="316357"/>
                    <a:pt x="1118362" y="313817"/>
                  </a:cubicBezTo>
                  <a:cubicBezTo>
                    <a:pt x="1115822" y="311277"/>
                    <a:pt x="1113536" y="308483"/>
                    <a:pt x="1111631" y="305435"/>
                  </a:cubicBezTo>
                  <a:cubicBezTo>
                    <a:pt x="1109726" y="302387"/>
                    <a:pt x="1108202" y="298958"/>
                    <a:pt x="1107059" y="295529"/>
                  </a:cubicBezTo>
                  <a:cubicBezTo>
                    <a:pt x="1105916" y="292100"/>
                    <a:pt x="1105281" y="288544"/>
                    <a:pt x="1105027" y="284988"/>
                  </a:cubicBezTo>
                  <a:cubicBezTo>
                    <a:pt x="1104773" y="281432"/>
                    <a:pt x="1104900" y="277749"/>
                    <a:pt x="1105535" y="274193"/>
                  </a:cubicBezTo>
                  <a:cubicBezTo>
                    <a:pt x="1106170" y="270637"/>
                    <a:pt x="1107313" y="267081"/>
                    <a:pt x="1108710" y="263779"/>
                  </a:cubicBezTo>
                  <a:cubicBezTo>
                    <a:pt x="1110107" y="260477"/>
                    <a:pt x="1112012" y="257302"/>
                    <a:pt x="1114171" y="254508"/>
                  </a:cubicBezTo>
                  <a:cubicBezTo>
                    <a:pt x="1116330" y="251714"/>
                    <a:pt x="1121918" y="246888"/>
                    <a:pt x="1121791" y="246761"/>
                  </a:cubicBezTo>
                  <a:cubicBezTo>
                    <a:pt x="1120902" y="245872"/>
                    <a:pt x="933196" y="413258"/>
                    <a:pt x="908558" y="431419"/>
                  </a:cubicBezTo>
                  <a:cubicBezTo>
                    <a:pt x="903732" y="434975"/>
                    <a:pt x="902716" y="435610"/>
                    <a:pt x="899414" y="437134"/>
                  </a:cubicBezTo>
                  <a:cubicBezTo>
                    <a:pt x="896112" y="438658"/>
                    <a:pt x="892556" y="439801"/>
                    <a:pt x="889000" y="440436"/>
                  </a:cubicBezTo>
                  <a:cubicBezTo>
                    <a:pt x="885444" y="441071"/>
                    <a:pt x="881761" y="441325"/>
                    <a:pt x="878205" y="441198"/>
                  </a:cubicBezTo>
                  <a:cubicBezTo>
                    <a:pt x="874649" y="441071"/>
                    <a:pt x="870966" y="440436"/>
                    <a:pt x="867537" y="439420"/>
                  </a:cubicBezTo>
                  <a:cubicBezTo>
                    <a:pt x="864108" y="438404"/>
                    <a:pt x="860679" y="436880"/>
                    <a:pt x="857631" y="434975"/>
                  </a:cubicBezTo>
                  <a:cubicBezTo>
                    <a:pt x="854583" y="433197"/>
                    <a:pt x="851662" y="430911"/>
                    <a:pt x="849122" y="428371"/>
                  </a:cubicBezTo>
                  <a:cubicBezTo>
                    <a:pt x="846582" y="425831"/>
                    <a:pt x="844296" y="423037"/>
                    <a:pt x="842391" y="419989"/>
                  </a:cubicBezTo>
                  <a:cubicBezTo>
                    <a:pt x="840486" y="416941"/>
                    <a:pt x="838962" y="413512"/>
                    <a:pt x="837819" y="410083"/>
                  </a:cubicBezTo>
                  <a:cubicBezTo>
                    <a:pt x="836676" y="406654"/>
                    <a:pt x="836041" y="402971"/>
                    <a:pt x="835787" y="399415"/>
                  </a:cubicBezTo>
                  <a:cubicBezTo>
                    <a:pt x="835533" y="395859"/>
                    <a:pt x="835660" y="392176"/>
                    <a:pt x="836295" y="388620"/>
                  </a:cubicBezTo>
                  <a:cubicBezTo>
                    <a:pt x="836930" y="385064"/>
                    <a:pt x="838073" y="381635"/>
                    <a:pt x="839470" y="378333"/>
                  </a:cubicBezTo>
                  <a:cubicBezTo>
                    <a:pt x="840867" y="375031"/>
                    <a:pt x="842772" y="371729"/>
                    <a:pt x="844931" y="368935"/>
                  </a:cubicBezTo>
                  <a:cubicBezTo>
                    <a:pt x="847090" y="366141"/>
                    <a:pt x="847344" y="363855"/>
                    <a:pt x="852551" y="361315"/>
                  </a:cubicBezTo>
                  <a:cubicBezTo>
                    <a:pt x="883666" y="346583"/>
                    <a:pt x="1194943" y="296164"/>
                    <a:pt x="1232154" y="323088"/>
                  </a:cubicBezTo>
                  <a:cubicBezTo>
                    <a:pt x="1244092" y="331724"/>
                    <a:pt x="1234948" y="356616"/>
                    <a:pt x="1240536" y="361061"/>
                  </a:cubicBezTo>
                  <a:cubicBezTo>
                    <a:pt x="1243584" y="363601"/>
                    <a:pt x="1248410" y="360553"/>
                    <a:pt x="1252347" y="361061"/>
                  </a:cubicBezTo>
                  <a:cubicBezTo>
                    <a:pt x="1256284" y="361569"/>
                    <a:pt x="1260221" y="362458"/>
                    <a:pt x="1263904" y="363855"/>
                  </a:cubicBezTo>
                  <a:cubicBezTo>
                    <a:pt x="1267587" y="365252"/>
                    <a:pt x="1271143" y="367157"/>
                    <a:pt x="1274445" y="369443"/>
                  </a:cubicBezTo>
                  <a:cubicBezTo>
                    <a:pt x="1277620" y="371729"/>
                    <a:pt x="1280668" y="374396"/>
                    <a:pt x="1283335" y="377317"/>
                  </a:cubicBezTo>
                  <a:cubicBezTo>
                    <a:pt x="1285875" y="380238"/>
                    <a:pt x="1288288" y="383540"/>
                    <a:pt x="1290066" y="386969"/>
                  </a:cubicBezTo>
                  <a:cubicBezTo>
                    <a:pt x="1291844" y="390398"/>
                    <a:pt x="1293368" y="394335"/>
                    <a:pt x="1294257" y="398145"/>
                  </a:cubicBezTo>
                  <a:cubicBezTo>
                    <a:pt x="1295146" y="401955"/>
                    <a:pt x="1295654" y="406019"/>
                    <a:pt x="1295654" y="409956"/>
                  </a:cubicBezTo>
                  <a:cubicBezTo>
                    <a:pt x="1295654" y="413893"/>
                    <a:pt x="1295146" y="417830"/>
                    <a:pt x="1294257" y="421640"/>
                  </a:cubicBezTo>
                  <a:cubicBezTo>
                    <a:pt x="1293368" y="425450"/>
                    <a:pt x="1291844" y="429260"/>
                    <a:pt x="1290066" y="432816"/>
                  </a:cubicBezTo>
                  <a:cubicBezTo>
                    <a:pt x="1288288" y="436245"/>
                    <a:pt x="1285875" y="439674"/>
                    <a:pt x="1283335" y="442595"/>
                  </a:cubicBezTo>
                  <a:cubicBezTo>
                    <a:pt x="1280668" y="445516"/>
                    <a:pt x="1277747" y="448183"/>
                    <a:pt x="1274445" y="450469"/>
                  </a:cubicBezTo>
                  <a:cubicBezTo>
                    <a:pt x="1271270" y="452628"/>
                    <a:pt x="1267587" y="454533"/>
                    <a:pt x="1263904" y="455930"/>
                  </a:cubicBezTo>
                  <a:cubicBezTo>
                    <a:pt x="1260221" y="457327"/>
                    <a:pt x="1258697" y="459105"/>
                    <a:pt x="1252474" y="458851"/>
                  </a:cubicBezTo>
                  <a:cubicBezTo>
                    <a:pt x="1222121" y="457835"/>
                    <a:pt x="987044" y="377063"/>
                    <a:pt x="987806" y="372364"/>
                  </a:cubicBezTo>
                  <a:cubicBezTo>
                    <a:pt x="987933" y="371475"/>
                    <a:pt x="994791" y="371983"/>
                    <a:pt x="998220" y="372364"/>
                  </a:cubicBezTo>
                  <a:cubicBezTo>
                    <a:pt x="1001649" y="372745"/>
                    <a:pt x="1005078" y="373761"/>
                    <a:pt x="1008253" y="374904"/>
                  </a:cubicBezTo>
                  <a:cubicBezTo>
                    <a:pt x="1011428" y="376174"/>
                    <a:pt x="1014730" y="377698"/>
                    <a:pt x="1017524" y="379603"/>
                  </a:cubicBezTo>
                  <a:cubicBezTo>
                    <a:pt x="1020318" y="381508"/>
                    <a:pt x="1022985" y="384048"/>
                    <a:pt x="1025271" y="386588"/>
                  </a:cubicBezTo>
                  <a:cubicBezTo>
                    <a:pt x="1027557" y="389128"/>
                    <a:pt x="1029589" y="392049"/>
                    <a:pt x="1031113" y="395097"/>
                  </a:cubicBezTo>
                  <a:cubicBezTo>
                    <a:pt x="1032764" y="398145"/>
                    <a:pt x="1034034" y="401447"/>
                    <a:pt x="1034796" y="404749"/>
                  </a:cubicBezTo>
                  <a:cubicBezTo>
                    <a:pt x="1035685" y="408051"/>
                    <a:pt x="1036066" y="411607"/>
                    <a:pt x="1036066" y="415036"/>
                  </a:cubicBezTo>
                  <a:cubicBezTo>
                    <a:pt x="1036066" y="418465"/>
                    <a:pt x="1035685" y="422021"/>
                    <a:pt x="1034923" y="425323"/>
                  </a:cubicBezTo>
                  <a:cubicBezTo>
                    <a:pt x="1034161" y="428625"/>
                    <a:pt x="1032891" y="432054"/>
                    <a:pt x="1031240" y="435102"/>
                  </a:cubicBezTo>
                  <a:cubicBezTo>
                    <a:pt x="1029589" y="438150"/>
                    <a:pt x="1027557" y="441071"/>
                    <a:pt x="1025271" y="443611"/>
                  </a:cubicBezTo>
                  <a:cubicBezTo>
                    <a:pt x="1022985" y="446151"/>
                    <a:pt x="1020318" y="448564"/>
                    <a:pt x="1017524" y="450469"/>
                  </a:cubicBezTo>
                  <a:cubicBezTo>
                    <a:pt x="1014730" y="452374"/>
                    <a:pt x="1011555" y="454025"/>
                    <a:pt x="1008380" y="455295"/>
                  </a:cubicBezTo>
                  <a:cubicBezTo>
                    <a:pt x="1005205" y="456565"/>
                    <a:pt x="998982" y="459105"/>
                    <a:pt x="998347" y="457835"/>
                  </a:cubicBezTo>
                  <a:cubicBezTo>
                    <a:pt x="994918" y="451612"/>
                    <a:pt x="1159002" y="294894"/>
                    <a:pt x="1183640" y="285242"/>
                  </a:cubicBezTo>
                  <a:cubicBezTo>
                    <a:pt x="1188593" y="283337"/>
                    <a:pt x="1190625" y="284861"/>
                    <a:pt x="1194054" y="285242"/>
                  </a:cubicBezTo>
                  <a:cubicBezTo>
                    <a:pt x="1197483" y="285623"/>
                    <a:pt x="1200912" y="286512"/>
                    <a:pt x="1204087" y="287782"/>
                  </a:cubicBezTo>
                  <a:cubicBezTo>
                    <a:pt x="1207262" y="289052"/>
                    <a:pt x="1210564" y="290703"/>
                    <a:pt x="1213358" y="292608"/>
                  </a:cubicBezTo>
                  <a:cubicBezTo>
                    <a:pt x="1216152" y="294513"/>
                    <a:pt x="1218819" y="296926"/>
                    <a:pt x="1221105" y="299466"/>
                  </a:cubicBezTo>
                  <a:cubicBezTo>
                    <a:pt x="1223391" y="302006"/>
                    <a:pt x="1225423" y="304927"/>
                    <a:pt x="1226947" y="307975"/>
                  </a:cubicBezTo>
                  <a:cubicBezTo>
                    <a:pt x="1228598" y="311023"/>
                    <a:pt x="1229868" y="314325"/>
                    <a:pt x="1230630" y="317627"/>
                  </a:cubicBezTo>
                  <a:cubicBezTo>
                    <a:pt x="1231519" y="320929"/>
                    <a:pt x="1231900" y="324612"/>
                    <a:pt x="1231900" y="328041"/>
                  </a:cubicBezTo>
                  <a:cubicBezTo>
                    <a:pt x="1231900" y="331470"/>
                    <a:pt x="1231519" y="335026"/>
                    <a:pt x="1230757" y="338328"/>
                  </a:cubicBezTo>
                  <a:cubicBezTo>
                    <a:pt x="1229995" y="341630"/>
                    <a:pt x="1228725" y="344932"/>
                    <a:pt x="1227074" y="347980"/>
                  </a:cubicBezTo>
                  <a:cubicBezTo>
                    <a:pt x="1225423" y="351028"/>
                    <a:pt x="1223391" y="353949"/>
                    <a:pt x="1221105" y="356489"/>
                  </a:cubicBezTo>
                  <a:cubicBezTo>
                    <a:pt x="1218819" y="359029"/>
                    <a:pt x="1216152" y="361442"/>
                    <a:pt x="1213358" y="363474"/>
                  </a:cubicBezTo>
                  <a:cubicBezTo>
                    <a:pt x="1210564" y="365379"/>
                    <a:pt x="1207389" y="367030"/>
                    <a:pt x="1204214" y="368300"/>
                  </a:cubicBezTo>
                  <a:cubicBezTo>
                    <a:pt x="1201039" y="369443"/>
                    <a:pt x="1200023" y="370332"/>
                    <a:pt x="1194181" y="370713"/>
                  </a:cubicBezTo>
                  <a:cubicBezTo>
                    <a:pt x="1155446" y="373126"/>
                    <a:pt x="749046" y="321945"/>
                    <a:pt x="749173" y="319659"/>
                  </a:cubicBezTo>
                  <a:cubicBezTo>
                    <a:pt x="749173" y="319278"/>
                    <a:pt x="756031" y="319278"/>
                    <a:pt x="759460" y="319659"/>
                  </a:cubicBezTo>
                  <a:cubicBezTo>
                    <a:pt x="762889" y="320040"/>
                    <a:pt x="766445" y="320929"/>
                    <a:pt x="769620" y="322199"/>
                  </a:cubicBezTo>
                  <a:cubicBezTo>
                    <a:pt x="772795" y="323469"/>
                    <a:pt x="775970" y="325120"/>
                    <a:pt x="778764" y="327025"/>
                  </a:cubicBezTo>
                  <a:cubicBezTo>
                    <a:pt x="781558" y="328930"/>
                    <a:pt x="784225" y="331343"/>
                    <a:pt x="786511" y="333883"/>
                  </a:cubicBezTo>
                  <a:cubicBezTo>
                    <a:pt x="788797" y="336423"/>
                    <a:pt x="790829" y="339344"/>
                    <a:pt x="792480" y="342392"/>
                  </a:cubicBezTo>
                  <a:cubicBezTo>
                    <a:pt x="794131" y="345440"/>
                    <a:pt x="795401" y="348742"/>
                    <a:pt x="796163" y="352044"/>
                  </a:cubicBezTo>
                  <a:cubicBezTo>
                    <a:pt x="797052" y="355346"/>
                    <a:pt x="797433" y="359029"/>
                    <a:pt x="797433" y="362458"/>
                  </a:cubicBezTo>
                  <a:cubicBezTo>
                    <a:pt x="797433" y="365887"/>
                    <a:pt x="797052" y="369443"/>
                    <a:pt x="796163" y="372745"/>
                  </a:cubicBezTo>
                  <a:cubicBezTo>
                    <a:pt x="795401" y="376047"/>
                    <a:pt x="794131" y="379349"/>
                    <a:pt x="792480" y="382397"/>
                  </a:cubicBezTo>
                  <a:cubicBezTo>
                    <a:pt x="790956" y="385445"/>
                    <a:pt x="788924" y="388366"/>
                    <a:pt x="786638" y="390906"/>
                  </a:cubicBezTo>
                  <a:cubicBezTo>
                    <a:pt x="784352" y="393446"/>
                    <a:pt x="781685" y="395986"/>
                    <a:pt x="778891" y="397891"/>
                  </a:cubicBezTo>
                  <a:cubicBezTo>
                    <a:pt x="776097" y="399923"/>
                    <a:pt x="772795" y="401447"/>
                    <a:pt x="769620" y="402717"/>
                  </a:cubicBezTo>
                  <a:cubicBezTo>
                    <a:pt x="766445" y="403860"/>
                    <a:pt x="759714" y="405384"/>
                    <a:pt x="759587" y="405130"/>
                  </a:cubicBezTo>
                  <a:cubicBezTo>
                    <a:pt x="759079" y="403479"/>
                    <a:pt x="1083183" y="286639"/>
                    <a:pt x="1117981" y="280797"/>
                  </a:cubicBezTo>
                  <a:cubicBezTo>
                    <a:pt x="1123696" y="279781"/>
                    <a:pt x="1124839" y="280416"/>
                    <a:pt x="1128268" y="280797"/>
                  </a:cubicBezTo>
                  <a:cubicBezTo>
                    <a:pt x="1131697" y="281178"/>
                    <a:pt x="1135253" y="281940"/>
                    <a:pt x="1138428" y="283210"/>
                  </a:cubicBezTo>
                  <a:cubicBezTo>
                    <a:pt x="1141603" y="284353"/>
                    <a:pt x="1144778" y="286131"/>
                    <a:pt x="1147572" y="288036"/>
                  </a:cubicBezTo>
                  <a:cubicBezTo>
                    <a:pt x="1150366" y="289941"/>
                    <a:pt x="1153033" y="292354"/>
                    <a:pt x="1155319" y="294894"/>
                  </a:cubicBezTo>
                  <a:cubicBezTo>
                    <a:pt x="1157605" y="297434"/>
                    <a:pt x="1159637" y="300355"/>
                    <a:pt x="1161288" y="303403"/>
                  </a:cubicBezTo>
                  <a:cubicBezTo>
                    <a:pt x="1162939" y="306451"/>
                    <a:pt x="1164082" y="309880"/>
                    <a:pt x="1164971" y="313182"/>
                  </a:cubicBezTo>
                  <a:cubicBezTo>
                    <a:pt x="1165733" y="316484"/>
                    <a:pt x="1166241" y="320040"/>
                    <a:pt x="1166241" y="323469"/>
                  </a:cubicBezTo>
                  <a:cubicBezTo>
                    <a:pt x="1166241" y="326898"/>
                    <a:pt x="1165860" y="330454"/>
                    <a:pt x="1164971" y="333756"/>
                  </a:cubicBezTo>
                  <a:cubicBezTo>
                    <a:pt x="1164209" y="337058"/>
                    <a:pt x="1162812" y="340360"/>
                    <a:pt x="1161288" y="343408"/>
                  </a:cubicBezTo>
                  <a:cubicBezTo>
                    <a:pt x="1159637" y="346456"/>
                    <a:pt x="1157732" y="349504"/>
                    <a:pt x="1155446" y="352044"/>
                  </a:cubicBezTo>
                  <a:cubicBezTo>
                    <a:pt x="1153160" y="354584"/>
                    <a:pt x="1150493" y="356997"/>
                    <a:pt x="1147699" y="358902"/>
                  </a:cubicBezTo>
                  <a:cubicBezTo>
                    <a:pt x="1144905" y="360807"/>
                    <a:pt x="1141603" y="362458"/>
                    <a:pt x="1138428" y="363728"/>
                  </a:cubicBezTo>
                  <a:cubicBezTo>
                    <a:pt x="1135253" y="364998"/>
                    <a:pt x="1133602" y="364744"/>
                    <a:pt x="1128395" y="366268"/>
                  </a:cubicBezTo>
                  <a:cubicBezTo>
                    <a:pt x="1110234" y="371602"/>
                    <a:pt x="1006348" y="403987"/>
                    <a:pt x="1006856" y="407035"/>
                  </a:cubicBezTo>
                  <a:cubicBezTo>
                    <a:pt x="1006983" y="407924"/>
                    <a:pt x="1013841" y="406654"/>
                    <a:pt x="1017270" y="407035"/>
                  </a:cubicBezTo>
                  <a:cubicBezTo>
                    <a:pt x="1020699" y="407416"/>
                    <a:pt x="1024128" y="408305"/>
                    <a:pt x="1027303" y="409575"/>
                  </a:cubicBezTo>
                  <a:cubicBezTo>
                    <a:pt x="1030478" y="410845"/>
                    <a:pt x="1033653" y="412496"/>
                    <a:pt x="1036447" y="414401"/>
                  </a:cubicBezTo>
                  <a:cubicBezTo>
                    <a:pt x="1039241" y="416306"/>
                    <a:pt x="1042035" y="418719"/>
                    <a:pt x="1044321" y="421259"/>
                  </a:cubicBezTo>
                  <a:cubicBezTo>
                    <a:pt x="1046607" y="423799"/>
                    <a:pt x="1048639" y="426720"/>
                    <a:pt x="1050163" y="429768"/>
                  </a:cubicBezTo>
                  <a:cubicBezTo>
                    <a:pt x="1051814" y="432816"/>
                    <a:pt x="1053084" y="436118"/>
                    <a:pt x="1053846" y="439420"/>
                  </a:cubicBezTo>
                  <a:cubicBezTo>
                    <a:pt x="1054735" y="442722"/>
                    <a:pt x="1055116" y="446278"/>
                    <a:pt x="1055116" y="449707"/>
                  </a:cubicBezTo>
                  <a:cubicBezTo>
                    <a:pt x="1055116" y="453136"/>
                    <a:pt x="1054608" y="456692"/>
                    <a:pt x="1053846" y="459994"/>
                  </a:cubicBezTo>
                  <a:cubicBezTo>
                    <a:pt x="1052957" y="463296"/>
                    <a:pt x="1051814" y="466725"/>
                    <a:pt x="1050163" y="469773"/>
                  </a:cubicBezTo>
                  <a:cubicBezTo>
                    <a:pt x="1048639" y="472821"/>
                    <a:pt x="1046607" y="475742"/>
                    <a:pt x="1044321" y="478282"/>
                  </a:cubicBezTo>
                  <a:cubicBezTo>
                    <a:pt x="1042035" y="480822"/>
                    <a:pt x="1039368" y="483235"/>
                    <a:pt x="1036574" y="485140"/>
                  </a:cubicBezTo>
                  <a:cubicBezTo>
                    <a:pt x="1033780" y="487045"/>
                    <a:pt x="1030605" y="488696"/>
                    <a:pt x="1027430" y="489966"/>
                  </a:cubicBezTo>
                  <a:cubicBezTo>
                    <a:pt x="1024255" y="491236"/>
                    <a:pt x="1018286" y="494030"/>
                    <a:pt x="1017270" y="492506"/>
                  </a:cubicBezTo>
                  <a:cubicBezTo>
                    <a:pt x="1012698" y="485394"/>
                    <a:pt x="1134618" y="328168"/>
                    <a:pt x="1156081" y="317881"/>
                  </a:cubicBezTo>
                  <a:cubicBezTo>
                    <a:pt x="1160653" y="315595"/>
                    <a:pt x="1163066" y="317500"/>
                    <a:pt x="1166495" y="317881"/>
                  </a:cubicBezTo>
                  <a:cubicBezTo>
                    <a:pt x="1169924" y="318262"/>
                    <a:pt x="1173353" y="319151"/>
                    <a:pt x="1176528" y="320421"/>
                  </a:cubicBezTo>
                  <a:cubicBezTo>
                    <a:pt x="1179703" y="321564"/>
                    <a:pt x="1182878" y="323215"/>
                    <a:pt x="1185672" y="325120"/>
                  </a:cubicBezTo>
                  <a:cubicBezTo>
                    <a:pt x="1188466" y="327025"/>
                    <a:pt x="1191133" y="329565"/>
                    <a:pt x="1193419" y="332105"/>
                  </a:cubicBezTo>
                  <a:cubicBezTo>
                    <a:pt x="1195705" y="334645"/>
                    <a:pt x="1197737" y="337566"/>
                    <a:pt x="1199388" y="340614"/>
                  </a:cubicBezTo>
                  <a:cubicBezTo>
                    <a:pt x="1201039" y="343662"/>
                    <a:pt x="1202309" y="346964"/>
                    <a:pt x="1203071" y="350266"/>
                  </a:cubicBezTo>
                  <a:cubicBezTo>
                    <a:pt x="1203960" y="353568"/>
                    <a:pt x="1204341" y="357124"/>
                    <a:pt x="1204341" y="360553"/>
                  </a:cubicBezTo>
                  <a:cubicBezTo>
                    <a:pt x="1204341" y="363982"/>
                    <a:pt x="1203833" y="367538"/>
                    <a:pt x="1203071" y="370840"/>
                  </a:cubicBezTo>
                  <a:cubicBezTo>
                    <a:pt x="1202182" y="374142"/>
                    <a:pt x="1201039" y="377571"/>
                    <a:pt x="1199388" y="380619"/>
                  </a:cubicBezTo>
                  <a:cubicBezTo>
                    <a:pt x="1197864" y="383667"/>
                    <a:pt x="1195832" y="386588"/>
                    <a:pt x="1193546" y="389128"/>
                  </a:cubicBezTo>
                  <a:cubicBezTo>
                    <a:pt x="1191260" y="391668"/>
                    <a:pt x="1188593" y="394081"/>
                    <a:pt x="1185799" y="395986"/>
                  </a:cubicBezTo>
                  <a:cubicBezTo>
                    <a:pt x="1183005" y="397891"/>
                    <a:pt x="1179703" y="399542"/>
                    <a:pt x="1176528" y="400812"/>
                  </a:cubicBezTo>
                  <a:cubicBezTo>
                    <a:pt x="1173353" y="402082"/>
                    <a:pt x="1172337" y="403098"/>
                    <a:pt x="1166495" y="403352"/>
                  </a:cubicBezTo>
                  <a:cubicBezTo>
                    <a:pt x="1130427" y="404622"/>
                    <a:pt x="772795" y="337058"/>
                    <a:pt x="773049" y="333629"/>
                  </a:cubicBezTo>
                  <a:cubicBezTo>
                    <a:pt x="773049" y="333121"/>
                    <a:pt x="780034" y="333121"/>
                    <a:pt x="783463" y="333502"/>
                  </a:cubicBezTo>
                  <a:cubicBezTo>
                    <a:pt x="786892" y="333883"/>
                    <a:pt x="790321" y="334772"/>
                    <a:pt x="793496" y="336042"/>
                  </a:cubicBezTo>
                  <a:cubicBezTo>
                    <a:pt x="796671" y="337312"/>
                    <a:pt x="799973" y="338963"/>
                    <a:pt x="802767" y="340868"/>
                  </a:cubicBezTo>
                  <a:cubicBezTo>
                    <a:pt x="805561" y="342773"/>
                    <a:pt x="808228" y="345186"/>
                    <a:pt x="810514" y="347726"/>
                  </a:cubicBezTo>
                  <a:cubicBezTo>
                    <a:pt x="812800" y="350266"/>
                    <a:pt x="814832" y="353187"/>
                    <a:pt x="816356" y="356235"/>
                  </a:cubicBezTo>
                  <a:cubicBezTo>
                    <a:pt x="818007" y="359283"/>
                    <a:pt x="819150" y="362712"/>
                    <a:pt x="820039" y="366014"/>
                  </a:cubicBezTo>
                  <a:cubicBezTo>
                    <a:pt x="820801" y="369316"/>
                    <a:pt x="821309" y="372872"/>
                    <a:pt x="821309" y="376301"/>
                  </a:cubicBezTo>
                  <a:cubicBezTo>
                    <a:pt x="821309" y="379730"/>
                    <a:pt x="820928" y="383286"/>
                    <a:pt x="820166" y="386588"/>
                  </a:cubicBezTo>
                  <a:cubicBezTo>
                    <a:pt x="819404" y="389890"/>
                    <a:pt x="818134" y="393192"/>
                    <a:pt x="816483" y="396240"/>
                  </a:cubicBezTo>
                  <a:cubicBezTo>
                    <a:pt x="814832" y="399288"/>
                    <a:pt x="812800" y="402209"/>
                    <a:pt x="810514" y="404749"/>
                  </a:cubicBezTo>
                  <a:cubicBezTo>
                    <a:pt x="808228" y="407289"/>
                    <a:pt x="805561" y="409702"/>
                    <a:pt x="802767" y="411734"/>
                  </a:cubicBezTo>
                  <a:cubicBezTo>
                    <a:pt x="799973" y="413639"/>
                    <a:pt x="796798" y="415290"/>
                    <a:pt x="793623" y="416560"/>
                  </a:cubicBezTo>
                  <a:cubicBezTo>
                    <a:pt x="790448" y="417703"/>
                    <a:pt x="783844" y="419608"/>
                    <a:pt x="783590" y="418973"/>
                  </a:cubicBezTo>
                  <a:cubicBezTo>
                    <a:pt x="782320" y="415544"/>
                    <a:pt x="1009904" y="293751"/>
                    <a:pt x="1038860" y="286639"/>
                  </a:cubicBezTo>
                  <a:cubicBezTo>
                    <a:pt x="1044321" y="285242"/>
                    <a:pt x="1045845" y="286258"/>
                    <a:pt x="1049274" y="286639"/>
                  </a:cubicBezTo>
                  <a:cubicBezTo>
                    <a:pt x="1052703" y="287020"/>
                    <a:pt x="1056132" y="287909"/>
                    <a:pt x="1059307" y="289179"/>
                  </a:cubicBezTo>
                  <a:cubicBezTo>
                    <a:pt x="1062482" y="290322"/>
                    <a:pt x="1065657" y="291973"/>
                    <a:pt x="1068451" y="293878"/>
                  </a:cubicBezTo>
                  <a:cubicBezTo>
                    <a:pt x="1071245" y="295783"/>
                    <a:pt x="1074039" y="298323"/>
                    <a:pt x="1076325" y="300863"/>
                  </a:cubicBezTo>
                  <a:cubicBezTo>
                    <a:pt x="1078611" y="303403"/>
                    <a:pt x="1080643" y="306324"/>
                    <a:pt x="1082167" y="309372"/>
                  </a:cubicBezTo>
                  <a:cubicBezTo>
                    <a:pt x="1083818" y="312420"/>
                    <a:pt x="1085088" y="315722"/>
                    <a:pt x="1085850" y="319024"/>
                  </a:cubicBezTo>
                  <a:cubicBezTo>
                    <a:pt x="1086739" y="322326"/>
                    <a:pt x="1087120" y="325882"/>
                    <a:pt x="1087120" y="329311"/>
                  </a:cubicBezTo>
                  <a:cubicBezTo>
                    <a:pt x="1087120" y="332740"/>
                    <a:pt x="1086612" y="336296"/>
                    <a:pt x="1085850" y="339598"/>
                  </a:cubicBezTo>
                  <a:cubicBezTo>
                    <a:pt x="1084961" y="342900"/>
                    <a:pt x="1083818" y="346329"/>
                    <a:pt x="1082167" y="349377"/>
                  </a:cubicBezTo>
                  <a:cubicBezTo>
                    <a:pt x="1080643" y="352425"/>
                    <a:pt x="1078611" y="355346"/>
                    <a:pt x="1076325" y="357886"/>
                  </a:cubicBezTo>
                  <a:cubicBezTo>
                    <a:pt x="1074039" y="360426"/>
                    <a:pt x="1071372" y="362839"/>
                    <a:pt x="1068578" y="364744"/>
                  </a:cubicBezTo>
                  <a:cubicBezTo>
                    <a:pt x="1065784" y="366649"/>
                    <a:pt x="1062482" y="368300"/>
                    <a:pt x="1059307" y="369570"/>
                  </a:cubicBezTo>
                  <a:cubicBezTo>
                    <a:pt x="1056132" y="370840"/>
                    <a:pt x="1055116" y="371983"/>
                    <a:pt x="1049274" y="372110"/>
                  </a:cubicBezTo>
                  <a:cubicBezTo>
                    <a:pt x="1006856" y="373126"/>
                    <a:pt x="526542" y="271018"/>
                    <a:pt x="526923" y="266700"/>
                  </a:cubicBezTo>
                  <a:cubicBezTo>
                    <a:pt x="526923" y="266065"/>
                    <a:pt x="533781" y="266319"/>
                    <a:pt x="537210" y="266700"/>
                  </a:cubicBezTo>
                  <a:cubicBezTo>
                    <a:pt x="540639" y="267081"/>
                    <a:pt x="544195" y="267970"/>
                    <a:pt x="547370" y="269240"/>
                  </a:cubicBezTo>
                  <a:cubicBezTo>
                    <a:pt x="550545" y="270510"/>
                    <a:pt x="553720" y="272161"/>
                    <a:pt x="556514" y="274066"/>
                  </a:cubicBezTo>
                  <a:cubicBezTo>
                    <a:pt x="559308" y="275971"/>
                    <a:pt x="561975" y="278384"/>
                    <a:pt x="564261" y="280924"/>
                  </a:cubicBezTo>
                  <a:cubicBezTo>
                    <a:pt x="566547" y="283464"/>
                    <a:pt x="568579" y="286385"/>
                    <a:pt x="570230" y="289433"/>
                  </a:cubicBezTo>
                  <a:cubicBezTo>
                    <a:pt x="571881" y="292481"/>
                    <a:pt x="573151" y="295783"/>
                    <a:pt x="573913" y="299085"/>
                  </a:cubicBezTo>
                  <a:cubicBezTo>
                    <a:pt x="574802" y="302387"/>
                    <a:pt x="575183" y="305943"/>
                    <a:pt x="575183" y="309372"/>
                  </a:cubicBezTo>
                  <a:cubicBezTo>
                    <a:pt x="575183" y="312801"/>
                    <a:pt x="574675" y="316357"/>
                    <a:pt x="573913" y="319659"/>
                  </a:cubicBezTo>
                  <a:cubicBezTo>
                    <a:pt x="573024" y="322961"/>
                    <a:pt x="571881" y="326390"/>
                    <a:pt x="570230" y="329438"/>
                  </a:cubicBezTo>
                  <a:cubicBezTo>
                    <a:pt x="568706" y="332486"/>
                    <a:pt x="566674" y="335407"/>
                    <a:pt x="564388" y="337947"/>
                  </a:cubicBezTo>
                  <a:cubicBezTo>
                    <a:pt x="562102" y="340487"/>
                    <a:pt x="559435" y="342900"/>
                    <a:pt x="556641" y="344805"/>
                  </a:cubicBezTo>
                  <a:cubicBezTo>
                    <a:pt x="553847" y="346710"/>
                    <a:pt x="550545" y="348361"/>
                    <a:pt x="547370" y="349631"/>
                  </a:cubicBezTo>
                  <a:cubicBezTo>
                    <a:pt x="544195" y="350901"/>
                    <a:pt x="537718" y="353060"/>
                    <a:pt x="537337" y="352171"/>
                  </a:cubicBezTo>
                  <a:cubicBezTo>
                    <a:pt x="535305" y="347599"/>
                    <a:pt x="728980" y="212852"/>
                    <a:pt x="755650" y="204724"/>
                  </a:cubicBezTo>
                  <a:cubicBezTo>
                    <a:pt x="760984" y="203073"/>
                    <a:pt x="762635" y="204343"/>
                    <a:pt x="766064" y="204724"/>
                  </a:cubicBezTo>
                  <a:cubicBezTo>
                    <a:pt x="769493" y="205105"/>
                    <a:pt x="772922" y="205994"/>
                    <a:pt x="776097" y="207137"/>
                  </a:cubicBezTo>
                  <a:cubicBezTo>
                    <a:pt x="779272" y="208407"/>
                    <a:pt x="782574" y="210058"/>
                    <a:pt x="785368" y="211963"/>
                  </a:cubicBezTo>
                  <a:cubicBezTo>
                    <a:pt x="788162" y="213868"/>
                    <a:pt x="790829" y="216281"/>
                    <a:pt x="793115" y="218821"/>
                  </a:cubicBezTo>
                  <a:cubicBezTo>
                    <a:pt x="795401" y="221361"/>
                    <a:pt x="797433" y="224282"/>
                    <a:pt x="798957" y="227330"/>
                  </a:cubicBezTo>
                  <a:cubicBezTo>
                    <a:pt x="800608" y="230378"/>
                    <a:pt x="801751" y="233807"/>
                    <a:pt x="802640" y="237109"/>
                  </a:cubicBezTo>
                  <a:cubicBezTo>
                    <a:pt x="803402" y="240411"/>
                    <a:pt x="803910" y="243967"/>
                    <a:pt x="803910" y="247396"/>
                  </a:cubicBezTo>
                  <a:cubicBezTo>
                    <a:pt x="803910" y="250825"/>
                    <a:pt x="803529" y="254381"/>
                    <a:pt x="802640" y="257683"/>
                  </a:cubicBezTo>
                  <a:cubicBezTo>
                    <a:pt x="801878" y="260985"/>
                    <a:pt x="800481" y="264287"/>
                    <a:pt x="798957" y="267335"/>
                  </a:cubicBezTo>
                  <a:cubicBezTo>
                    <a:pt x="797306" y="270383"/>
                    <a:pt x="795401" y="273431"/>
                    <a:pt x="793115" y="275971"/>
                  </a:cubicBezTo>
                  <a:cubicBezTo>
                    <a:pt x="790829" y="278511"/>
                    <a:pt x="788162" y="280924"/>
                    <a:pt x="785368" y="282829"/>
                  </a:cubicBezTo>
                  <a:cubicBezTo>
                    <a:pt x="782574" y="284734"/>
                    <a:pt x="779399" y="286385"/>
                    <a:pt x="776224" y="287655"/>
                  </a:cubicBezTo>
                  <a:cubicBezTo>
                    <a:pt x="773049" y="288925"/>
                    <a:pt x="771779" y="288798"/>
                    <a:pt x="766064" y="290195"/>
                  </a:cubicBezTo>
                  <a:cubicBezTo>
                    <a:pt x="734695" y="297561"/>
                    <a:pt x="459740" y="353441"/>
                    <a:pt x="460121" y="356870"/>
                  </a:cubicBezTo>
                  <a:cubicBezTo>
                    <a:pt x="460248" y="357505"/>
                    <a:pt x="466979" y="356489"/>
                    <a:pt x="470408" y="356870"/>
                  </a:cubicBezTo>
                  <a:cubicBezTo>
                    <a:pt x="473837" y="357251"/>
                    <a:pt x="477393" y="358013"/>
                    <a:pt x="480568" y="359283"/>
                  </a:cubicBezTo>
                  <a:cubicBezTo>
                    <a:pt x="483743" y="360426"/>
                    <a:pt x="486918" y="362204"/>
                    <a:pt x="489712" y="364109"/>
                  </a:cubicBezTo>
                  <a:cubicBezTo>
                    <a:pt x="492506" y="366014"/>
                    <a:pt x="495173" y="368427"/>
                    <a:pt x="497459" y="370967"/>
                  </a:cubicBezTo>
                  <a:cubicBezTo>
                    <a:pt x="499745" y="373507"/>
                    <a:pt x="501777" y="376555"/>
                    <a:pt x="503428" y="379603"/>
                  </a:cubicBezTo>
                  <a:cubicBezTo>
                    <a:pt x="505079" y="382651"/>
                    <a:pt x="506349" y="385953"/>
                    <a:pt x="507111" y="389255"/>
                  </a:cubicBezTo>
                  <a:cubicBezTo>
                    <a:pt x="508000" y="392557"/>
                    <a:pt x="508381" y="396113"/>
                    <a:pt x="508381" y="399542"/>
                  </a:cubicBezTo>
                  <a:cubicBezTo>
                    <a:pt x="508381" y="402971"/>
                    <a:pt x="507873" y="406527"/>
                    <a:pt x="507111" y="409829"/>
                  </a:cubicBezTo>
                  <a:cubicBezTo>
                    <a:pt x="506222" y="413131"/>
                    <a:pt x="505079" y="416560"/>
                    <a:pt x="503428" y="419608"/>
                  </a:cubicBezTo>
                  <a:cubicBezTo>
                    <a:pt x="501904" y="422656"/>
                    <a:pt x="499872" y="425577"/>
                    <a:pt x="497586" y="428117"/>
                  </a:cubicBezTo>
                  <a:cubicBezTo>
                    <a:pt x="495300" y="430657"/>
                    <a:pt x="492633" y="433070"/>
                    <a:pt x="489839" y="434975"/>
                  </a:cubicBezTo>
                  <a:cubicBezTo>
                    <a:pt x="487045" y="436880"/>
                    <a:pt x="483743" y="438531"/>
                    <a:pt x="480568" y="439801"/>
                  </a:cubicBezTo>
                  <a:cubicBezTo>
                    <a:pt x="477393" y="441071"/>
                    <a:pt x="470535" y="442341"/>
                    <a:pt x="470535" y="442341"/>
                  </a:cubicBezTo>
                  <a:cubicBezTo>
                    <a:pt x="470535" y="442341"/>
                    <a:pt x="732155" y="372110"/>
                    <a:pt x="763016" y="368046"/>
                  </a:cubicBezTo>
                  <a:cubicBezTo>
                    <a:pt x="768731" y="367284"/>
                    <a:pt x="769874" y="367538"/>
                    <a:pt x="773303" y="367919"/>
                  </a:cubicBezTo>
                  <a:cubicBezTo>
                    <a:pt x="776732" y="368300"/>
                    <a:pt x="780288" y="369189"/>
                    <a:pt x="783463" y="370459"/>
                  </a:cubicBezTo>
                  <a:cubicBezTo>
                    <a:pt x="786638" y="371729"/>
                    <a:pt x="789813" y="373380"/>
                    <a:pt x="792607" y="375285"/>
                  </a:cubicBezTo>
                  <a:cubicBezTo>
                    <a:pt x="795401" y="377190"/>
                    <a:pt x="798068" y="379603"/>
                    <a:pt x="800354" y="382143"/>
                  </a:cubicBezTo>
                  <a:cubicBezTo>
                    <a:pt x="802640" y="384683"/>
                    <a:pt x="804672" y="387604"/>
                    <a:pt x="806323" y="390652"/>
                  </a:cubicBezTo>
                  <a:cubicBezTo>
                    <a:pt x="807974" y="393700"/>
                    <a:pt x="809117" y="397129"/>
                    <a:pt x="810006" y="400431"/>
                  </a:cubicBezTo>
                  <a:cubicBezTo>
                    <a:pt x="810768" y="403733"/>
                    <a:pt x="811276" y="407289"/>
                    <a:pt x="811276" y="410718"/>
                  </a:cubicBezTo>
                  <a:cubicBezTo>
                    <a:pt x="811276" y="414147"/>
                    <a:pt x="810895" y="417703"/>
                    <a:pt x="810006" y="421005"/>
                  </a:cubicBezTo>
                  <a:cubicBezTo>
                    <a:pt x="809244" y="424307"/>
                    <a:pt x="807974" y="427609"/>
                    <a:pt x="806323" y="430657"/>
                  </a:cubicBezTo>
                  <a:cubicBezTo>
                    <a:pt x="804799" y="433705"/>
                    <a:pt x="802767" y="436626"/>
                    <a:pt x="800481" y="439166"/>
                  </a:cubicBezTo>
                  <a:cubicBezTo>
                    <a:pt x="798195" y="441706"/>
                    <a:pt x="795528" y="444246"/>
                    <a:pt x="792734" y="446151"/>
                  </a:cubicBezTo>
                  <a:cubicBezTo>
                    <a:pt x="789940" y="448183"/>
                    <a:pt x="786638" y="449707"/>
                    <a:pt x="783463" y="450977"/>
                  </a:cubicBezTo>
                  <a:cubicBezTo>
                    <a:pt x="780288" y="452120"/>
                    <a:pt x="778891" y="453136"/>
                    <a:pt x="773430" y="453390"/>
                  </a:cubicBezTo>
                  <a:cubicBezTo>
                    <a:pt x="750189" y="454406"/>
                    <a:pt x="588010" y="427990"/>
                    <a:pt x="588137" y="426212"/>
                  </a:cubicBezTo>
                  <a:cubicBezTo>
                    <a:pt x="588137" y="425831"/>
                    <a:pt x="595122" y="425831"/>
                    <a:pt x="598551" y="426212"/>
                  </a:cubicBezTo>
                  <a:cubicBezTo>
                    <a:pt x="601980" y="426593"/>
                    <a:pt x="605409" y="427482"/>
                    <a:pt x="608584" y="428752"/>
                  </a:cubicBezTo>
                  <a:cubicBezTo>
                    <a:pt x="611759" y="430022"/>
                    <a:pt x="615061" y="431673"/>
                    <a:pt x="617855" y="433578"/>
                  </a:cubicBezTo>
                  <a:cubicBezTo>
                    <a:pt x="620649" y="435483"/>
                    <a:pt x="623316" y="437896"/>
                    <a:pt x="625602" y="440436"/>
                  </a:cubicBezTo>
                  <a:cubicBezTo>
                    <a:pt x="627888" y="442976"/>
                    <a:pt x="629793" y="445897"/>
                    <a:pt x="631444" y="448945"/>
                  </a:cubicBezTo>
                  <a:cubicBezTo>
                    <a:pt x="633095" y="451993"/>
                    <a:pt x="634365" y="455295"/>
                    <a:pt x="635254" y="458597"/>
                  </a:cubicBezTo>
                  <a:cubicBezTo>
                    <a:pt x="636143" y="461899"/>
                    <a:pt x="636397" y="465582"/>
                    <a:pt x="636397" y="469011"/>
                  </a:cubicBezTo>
                  <a:cubicBezTo>
                    <a:pt x="636397" y="472440"/>
                    <a:pt x="636016" y="475996"/>
                    <a:pt x="635254" y="479298"/>
                  </a:cubicBezTo>
                  <a:cubicBezTo>
                    <a:pt x="634492" y="482600"/>
                    <a:pt x="633222" y="485902"/>
                    <a:pt x="631571" y="488950"/>
                  </a:cubicBezTo>
                  <a:cubicBezTo>
                    <a:pt x="629920" y="491998"/>
                    <a:pt x="627888" y="494919"/>
                    <a:pt x="625602" y="497459"/>
                  </a:cubicBezTo>
                  <a:cubicBezTo>
                    <a:pt x="623316" y="499999"/>
                    <a:pt x="620649" y="502412"/>
                    <a:pt x="617855" y="504444"/>
                  </a:cubicBezTo>
                  <a:cubicBezTo>
                    <a:pt x="615061" y="506349"/>
                    <a:pt x="611886" y="508000"/>
                    <a:pt x="608711" y="509270"/>
                  </a:cubicBezTo>
                  <a:cubicBezTo>
                    <a:pt x="605536" y="510413"/>
                    <a:pt x="599186" y="512826"/>
                    <a:pt x="598678" y="511683"/>
                  </a:cubicBezTo>
                  <a:cubicBezTo>
                    <a:pt x="596265" y="506730"/>
                    <a:pt x="741172" y="387604"/>
                    <a:pt x="763905" y="379603"/>
                  </a:cubicBezTo>
                  <a:cubicBezTo>
                    <a:pt x="768858" y="377825"/>
                    <a:pt x="770763" y="379222"/>
                    <a:pt x="774192" y="379603"/>
                  </a:cubicBezTo>
                  <a:cubicBezTo>
                    <a:pt x="777621" y="379984"/>
                    <a:pt x="781177" y="380873"/>
                    <a:pt x="784352" y="382143"/>
                  </a:cubicBezTo>
                  <a:cubicBezTo>
                    <a:pt x="787527" y="383286"/>
                    <a:pt x="790702" y="384937"/>
                    <a:pt x="793496" y="386842"/>
                  </a:cubicBezTo>
                  <a:cubicBezTo>
                    <a:pt x="796290" y="388747"/>
                    <a:pt x="798957" y="391287"/>
                    <a:pt x="801243" y="393827"/>
                  </a:cubicBezTo>
                  <a:cubicBezTo>
                    <a:pt x="803529" y="396367"/>
                    <a:pt x="805561" y="399288"/>
                    <a:pt x="807212" y="402336"/>
                  </a:cubicBezTo>
                  <a:cubicBezTo>
                    <a:pt x="808863" y="405384"/>
                    <a:pt x="810133" y="408686"/>
                    <a:pt x="810895" y="411988"/>
                  </a:cubicBezTo>
                  <a:cubicBezTo>
                    <a:pt x="811784" y="415290"/>
                    <a:pt x="812165" y="418846"/>
                    <a:pt x="812165" y="422275"/>
                  </a:cubicBezTo>
                  <a:cubicBezTo>
                    <a:pt x="812165" y="425704"/>
                    <a:pt x="811657" y="429260"/>
                    <a:pt x="810895" y="432562"/>
                  </a:cubicBezTo>
                  <a:cubicBezTo>
                    <a:pt x="810006" y="435864"/>
                    <a:pt x="808863" y="439293"/>
                    <a:pt x="807212" y="442341"/>
                  </a:cubicBezTo>
                  <a:cubicBezTo>
                    <a:pt x="805688" y="445389"/>
                    <a:pt x="803656" y="448310"/>
                    <a:pt x="801370" y="450850"/>
                  </a:cubicBezTo>
                  <a:cubicBezTo>
                    <a:pt x="799084" y="453390"/>
                    <a:pt x="796417" y="455803"/>
                    <a:pt x="793623" y="457708"/>
                  </a:cubicBezTo>
                  <a:cubicBezTo>
                    <a:pt x="790829" y="459613"/>
                    <a:pt x="787527" y="461264"/>
                    <a:pt x="784352" y="462534"/>
                  </a:cubicBezTo>
                  <a:cubicBezTo>
                    <a:pt x="781177" y="463804"/>
                    <a:pt x="779907" y="464947"/>
                    <a:pt x="774319" y="465074"/>
                  </a:cubicBezTo>
                  <a:cubicBezTo>
                    <a:pt x="746125" y="465836"/>
                    <a:pt x="516890" y="416306"/>
                    <a:pt x="517144" y="413385"/>
                  </a:cubicBezTo>
                  <a:cubicBezTo>
                    <a:pt x="517144" y="412877"/>
                    <a:pt x="524129" y="413004"/>
                    <a:pt x="527558" y="413385"/>
                  </a:cubicBezTo>
                  <a:cubicBezTo>
                    <a:pt x="530987" y="413766"/>
                    <a:pt x="534416" y="414655"/>
                    <a:pt x="537591" y="415798"/>
                  </a:cubicBezTo>
                  <a:cubicBezTo>
                    <a:pt x="540766" y="417068"/>
                    <a:pt x="543941" y="418719"/>
                    <a:pt x="546735" y="420624"/>
                  </a:cubicBezTo>
                  <a:cubicBezTo>
                    <a:pt x="549529" y="422529"/>
                    <a:pt x="552323" y="424942"/>
                    <a:pt x="554609" y="427482"/>
                  </a:cubicBezTo>
                  <a:cubicBezTo>
                    <a:pt x="556895" y="430022"/>
                    <a:pt x="558927" y="432943"/>
                    <a:pt x="560451" y="435991"/>
                  </a:cubicBezTo>
                  <a:cubicBezTo>
                    <a:pt x="562102" y="439039"/>
                    <a:pt x="563245" y="442468"/>
                    <a:pt x="564134" y="445770"/>
                  </a:cubicBezTo>
                  <a:cubicBezTo>
                    <a:pt x="564896" y="449072"/>
                    <a:pt x="565404" y="452628"/>
                    <a:pt x="565404" y="456057"/>
                  </a:cubicBezTo>
                  <a:cubicBezTo>
                    <a:pt x="565404" y="459486"/>
                    <a:pt x="565023" y="463042"/>
                    <a:pt x="564134" y="466344"/>
                  </a:cubicBezTo>
                  <a:cubicBezTo>
                    <a:pt x="563372" y="469646"/>
                    <a:pt x="561975" y="472948"/>
                    <a:pt x="560451" y="475996"/>
                  </a:cubicBezTo>
                  <a:cubicBezTo>
                    <a:pt x="558800" y="479044"/>
                    <a:pt x="556895" y="482092"/>
                    <a:pt x="554609" y="484632"/>
                  </a:cubicBezTo>
                  <a:cubicBezTo>
                    <a:pt x="552323" y="487172"/>
                    <a:pt x="549656" y="489585"/>
                    <a:pt x="546862" y="491490"/>
                  </a:cubicBezTo>
                  <a:cubicBezTo>
                    <a:pt x="544068" y="493395"/>
                    <a:pt x="540893" y="495046"/>
                    <a:pt x="537718" y="496316"/>
                  </a:cubicBezTo>
                  <a:cubicBezTo>
                    <a:pt x="534543" y="497586"/>
                    <a:pt x="527939" y="499745"/>
                    <a:pt x="527558" y="498856"/>
                  </a:cubicBezTo>
                  <a:cubicBezTo>
                    <a:pt x="525653" y="494538"/>
                    <a:pt x="724789" y="364109"/>
                    <a:pt x="751586" y="356235"/>
                  </a:cubicBezTo>
                  <a:cubicBezTo>
                    <a:pt x="756920" y="354711"/>
                    <a:pt x="758444" y="355854"/>
                    <a:pt x="761873" y="356235"/>
                  </a:cubicBezTo>
                  <a:cubicBezTo>
                    <a:pt x="765302" y="356616"/>
                    <a:pt x="768858" y="357505"/>
                    <a:pt x="772033" y="358775"/>
                  </a:cubicBezTo>
                  <a:cubicBezTo>
                    <a:pt x="775208" y="360045"/>
                    <a:pt x="778383" y="361696"/>
                    <a:pt x="781177" y="363601"/>
                  </a:cubicBezTo>
                  <a:cubicBezTo>
                    <a:pt x="783971" y="365506"/>
                    <a:pt x="786638" y="367919"/>
                    <a:pt x="788924" y="370459"/>
                  </a:cubicBezTo>
                  <a:cubicBezTo>
                    <a:pt x="791210" y="372999"/>
                    <a:pt x="793242" y="375920"/>
                    <a:pt x="794893" y="378968"/>
                  </a:cubicBezTo>
                  <a:cubicBezTo>
                    <a:pt x="796544" y="382016"/>
                    <a:pt x="797814" y="385318"/>
                    <a:pt x="798576" y="388620"/>
                  </a:cubicBezTo>
                  <a:cubicBezTo>
                    <a:pt x="799465" y="391922"/>
                    <a:pt x="799846" y="395605"/>
                    <a:pt x="799846" y="399034"/>
                  </a:cubicBezTo>
                  <a:cubicBezTo>
                    <a:pt x="799846" y="402463"/>
                    <a:pt x="799465" y="406019"/>
                    <a:pt x="798576" y="409321"/>
                  </a:cubicBezTo>
                  <a:cubicBezTo>
                    <a:pt x="797814" y="412623"/>
                    <a:pt x="796544" y="415925"/>
                    <a:pt x="794893" y="418973"/>
                  </a:cubicBezTo>
                  <a:cubicBezTo>
                    <a:pt x="793242" y="422021"/>
                    <a:pt x="791210" y="424942"/>
                    <a:pt x="788924" y="427482"/>
                  </a:cubicBezTo>
                  <a:cubicBezTo>
                    <a:pt x="786638" y="430022"/>
                    <a:pt x="783971" y="432435"/>
                    <a:pt x="781177" y="434467"/>
                  </a:cubicBezTo>
                  <a:cubicBezTo>
                    <a:pt x="778383" y="436372"/>
                    <a:pt x="775208" y="438023"/>
                    <a:pt x="772033" y="439293"/>
                  </a:cubicBezTo>
                  <a:cubicBezTo>
                    <a:pt x="768858" y="440436"/>
                    <a:pt x="767080" y="442214"/>
                    <a:pt x="762000" y="441706"/>
                  </a:cubicBezTo>
                  <a:cubicBezTo>
                    <a:pt x="743331" y="439674"/>
                    <a:pt x="635381" y="385953"/>
                    <a:pt x="636397" y="381508"/>
                  </a:cubicBezTo>
                  <a:cubicBezTo>
                    <a:pt x="636651" y="380238"/>
                    <a:pt x="644017" y="381000"/>
                    <a:pt x="647700" y="381508"/>
                  </a:cubicBezTo>
                  <a:cubicBezTo>
                    <a:pt x="651383" y="382016"/>
                    <a:pt x="655193" y="382905"/>
                    <a:pt x="658749" y="384302"/>
                  </a:cubicBezTo>
                  <a:cubicBezTo>
                    <a:pt x="662305" y="385572"/>
                    <a:pt x="665734" y="387350"/>
                    <a:pt x="668782" y="389509"/>
                  </a:cubicBezTo>
                  <a:cubicBezTo>
                    <a:pt x="671830" y="391668"/>
                    <a:pt x="674751" y="394208"/>
                    <a:pt x="677291" y="397002"/>
                  </a:cubicBezTo>
                  <a:cubicBezTo>
                    <a:pt x="679831" y="399796"/>
                    <a:pt x="681990" y="403098"/>
                    <a:pt x="683768" y="406400"/>
                  </a:cubicBezTo>
                  <a:cubicBezTo>
                    <a:pt x="685546" y="409702"/>
                    <a:pt x="686943" y="413258"/>
                    <a:pt x="687832" y="416941"/>
                  </a:cubicBezTo>
                  <a:cubicBezTo>
                    <a:pt x="688721" y="420624"/>
                    <a:pt x="689229" y="424434"/>
                    <a:pt x="689229" y="428244"/>
                  </a:cubicBezTo>
                  <a:cubicBezTo>
                    <a:pt x="689229" y="432054"/>
                    <a:pt x="688721" y="435864"/>
                    <a:pt x="687832" y="439547"/>
                  </a:cubicBezTo>
                  <a:cubicBezTo>
                    <a:pt x="686943" y="443230"/>
                    <a:pt x="685546" y="446913"/>
                    <a:pt x="683768" y="450215"/>
                  </a:cubicBezTo>
                  <a:cubicBezTo>
                    <a:pt x="681990" y="453517"/>
                    <a:pt x="679831" y="456692"/>
                    <a:pt x="677418" y="459486"/>
                  </a:cubicBezTo>
                  <a:cubicBezTo>
                    <a:pt x="674878" y="462280"/>
                    <a:pt x="671957" y="464947"/>
                    <a:pt x="668909" y="467106"/>
                  </a:cubicBezTo>
                  <a:cubicBezTo>
                    <a:pt x="665861" y="469265"/>
                    <a:pt x="662432" y="471043"/>
                    <a:pt x="658876" y="472313"/>
                  </a:cubicBezTo>
                  <a:cubicBezTo>
                    <a:pt x="655320" y="473710"/>
                    <a:pt x="648589" y="476504"/>
                    <a:pt x="647827" y="475107"/>
                  </a:cubicBezTo>
                  <a:cubicBezTo>
                    <a:pt x="645414" y="470789"/>
                    <a:pt x="714248" y="399034"/>
                    <a:pt x="730250" y="392430"/>
                  </a:cubicBezTo>
                  <a:cubicBezTo>
                    <a:pt x="735330" y="390271"/>
                    <a:pt x="738124" y="391922"/>
                    <a:pt x="742061" y="392430"/>
                  </a:cubicBezTo>
                  <a:cubicBezTo>
                    <a:pt x="745871" y="392938"/>
                    <a:pt x="749808" y="393827"/>
                    <a:pt x="753491" y="395224"/>
                  </a:cubicBezTo>
                  <a:cubicBezTo>
                    <a:pt x="757047" y="396621"/>
                    <a:pt x="760603" y="398526"/>
                    <a:pt x="763778" y="400685"/>
                  </a:cubicBezTo>
                  <a:cubicBezTo>
                    <a:pt x="766953" y="402844"/>
                    <a:pt x="770128" y="405511"/>
                    <a:pt x="772668" y="408432"/>
                  </a:cubicBezTo>
                  <a:cubicBezTo>
                    <a:pt x="775208" y="411353"/>
                    <a:pt x="777494" y="414655"/>
                    <a:pt x="779272" y="418084"/>
                  </a:cubicBezTo>
                  <a:cubicBezTo>
                    <a:pt x="781050" y="421513"/>
                    <a:pt x="782574" y="425323"/>
                    <a:pt x="783463" y="429133"/>
                  </a:cubicBezTo>
                  <a:cubicBezTo>
                    <a:pt x="784352" y="432943"/>
                    <a:pt x="784860" y="436880"/>
                    <a:pt x="784860" y="440690"/>
                  </a:cubicBezTo>
                  <a:cubicBezTo>
                    <a:pt x="784860" y="444627"/>
                    <a:pt x="784352" y="448564"/>
                    <a:pt x="783463" y="452374"/>
                  </a:cubicBezTo>
                  <a:cubicBezTo>
                    <a:pt x="782574" y="456184"/>
                    <a:pt x="781050" y="459867"/>
                    <a:pt x="779272" y="463296"/>
                  </a:cubicBezTo>
                  <a:cubicBezTo>
                    <a:pt x="777494" y="466725"/>
                    <a:pt x="775208" y="470027"/>
                    <a:pt x="772668" y="472948"/>
                  </a:cubicBezTo>
                  <a:cubicBezTo>
                    <a:pt x="770128" y="475869"/>
                    <a:pt x="767080" y="478536"/>
                    <a:pt x="763905" y="480822"/>
                  </a:cubicBezTo>
                  <a:cubicBezTo>
                    <a:pt x="760730" y="482981"/>
                    <a:pt x="757174" y="484886"/>
                    <a:pt x="753491" y="486283"/>
                  </a:cubicBezTo>
                  <a:cubicBezTo>
                    <a:pt x="749808" y="487680"/>
                    <a:pt x="747776" y="489839"/>
                    <a:pt x="742061" y="489077"/>
                  </a:cubicBezTo>
                  <a:cubicBezTo>
                    <a:pt x="721741" y="486410"/>
                    <a:pt x="608584" y="422656"/>
                    <a:pt x="609854" y="417576"/>
                  </a:cubicBezTo>
                  <a:cubicBezTo>
                    <a:pt x="610235" y="416179"/>
                    <a:pt x="617474" y="417068"/>
                    <a:pt x="621157" y="417576"/>
                  </a:cubicBezTo>
                  <a:cubicBezTo>
                    <a:pt x="624840" y="418084"/>
                    <a:pt x="628650" y="418973"/>
                    <a:pt x="632079" y="420243"/>
                  </a:cubicBezTo>
                  <a:cubicBezTo>
                    <a:pt x="635508" y="421513"/>
                    <a:pt x="638937" y="423291"/>
                    <a:pt x="641985" y="425450"/>
                  </a:cubicBezTo>
                  <a:cubicBezTo>
                    <a:pt x="645033" y="427609"/>
                    <a:pt x="647954" y="430149"/>
                    <a:pt x="650494" y="432943"/>
                  </a:cubicBezTo>
                  <a:cubicBezTo>
                    <a:pt x="652907" y="435737"/>
                    <a:pt x="655193" y="438912"/>
                    <a:pt x="656844" y="442214"/>
                  </a:cubicBezTo>
                  <a:cubicBezTo>
                    <a:pt x="658622" y="445516"/>
                    <a:pt x="659892" y="449199"/>
                    <a:pt x="660781" y="452755"/>
                  </a:cubicBezTo>
                  <a:cubicBezTo>
                    <a:pt x="661670" y="456438"/>
                    <a:pt x="662178" y="460248"/>
                    <a:pt x="662178" y="463931"/>
                  </a:cubicBezTo>
                  <a:cubicBezTo>
                    <a:pt x="662178" y="467614"/>
                    <a:pt x="661797" y="471551"/>
                    <a:pt x="660908" y="475107"/>
                  </a:cubicBezTo>
                  <a:cubicBezTo>
                    <a:pt x="660019" y="478663"/>
                    <a:pt x="658622" y="482219"/>
                    <a:pt x="656844" y="485521"/>
                  </a:cubicBezTo>
                  <a:cubicBezTo>
                    <a:pt x="655066" y="488823"/>
                    <a:pt x="652907" y="491998"/>
                    <a:pt x="650494" y="494792"/>
                  </a:cubicBezTo>
                  <a:cubicBezTo>
                    <a:pt x="648081" y="497586"/>
                    <a:pt x="645160" y="500126"/>
                    <a:pt x="642112" y="502285"/>
                  </a:cubicBezTo>
                  <a:cubicBezTo>
                    <a:pt x="639064" y="504444"/>
                    <a:pt x="635635" y="506095"/>
                    <a:pt x="632079" y="507492"/>
                  </a:cubicBezTo>
                  <a:cubicBezTo>
                    <a:pt x="628650" y="508762"/>
                    <a:pt x="622681" y="512191"/>
                    <a:pt x="621157" y="510286"/>
                  </a:cubicBezTo>
                  <a:cubicBezTo>
                    <a:pt x="615950" y="503809"/>
                    <a:pt x="668274" y="398399"/>
                    <a:pt x="683260" y="389255"/>
                  </a:cubicBezTo>
                  <a:cubicBezTo>
                    <a:pt x="687705" y="386588"/>
                    <a:pt x="691134" y="388747"/>
                    <a:pt x="695071" y="389255"/>
                  </a:cubicBezTo>
                  <a:cubicBezTo>
                    <a:pt x="699008" y="389763"/>
                    <a:pt x="702945" y="390652"/>
                    <a:pt x="706628" y="392049"/>
                  </a:cubicBezTo>
                  <a:cubicBezTo>
                    <a:pt x="710311" y="393446"/>
                    <a:pt x="713994" y="395351"/>
                    <a:pt x="717169" y="397510"/>
                  </a:cubicBezTo>
                  <a:cubicBezTo>
                    <a:pt x="720471" y="399796"/>
                    <a:pt x="723392" y="402463"/>
                    <a:pt x="726059" y="405384"/>
                  </a:cubicBezTo>
                  <a:cubicBezTo>
                    <a:pt x="728599" y="408305"/>
                    <a:pt x="731012" y="411734"/>
                    <a:pt x="732790" y="415163"/>
                  </a:cubicBezTo>
                  <a:cubicBezTo>
                    <a:pt x="734568" y="418592"/>
                    <a:pt x="736092" y="422402"/>
                    <a:pt x="736981" y="426212"/>
                  </a:cubicBezTo>
                  <a:cubicBezTo>
                    <a:pt x="737870" y="430022"/>
                    <a:pt x="738378" y="434086"/>
                    <a:pt x="738378" y="438023"/>
                  </a:cubicBezTo>
                  <a:cubicBezTo>
                    <a:pt x="738378" y="441960"/>
                    <a:pt x="737870" y="446024"/>
                    <a:pt x="736981" y="449834"/>
                  </a:cubicBezTo>
                  <a:cubicBezTo>
                    <a:pt x="736092" y="453644"/>
                    <a:pt x="734568" y="457454"/>
                    <a:pt x="732790" y="460883"/>
                  </a:cubicBezTo>
                  <a:cubicBezTo>
                    <a:pt x="731012" y="464312"/>
                    <a:pt x="728599" y="467741"/>
                    <a:pt x="726059" y="470662"/>
                  </a:cubicBezTo>
                  <a:cubicBezTo>
                    <a:pt x="723392" y="473583"/>
                    <a:pt x="720471" y="476250"/>
                    <a:pt x="717169" y="478536"/>
                  </a:cubicBezTo>
                  <a:cubicBezTo>
                    <a:pt x="713994" y="480695"/>
                    <a:pt x="710311" y="482600"/>
                    <a:pt x="706628" y="483997"/>
                  </a:cubicBezTo>
                  <a:cubicBezTo>
                    <a:pt x="702945" y="485394"/>
                    <a:pt x="701294" y="487045"/>
                    <a:pt x="695198" y="486918"/>
                  </a:cubicBezTo>
                  <a:cubicBezTo>
                    <a:pt x="668909" y="486283"/>
                    <a:pt x="524510" y="403098"/>
                    <a:pt x="488188" y="424180"/>
                  </a:cubicBezTo>
                  <a:cubicBezTo>
                    <a:pt x="461010" y="439928"/>
                    <a:pt x="481584" y="515239"/>
                    <a:pt x="461391" y="541909"/>
                  </a:cubicBezTo>
                  <a:cubicBezTo>
                    <a:pt x="444627" y="564134"/>
                    <a:pt x="397129" y="571373"/>
                    <a:pt x="387604" y="582168"/>
                  </a:cubicBezTo>
                  <a:cubicBezTo>
                    <a:pt x="384048" y="586232"/>
                    <a:pt x="385191" y="589788"/>
                    <a:pt x="383286" y="593217"/>
                  </a:cubicBezTo>
                  <a:cubicBezTo>
                    <a:pt x="381381" y="596646"/>
                    <a:pt x="379095" y="599948"/>
                    <a:pt x="376428" y="602869"/>
                  </a:cubicBezTo>
                  <a:cubicBezTo>
                    <a:pt x="373761" y="605790"/>
                    <a:pt x="370713" y="608584"/>
                    <a:pt x="367411" y="610743"/>
                  </a:cubicBezTo>
                  <a:cubicBezTo>
                    <a:pt x="364109" y="612902"/>
                    <a:pt x="360553" y="614680"/>
                    <a:pt x="356870" y="616077"/>
                  </a:cubicBezTo>
                  <a:cubicBezTo>
                    <a:pt x="353187" y="617474"/>
                    <a:pt x="349123" y="618490"/>
                    <a:pt x="345186" y="618871"/>
                  </a:cubicBezTo>
                  <a:cubicBezTo>
                    <a:pt x="341249" y="619252"/>
                    <a:pt x="337312" y="619252"/>
                    <a:pt x="333375" y="618744"/>
                  </a:cubicBezTo>
                  <a:cubicBezTo>
                    <a:pt x="329438" y="618236"/>
                    <a:pt x="325501" y="617093"/>
                    <a:pt x="321818" y="615696"/>
                  </a:cubicBezTo>
                  <a:cubicBezTo>
                    <a:pt x="318135" y="614299"/>
                    <a:pt x="314579" y="612394"/>
                    <a:pt x="311404" y="610108"/>
                  </a:cubicBezTo>
                  <a:cubicBezTo>
                    <a:pt x="308229" y="607822"/>
                    <a:pt x="305054" y="605155"/>
                    <a:pt x="302514" y="602107"/>
                  </a:cubicBezTo>
                  <a:cubicBezTo>
                    <a:pt x="299974" y="599186"/>
                    <a:pt x="297688" y="595757"/>
                    <a:pt x="295910" y="592201"/>
                  </a:cubicBezTo>
                  <a:cubicBezTo>
                    <a:pt x="294132" y="588772"/>
                    <a:pt x="292735" y="584962"/>
                    <a:pt x="291846" y="581152"/>
                  </a:cubicBezTo>
                  <a:cubicBezTo>
                    <a:pt x="290957" y="577342"/>
                    <a:pt x="290576" y="573151"/>
                    <a:pt x="290576" y="569214"/>
                  </a:cubicBezTo>
                  <a:cubicBezTo>
                    <a:pt x="290576" y="565277"/>
                    <a:pt x="288671" y="560832"/>
                    <a:pt x="292100" y="557530"/>
                  </a:cubicBezTo>
                  <a:cubicBezTo>
                    <a:pt x="304292" y="545592"/>
                    <a:pt x="387223" y="539623"/>
                    <a:pt x="439801" y="541782"/>
                  </a:cubicBezTo>
                  <a:cubicBezTo>
                    <a:pt x="500888" y="544322"/>
                    <a:pt x="577850" y="599059"/>
                    <a:pt x="636778" y="579120"/>
                  </a:cubicBezTo>
                  <a:cubicBezTo>
                    <a:pt x="704596" y="556133"/>
                    <a:pt x="801497" y="407924"/>
                    <a:pt x="813435" y="381635"/>
                  </a:cubicBezTo>
                  <a:cubicBezTo>
                    <a:pt x="815848" y="376174"/>
                    <a:pt x="813943" y="374015"/>
                    <a:pt x="814832" y="370459"/>
                  </a:cubicBezTo>
                  <a:cubicBezTo>
                    <a:pt x="815721" y="366776"/>
                    <a:pt x="817118" y="363220"/>
                    <a:pt x="818896" y="359918"/>
                  </a:cubicBezTo>
                  <a:cubicBezTo>
                    <a:pt x="820674" y="356616"/>
                    <a:pt x="822833" y="353568"/>
                    <a:pt x="825246" y="350774"/>
                  </a:cubicBezTo>
                  <a:cubicBezTo>
                    <a:pt x="827786" y="347980"/>
                    <a:pt x="830707" y="345440"/>
                    <a:pt x="833755" y="343281"/>
                  </a:cubicBezTo>
                  <a:cubicBezTo>
                    <a:pt x="836803" y="341122"/>
                    <a:pt x="840232" y="339344"/>
                    <a:pt x="843661" y="338074"/>
                  </a:cubicBezTo>
                  <a:cubicBezTo>
                    <a:pt x="847090" y="336804"/>
                    <a:pt x="850900" y="335788"/>
                    <a:pt x="854583" y="335407"/>
                  </a:cubicBezTo>
                  <a:cubicBezTo>
                    <a:pt x="858266" y="335026"/>
                    <a:pt x="862076" y="334899"/>
                    <a:pt x="865759" y="335407"/>
                  </a:cubicBezTo>
                  <a:cubicBezTo>
                    <a:pt x="869442" y="335915"/>
                    <a:pt x="873252" y="336804"/>
                    <a:pt x="876681" y="338201"/>
                  </a:cubicBezTo>
                  <a:cubicBezTo>
                    <a:pt x="880110" y="339471"/>
                    <a:pt x="883539" y="341249"/>
                    <a:pt x="886587" y="343408"/>
                  </a:cubicBezTo>
                  <a:cubicBezTo>
                    <a:pt x="889635" y="345567"/>
                    <a:pt x="892556" y="348107"/>
                    <a:pt x="895096" y="350901"/>
                  </a:cubicBezTo>
                  <a:cubicBezTo>
                    <a:pt x="897509" y="353695"/>
                    <a:pt x="899795" y="356743"/>
                    <a:pt x="901446" y="360045"/>
                  </a:cubicBezTo>
                  <a:cubicBezTo>
                    <a:pt x="903224" y="363347"/>
                    <a:pt x="904494" y="366903"/>
                    <a:pt x="905383" y="370586"/>
                  </a:cubicBezTo>
                  <a:cubicBezTo>
                    <a:pt x="906272" y="374142"/>
                    <a:pt x="909320" y="378460"/>
                    <a:pt x="906653" y="381762"/>
                  </a:cubicBezTo>
                  <a:cubicBezTo>
                    <a:pt x="894207" y="397002"/>
                    <a:pt x="685800" y="415798"/>
                    <a:pt x="673354" y="402971"/>
                  </a:cubicBezTo>
                  <a:cubicBezTo>
                    <a:pt x="670560" y="400050"/>
                    <a:pt x="673862" y="395097"/>
                    <a:pt x="674751" y="391414"/>
                  </a:cubicBezTo>
                  <a:cubicBezTo>
                    <a:pt x="675640" y="387604"/>
                    <a:pt x="677164" y="383921"/>
                    <a:pt x="678942" y="380492"/>
                  </a:cubicBezTo>
                  <a:cubicBezTo>
                    <a:pt x="680720" y="377063"/>
                    <a:pt x="683006" y="373888"/>
                    <a:pt x="685546" y="370967"/>
                  </a:cubicBezTo>
                  <a:cubicBezTo>
                    <a:pt x="688086" y="368046"/>
                    <a:pt x="691134" y="365379"/>
                    <a:pt x="694309" y="363220"/>
                  </a:cubicBezTo>
                  <a:cubicBezTo>
                    <a:pt x="697484" y="361061"/>
                    <a:pt x="701040" y="359156"/>
                    <a:pt x="704596" y="357759"/>
                  </a:cubicBezTo>
                  <a:cubicBezTo>
                    <a:pt x="708279" y="356362"/>
                    <a:pt x="712216" y="355473"/>
                    <a:pt x="716026" y="354965"/>
                  </a:cubicBezTo>
                  <a:cubicBezTo>
                    <a:pt x="719836" y="354457"/>
                    <a:pt x="723900" y="354457"/>
                    <a:pt x="727710" y="354965"/>
                  </a:cubicBezTo>
                  <a:cubicBezTo>
                    <a:pt x="731520" y="355473"/>
                    <a:pt x="735457" y="356489"/>
                    <a:pt x="739013" y="357886"/>
                  </a:cubicBezTo>
                  <a:cubicBezTo>
                    <a:pt x="742569" y="359283"/>
                    <a:pt x="746125" y="361188"/>
                    <a:pt x="749300" y="363347"/>
                  </a:cubicBezTo>
                  <a:cubicBezTo>
                    <a:pt x="752475" y="365506"/>
                    <a:pt x="755523" y="368173"/>
                    <a:pt x="758063" y="371094"/>
                  </a:cubicBezTo>
                  <a:cubicBezTo>
                    <a:pt x="760603" y="374015"/>
                    <a:pt x="762889" y="377190"/>
                    <a:pt x="764667" y="380619"/>
                  </a:cubicBezTo>
                  <a:cubicBezTo>
                    <a:pt x="766445" y="384048"/>
                    <a:pt x="767842" y="387731"/>
                    <a:pt x="768731" y="391541"/>
                  </a:cubicBezTo>
                  <a:cubicBezTo>
                    <a:pt x="769620" y="395351"/>
                    <a:pt x="771779" y="402463"/>
                    <a:pt x="770128" y="403225"/>
                  </a:cubicBezTo>
                  <a:cubicBezTo>
                    <a:pt x="763905" y="406019"/>
                    <a:pt x="671576" y="307086"/>
                    <a:pt x="665353" y="287147"/>
                  </a:cubicBezTo>
                  <a:cubicBezTo>
                    <a:pt x="663575" y="281559"/>
                    <a:pt x="665861" y="278765"/>
                    <a:pt x="666877" y="274828"/>
                  </a:cubicBezTo>
                  <a:cubicBezTo>
                    <a:pt x="667893" y="270891"/>
                    <a:pt x="669290" y="266954"/>
                    <a:pt x="671195" y="263398"/>
                  </a:cubicBezTo>
                  <a:cubicBezTo>
                    <a:pt x="673100" y="259842"/>
                    <a:pt x="675640" y="256286"/>
                    <a:pt x="678307" y="253238"/>
                  </a:cubicBezTo>
                  <a:cubicBezTo>
                    <a:pt x="680974" y="250190"/>
                    <a:pt x="684149" y="247269"/>
                    <a:pt x="687451" y="244983"/>
                  </a:cubicBezTo>
                  <a:cubicBezTo>
                    <a:pt x="690880" y="242697"/>
                    <a:pt x="694690" y="240665"/>
                    <a:pt x="698500" y="239268"/>
                  </a:cubicBezTo>
                  <a:cubicBezTo>
                    <a:pt x="702310" y="237871"/>
                    <a:pt x="706374" y="236855"/>
                    <a:pt x="710438" y="236347"/>
                  </a:cubicBezTo>
                  <a:cubicBezTo>
                    <a:pt x="714502" y="235839"/>
                    <a:pt x="718693" y="235966"/>
                    <a:pt x="722757" y="236474"/>
                  </a:cubicBezTo>
                  <a:cubicBezTo>
                    <a:pt x="726821" y="236982"/>
                    <a:pt x="730885" y="237998"/>
                    <a:pt x="734695" y="239395"/>
                  </a:cubicBezTo>
                  <a:cubicBezTo>
                    <a:pt x="738505" y="240792"/>
                    <a:pt x="742315" y="242824"/>
                    <a:pt x="745617" y="245110"/>
                  </a:cubicBezTo>
                  <a:cubicBezTo>
                    <a:pt x="749046" y="247396"/>
                    <a:pt x="752221" y="250317"/>
                    <a:pt x="754888" y="253365"/>
                  </a:cubicBezTo>
                  <a:cubicBezTo>
                    <a:pt x="757555" y="256413"/>
                    <a:pt x="759968" y="259969"/>
                    <a:pt x="761873" y="263525"/>
                  </a:cubicBezTo>
                  <a:cubicBezTo>
                    <a:pt x="763778" y="267208"/>
                    <a:pt x="765175" y="271145"/>
                    <a:pt x="766191" y="275082"/>
                  </a:cubicBezTo>
                  <a:cubicBezTo>
                    <a:pt x="767207" y="279019"/>
                    <a:pt x="770509" y="282575"/>
                    <a:pt x="767715" y="287274"/>
                  </a:cubicBezTo>
                  <a:cubicBezTo>
                    <a:pt x="751840" y="314198"/>
                    <a:pt x="415036" y="446024"/>
                    <a:pt x="399796" y="434213"/>
                  </a:cubicBezTo>
                  <a:cubicBezTo>
                    <a:pt x="397256" y="432181"/>
                    <a:pt x="400304" y="426720"/>
                    <a:pt x="401193" y="423164"/>
                  </a:cubicBezTo>
                  <a:cubicBezTo>
                    <a:pt x="402082" y="419608"/>
                    <a:pt x="403479" y="415925"/>
                    <a:pt x="405257" y="412623"/>
                  </a:cubicBezTo>
                  <a:cubicBezTo>
                    <a:pt x="407035" y="409321"/>
                    <a:pt x="409194" y="406146"/>
                    <a:pt x="411607" y="403352"/>
                  </a:cubicBezTo>
                  <a:cubicBezTo>
                    <a:pt x="414020" y="400558"/>
                    <a:pt x="416941" y="398018"/>
                    <a:pt x="419989" y="395986"/>
                  </a:cubicBezTo>
                  <a:cubicBezTo>
                    <a:pt x="423037" y="393827"/>
                    <a:pt x="426466" y="392049"/>
                    <a:pt x="430022" y="390779"/>
                  </a:cubicBezTo>
                  <a:cubicBezTo>
                    <a:pt x="433451" y="389509"/>
                    <a:pt x="437261" y="388493"/>
                    <a:pt x="440944" y="388112"/>
                  </a:cubicBezTo>
                  <a:cubicBezTo>
                    <a:pt x="444627" y="387731"/>
                    <a:pt x="448437" y="387731"/>
                    <a:pt x="452120" y="388112"/>
                  </a:cubicBezTo>
                  <a:cubicBezTo>
                    <a:pt x="455803" y="388493"/>
                    <a:pt x="459613" y="389509"/>
                    <a:pt x="463042" y="390779"/>
                  </a:cubicBezTo>
                  <a:cubicBezTo>
                    <a:pt x="466471" y="392176"/>
                    <a:pt x="469900" y="393954"/>
                    <a:pt x="472948" y="396113"/>
                  </a:cubicBezTo>
                  <a:cubicBezTo>
                    <a:pt x="475996" y="398272"/>
                    <a:pt x="478917" y="400685"/>
                    <a:pt x="481457" y="403479"/>
                  </a:cubicBezTo>
                  <a:cubicBezTo>
                    <a:pt x="483870" y="406273"/>
                    <a:pt x="486156" y="409448"/>
                    <a:pt x="487807" y="412750"/>
                  </a:cubicBezTo>
                  <a:cubicBezTo>
                    <a:pt x="489585" y="416052"/>
                    <a:pt x="490855" y="419608"/>
                    <a:pt x="491744" y="423291"/>
                  </a:cubicBezTo>
                  <a:cubicBezTo>
                    <a:pt x="492633" y="426847"/>
                    <a:pt x="494538" y="433832"/>
                    <a:pt x="493014" y="434467"/>
                  </a:cubicBezTo>
                  <a:cubicBezTo>
                    <a:pt x="486791" y="437007"/>
                    <a:pt x="380619" y="304800"/>
                    <a:pt x="374396" y="282575"/>
                  </a:cubicBezTo>
                  <a:cubicBezTo>
                    <a:pt x="372872" y="277241"/>
                    <a:pt x="374777" y="274955"/>
                    <a:pt x="375666" y="271399"/>
                  </a:cubicBezTo>
                  <a:cubicBezTo>
                    <a:pt x="376555" y="267716"/>
                    <a:pt x="377952" y="264160"/>
                    <a:pt x="379730" y="260858"/>
                  </a:cubicBezTo>
                  <a:cubicBezTo>
                    <a:pt x="381508" y="257556"/>
                    <a:pt x="383667" y="254508"/>
                    <a:pt x="386080" y="251714"/>
                  </a:cubicBezTo>
                  <a:cubicBezTo>
                    <a:pt x="388620" y="248920"/>
                    <a:pt x="391541" y="246380"/>
                    <a:pt x="394589" y="244221"/>
                  </a:cubicBezTo>
                  <a:cubicBezTo>
                    <a:pt x="397637" y="242062"/>
                    <a:pt x="401066" y="240284"/>
                    <a:pt x="404495" y="239014"/>
                  </a:cubicBezTo>
                  <a:cubicBezTo>
                    <a:pt x="407924" y="237744"/>
                    <a:pt x="411734" y="236855"/>
                    <a:pt x="415417" y="236347"/>
                  </a:cubicBezTo>
                  <a:cubicBezTo>
                    <a:pt x="419100" y="235839"/>
                    <a:pt x="423037" y="235839"/>
                    <a:pt x="426720" y="236347"/>
                  </a:cubicBezTo>
                  <a:cubicBezTo>
                    <a:pt x="430403" y="236855"/>
                    <a:pt x="434086" y="237871"/>
                    <a:pt x="437515" y="239141"/>
                  </a:cubicBezTo>
                  <a:cubicBezTo>
                    <a:pt x="440944" y="240538"/>
                    <a:pt x="444500" y="242189"/>
                    <a:pt x="447548" y="244348"/>
                  </a:cubicBezTo>
                  <a:cubicBezTo>
                    <a:pt x="450596" y="246507"/>
                    <a:pt x="453517" y="249047"/>
                    <a:pt x="455930" y="251841"/>
                  </a:cubicBezTo>
                  <a:cubicBezTo>
                    <a:pt x="458343" y="254635"/>
                    <a:pt x="460502" y="257810"/>
                    <a:pt x="462280" y="261112"/>
                  </a:cubicBezTo>
                  <a:cubicBezTo>
                    <a:pt x="463931" y="264414"/>
                    <a:pt x="465328" y="267970"/>
                    <a:pt x="466217" y="271526"/>
                  </a:cubicBezTo>
                  <a:cubicBezTo>
                    <a:pt x="467106" y="275082"/>
                    <a:pt x="469773" y="278130"/>
                    <a:pt x="467614" y="282702"/>
                  </a:cubicBezTo>
                  <a:cubicBezTo>
                    <a:pt x="459232" y="300863"/>
                    <a:pt x="331216" y="384175"/>
                    <a:pt x="322453" y="378714"/>
                  </a:cubicBezTo>
                  <a:cubicBezTo>
                    <a:pt x="320167" y="377317"/>
                    <a:pt x="322961" y="370332"/>
                    <a:pt x="323977" y="366268"/>
                  </a:cubicBezTo>
                  <a:cubicBezTo>
                    <a:pt x="324993" y="362204"/>
                    <a:pt x="326517" y="358267"/>
                    <a:pt x="328422" y="354584"/>
                  </a:cubicBezTo>
                  <a:cubicBezTo>
                    <a:pt x="330327" y="350901"/>
                    <a:pt x="332740" y="347345"/>
                    <a:pt x="335534" y="344297"/>
                  </a:cubicBezTo>
                  <a:cubicBezTo>
                    <a:pt x="338328" y="341249"/>
                    <a:pt x="341503" y="338328"/>
                    <a:pt x="344932" y="336042"/>
                  </a:cubicBezTo>
                  <a:cubicBezTo>
                    <a:pt x="348361" y="333629"/>
                    <a:pt x="352171" y="331724"/>
                    <a:pt x="356108" y="330200"/>
                  </a:cubicBezTo>
                  <a:cubicBezTo>
                    <a:pt x="360045" y="328803"/>
                    <a:pt x="364236" y="327787"/>
                    <a:pt x="368300" y="327279"/>
                  </a:cubicBezTo>
                  <a:cubicBezTo>
                    <a:pt x="372364" y="326771"/>
                    <a:pt x="376682" y="326771"/>
                    <a:pt x="380746" y="327279"/>
                  </a:cubicBezTo>
                  <a:cubicBezTo>
                    <a:pt x="384810" y="327787"/>
                    <a:pt x="389001" y="328803"/>
                    <a:pt x="392938" y="330327"/>
                  </a:cubicBezTo>
                  <a:cubicBezTo>
                    <a:pt x="396748" y="331851"/>
                    <a:pt x="400558" y="333883"/>
                    <a:pt x="403987" y="336169"/>
                  </a:cubicBezTo>
                  <a:cubicBezTo>
                    <a:pt x="407416" y="338582"/>
                    <a:pt x="410591" y="341376"/>
                    <a:pt x="413385" y="344424"/>
                  </a:cubicBezTo>
                  <a:cubicBezTo>
                    <a:pt x="416179" y="347599"/>
                    <a:pt x="418592" y="351155"/>
                    <a:pt x="420497" y="354838"/>
                  </a:cubicBezTo>
                  <a:cubicBezTo>
                    <a:pt x="422402" y="358521"/>
                    <a:pt x="423926" y="362458"/>
                    <a:pt x="424942" y="366522"/>
                  </a:cubicBezTo>
                  <a:cubicBezTo>
                    <a:pt x="425958" y="370586"/>
                    <a:pt x="429133" y="376301"/>
                    <a:pt x="426339" y="378968"/>
                  </a:cubicBezTo>
                  <a:cubicBezTo>
                    <a:pt x="417068" y="387604"/>
                    <a:pt x="313182" y="378206"/>
                    <a:pt x="291846" y="354838"/>
                  </a:cubicBezTo>
                  <a:cubicBezTo>
                    <a:pt x="275209" y="336804"/>
                    <a:pt x="283337" y="290195"/>
                    <a:pt x="284353" y="273050"/>
                  </a:cubicBezTo>
                  <a:cubicBezTo>
                    <a:pt x="284861" y="265049"/>
                    <a:pt x="286004" y="261112"/>
                    <a:pt x="288163" y="255651"/>
                  </a:cubicBezTo>
                  <a:cubicBezTo>
                    <a:pt x="290322" y="250190"/>
                    <a:pt x="293370" y="244729"/>
                    <a:pt x="297180" y="240284"/>
                  </a:cubicBezTo>
                  <a:cubicBezTo>
                    <a:pt x="300990" y="235839"/>
                    <a:pt x="305689" y="231775"/>
                    <a:pt x="310769" y="228727"/>
                  </a:cubicBezTo>
                  <a:cubicBezTo>
                    <a:pt x="315722" y="225679"/>
                    <a:pt x="321564" y="223266"/>
                    <a:pt x="327279" y="221996"/>
                  </a:cubicBezTo>
                  <a:cubicBezTo>
                    <a:pt x="332994" y="220726"/>
                    <a:pt x="339217" y="220218"/>
                    <a:pt x="345059" y="220853"/>
                  </a:cubicBezTo>
                  <a:cubicBezTo>
                    <a:pt x="350901" y="221488"/>
                    <a:pt x="356997" y="223139"/>
                    <a:pt x="362331" y="225552"/>
                  </a:cubicBezTo>
                  <a:cubicBezTo>
                    <a:pt x="367665" y="227965"/>
                    <a:pt x="372745" y="231394"/>
                    <a:pt x="377063" y="235458"/>
                  </a:cubicBezTo>
                  <a:cubicBezTo>
                    <a:pt x="381381" y="239522"/>
                    <a:pt x="385191" y="244475"/>
                    <a:pt x="387985" y="249682"/>
                  </a:cubicBezTo>
                  <a:cubicBezTo>
                    <a:pt x="390779" y="254889"/>
                    <a:pt x="392811" y="260731"/>
                    <a:pt x="393827" y="266446"/>
                  </a:cubicBezTo>
                  <a:cubicBezTo>
                    <a:pt x="394843" y="272288"/>
                    <a:pt x="394716" y="278511"/>
                    <a:pt x="393827" y="284353"/>
                  </a:cubicBezTo>
                  <a:cubicBezTo>
                    <a:pt x="392938" y="290195"/>
                    <a:pt x="390906" y="296037"/>
                    <a:pt x="388239" y="301244"/>
                  </a:cubicBezTo>
                  <a:cubicBezTo>
                    <a:pt x="385572" y="306451"/>
                    <a:pt x="381762" y="311404"/>
                    <a:pt x="377571" y="315468"/>
                  </a:cubicBezTo>
                  <a:cubicBezTo>
                    <a:pt x="373380" y="319532"/>
                    <a:pt x="368173" y="323088"/>
                    <a:pt x="362839" y="325628"/>
                  </a:cubicBezTo>
                  <a:cubicBezTo>
                    <a:pt x="357505" y="328168"/>
                    <a:pt x="351536" y="329819"/>
                    <a:pt x="345694" y="330454"/>
                  </a:cubicBezTo>
                  <a:cubicBezTo>
                    <a:pt x="339852" y="331089"/>
                    <a:pt x="333629" y="330835"/>
                    <a:pt x="327914" y="329565"/>
                  </a:cubicBezTo>
                  <a:cubicBezTo>
                    <a:pt x="322199" y="328295"/>
                    <a:pt x="316357" y="326009"/>
                    <a:pt x="311277" y="323088"/>
                  </a:cubicBezTo>
                  <a:cubicBezTo>
                    <a:pt x="306197" y="320040"/>
                    <a:pt x="301371" y="316103"/>
                    <a:pt x="297561" y="311658"/>
                  </a:cubicBezTo>
                  <a:cubicBezTo>
                    <a:pt x="293751" y="307213"/>
                    <a:pt x="290449" y="301879"/>
                    <a:pt x="288290" y="296418"/>
                  </a:cubicBezTo>
                  <a:cubicBezTo>
                    <a:pt x="286131" y="290957"/>
                    <a:pt x="284734" y="284861"/>
                    <a:pt x="284353" y="279019"/>
                  </a:cubicBezTo>
                  <a:cubicBezTo>
                    <a:pt x="283972" y="273177"/>
                    <a:pt x="284734" y="266954"/>
                    <a:pt x="286258" y="261239"/>
                  </a:cubicBezTo>
                  <a:cubicBezTo>
                    <a:pt x="287782" y="255651"/>
                    <a:pt x="290322" y="249936"/>
                    <a:pt x="293624" y="245110"/>
                  </a:cubicBezTo>
                  <a:cubicBezTo>
                    <a:pt x="296926" y="240284"/>
                    <a:pt x="301117" y="235585"/>
                    <a:pt x="305816" y="232029"/>
                  </a:cubicBezTo>
                  <a:cubicBezTo>
                    <a:pt x="310515" y="228473"/>
                    <a:pt x="315976" y="225552"/>
                    <a:pt x="321564" y="223647"/>
                  </a:cubicBezTo>
                  <a:cubicBezTo>
                    <a:pt x="327152" y="221742"/>
                    <a:pt x="333248" y="220599"/>
                    <a:pt x="339090" y="220599"/>
                  </a:cubicBezTo>
                  <a:cubicBezTo>
                    <a:pt x="344932" y="220599"/>
                    <a:pt x="351155" y="221488"/>
                    <a:pt x="356743" y="223393"/>
                  </a:cubicBezTo>
                  <a:cubicBezTo>
                    <a:pt x="362331" y="225171"/>
                    <a:pt x="367792" y="228092"/>
                    <a:pt x="372491" y="231648"/>
                  </a:cubicBezTo>
                  <a:cubicBezTo>
                    <a:pt x="377190" y="235204"/>
                    <a:pt x="381508" y="239776"/>
                    <a:pt x="384810" y="244602"/>
                  </a:cubicBezTo>
                  <a:cubicBezTo>
                    <a:pt x="388112" y="249428"/>
                    <a:pt x="390779" y="255143"/>
                    <a:pt x="392430" y="260731"/>
                  </a:cubicBezTo>
                  <a:cubicBezTo>
                    <a:pt x="394081" y="266319"/>
                    <a:pt x="394462" y="278384"/>
                    <a:pt x="394462" y="278384"/>
                  </a:cubicBezTo>
                  <a:cubicBezTo>
                    <a:pt x="394462" y="278384"/>
                    <a:pt x="388620" y="295275"/>
                    <a:pt x="381762" y="306197"/>
                  </a:cubicBezTo>
                  <a:cubicBezTo>
                    <a:pt x="369824" y="325374"/>
                    <a:pt x="326644" y="380492"/>
                    <a:pt x="322453" y="378714"/>
                  </a:cubicBezTo>
                  <a:cubicBezTo>
                    <a:pt x="320929" y="378079"/>
                    <a:pt x="322961" y="370459"/>
                    <a:pt x="323977" y="366395"/>
                  </a:cubicBezTo>
                  <a:cubicBezTo>
                    <a:pt x="324993" y="362331"/>
                    <a:pt x="326517" y="358267"/>
                    <a:pt x="328422" y="354584"/>
                  </a:cubicBezTo>
                  <a:cubicBezTo>
                    <a:pt x="330327" y="350901"/>
                    <a:pt x="332740" y="347345"/>
                    <a:pt x="335534" y="344297"/>
                  </a:cubicBezTo>
                  <a:cubicBezTo>
                    <a:pt x="338328" y="341249"/>
                    <a:pt x="341503" y="338328"/>
                    <a:pt x="344932" y="336042"/>
                  </a:cubicBezTo>
                  <a:cubicBezTo>
                    <a:pt x="348361" y="333629"/>
                    <a:pt x="352171" y="331724"/>
                    <a:pt x="356108" y="330200"/>
                  </a:cubicBezTo>
                  <a:cubicBezTo>
                    <a:pt x="360045" y="328803"/>
                    <a:pt x="364236" y="327787"/>
                    <a:pt x="368300" y="327279"/>
                  </a:cubicBezTo>
                  <a:cubicBezTo>
                    <a:pt x="372364" y="326771"/>
                    <a:pt x="376682" y="326771"/>
                    <a:pt x="380746" y="327279"/>
                  </a:cubicBezTo>
                  <a:cubicBezTo>
                    <a:pt x="384810" y="327787"/>
                    <a:pt x="389001" y="328803"/>
                    <a:pt x="392938" y="330327"/>
                  </a:cubicBezTo>
                  <a:cubicBezTo>
                    <a:pt x="396748" y="331851"/>
                    <a:pt x="400558" y="333883"/>
                    <a:pt x="403987" y="336169"/>
                  </a:cubicBezTo>
                  <a:cubicBezTo>
                    <a:pt x="407416" y="338582"/>
                    <a:pt x="410591" y="341376"/>
                    <a:pt x="413385" y="344424"/>
                  </a:cubicBezTo>
                  <a:cubicBezTo>
                    <a:pt x="416179" y="347599"/>
                    <a:pt x="418592" y="351155"/>
                    <a:pt x="420497" y="354838"/>
                  </a:cubicBezTo>
                  <a:cubicBezTo>
                    <a:pt x="422402" y="358521"/>
                    <a:pt x="423926" y="362458"/>
                    <a:pt x="424942" y="366522"/>
                  </a:cubicBezTo>
                  <a:cubicBezTo>
                    <a:pt x="425958" y="370586"/>
                    <a:pt x="427482" y="378587"/>
                    <a:pt x="426339" y="378968"/>
                  </a:cubicBezTo>
                  <a:cubicBezTo>
                    <a:pt x="423037" y="379984"/>
                    <a:pt x="377571" y="299212"/>
                    <a:pt x="374396" y="282575"/>
                  </a:cubicBezTo>
                  <a:cubicBezTo>
                    <a:pt x="373380" y="277241"/>
                    <a:pt x="374777" y="274955"/>
                    <a:pt x="375666" y="271399"/>
                  </a:cubicBezTo>
                  <a:cubicBezTo>
                    <a:pt x="376555" y="267716"/>
                    <a:pt x="377952" y="264160"/>
                    <a:pt x="379730" y="260858"/>
                  </a:cubicBezTo>
                  <a:cubicBezTo>
                    <a:pt x="381508" y="257556"/>
                    <a:pt x="383667" y="254508"/>
                    <a:pt x="386080" y="251714"/>
                  </a:cubicBezTo>
                  <a:cubicBezTo>
                    <a:pt x="388620" y="248920"/>
                    <a:pt x="391541" y="246380"/>
                    <a:pt x="394589" y="244221"/>
                  </a:cubicBezTo>
                  <a:cubicBezTo>
                    <a:pt x="397637" y="242062"/>
                    <a:pt x="401066" y="240284"/>
                    <a:pt x="404495" y="239014"/>
                  </a:cubicBezTo>
                  <a:cubicBezTo>
                    <a:pt x="407924" y="237744"/>
                    <a:pt x="411734" y="236855"/>
                    <a:pt x="415417" y="236347"/>
                  </a:cubicBezTo>
                  <a:cubicBezTo>
                    <a:pt x="419100" y="235839"/>
                    <a:pt x="423037" y="235839"/>
                    <a:pt x="426720" y="236347"/>
                  </a:cubicBezTo>
                  <a:cubicBezTo>
                    <a:pt x="430403" y="236855"/>
                    <a:pt x="434086" y="237871"/>
                    <a:pt x="437515" y="239141"/>
                  </a:cubicBezTo>
                  <a:cubicBezTo>
                    <a:pt x="440944" y="240538"/>
                    <a:pt x="444500" y="242189"/>
                    <a:pt x="447548" y="244348"/>
                  </a:cubicBezTo>
                  <a:cubicBezTo>
                    <a:pt x="450596" y="246507"/>
                    <a:pt x="453517" y="249047"/>
                    <a:pt x="455930" y="251841"/>
                  </a:cubicBezTo>
                  <a:cubicBezTo>
                    <a:pt x="458343" y="254635"/>
                    <a:pt x="460502" y="257810"/>
                    <a:pt x="462280" y="261112"/>
                  </a:cubicBezTo>
                  <a:cubicBezTo>
                    <a:pt x="463931" y="264414"/>
                    <a:pt x="465328" y="267970"/>
                    <a:pt x="466217" y="271526"/>
                  </a:cubicBezTo>
                  <a:cubicBezTo>
                    <a:pt x="467106" y="275082"/>
                    <a:pt x="468503" y="276987"/>
                    <a:pt x="467614" y="282702"/>
                  </a:cubicBezTo>
                  <a:cubicBezTo>
                    <a:pt x="464312" y="304546"/>
                    <a:pt x="403098" y="435229"/>
                    <a:pt x="399796" y="434340"/>
                  </a:cubicBezTo>
                  <a:cubicBezTo>
                    <a:pt x="398907" y="434086"/>
                    <a:pt x="400304" y="426720"/>
                    <a:pt x="401193" y="423164"/>
                  </a:cubicBezTo>
                  <a:cubicBezTo>
                    <a:pt x="402082" y="419481"/>
                    <a:pt x="403479" y="415925"/>
                    <a:pt x="405257" y="412623"/>
                  </a:cubicBezTo>
                  <a:cubicBezTo>
                    <a:pt x="407035" y="409321"/>
                    <a:pt x="409194" y="406146"/>
                    <a:pt x="411607" y="403352"/>
                  </a:cubicBezTo>
                  <a:cubicBezTo>
                    <a:pt x="414020" y="400558"/>
                    <a:pt x="416941" y="398018"/>
                    <a:pt x="419989" y="395986"/>
                  </a:cubicBezTo>
                  <a:cubicBezTo>
                    <a:pt x="423037" y="393827"/>
                    <a:pt x="426466" y="392049"/>
                    <a:pt x="430022" y="390779"/>
                  </a:cubicBezTo>
                  <a:cubicBezTo>
                    <a:pt x="433451" y="389509"/>
                    <a:pt x="437261" y="388493"/>
                    <a:pt x="440944" y="388112"/>
                  </a:cubicBezTo>
                  <a:cubicBezTo>
                    <a:pt x="444627" y="387731"/>
                    <a:pt x="448437" y="387731"/>
                    <a:pt x="452120" y="388112"/>
                  </a:cubicBezTo>
                  <a:cubicBezTo>
                    <a:pt x="455803" y="388493"/>
                    <a:pt x="459613" y="389509"/>
                    <a:pt x="463042" y="390779"/>
                  </a:cubicBezTo>
                  <a:cubicBezTo>
                    <a:pt x="466471" y="392176"/>
                    <a:pt x="469900" y="393954"/>
                    <a:pt x="472948" y="396113"/>
                  </a:cubicBezTo>
                  <a:cubicBezTo>
                    <a:pt x="475996" y="398272"/>
                    <a:pt x="478917" y="400685"/>
                    <a:pt x="481330" y="403479"/>
                  </a:cubicBezTo>
                  <a:cubicBezTo>
                    <a:pt x="483870" y="406273"/>
                    <a:pt x="486029" y="409448"/>
                    <a:pt x="487807" y="412750"/>
                  </a:cubicBezTo>
                  <a:cubicBezTo>
                    <a:pt x="489585" y="416052"/>
                    <a:pt x="490855" y="419608"/>
                    <a:pt x="491744" y="423291"/>
                  </a:cubicBezTo>
                  <a:cubicBezTo>
                    <a:pt x="492633" y="426847"/>
                    <a:pt x="490347" y="433451"/>
                    <a:pt x="493014" y="434467"/>
                  </a:cubicBezTo>
                  <a:cubicBezTo>
                    <a:pt x="505079" y="439166"/>
                    <a:pt x="652653" y="310642"/>
                    <a:pt x="665353" y="287147"/>
                  </a:cubicBezTo>
                  <a:cubicBezTo>
                    <a:pt x="668274" y="281686"/>
                    <a:pt x="665861" y="278765"/>
                    <a:pt x="666877" y="274828"/>
                  </a:cubicBezTo>
                  <a:cubicBezTo>
                    <a:pt x="667893" y="270891"/>
                    <a:pt x="669290" y="266954"/>
                    <a:pt x="671195" y="263398"/>
                  </a:cubicBezTo>
                  <a:cubicBezTo>
                    <a:pt x="673100" y="259842"/>
                    <a:pt x="675640" y="256286"/>
                    <a:pt x="678307" y="253238"/>
                  </a:cubicBezTo>
                  <a:cubicBezTo>
                    <a:pt x="680974" y="250190"/>
                    <a:pt x="684149" y="247269"/>
                    <a:pt x="687451" y="244983"/>
                  </a:cubicBezTo>
                  <a:cubicBezTo>
                    <a:pt x="690753" y="242697"/>
                    <a:pt x="694563" y="240665"/>
                    <a:pt x="698373" y="239268"/>
                  </a:cubicBezTo>
                  <a:cubicBezTo>
                    <a:pt x="702183" y="237871"/>
                    <a:pt x="706374" y="236855"/>
                    <a:pt x="710438" y="236347"/>
                  </a:cubicBezTo>
                  <a:cubicBezTo>
                    <a:pt x="714502" y="235839"/>
                    <a:pt x="718693" y="235966"/>
                    <a:pt x="722757" y="236474"/>
                  </a:cubicBezTo>
                  <a:cubicBezTo>
                    <a:pt x="726821" y="236982"/>
                    <a:pt x="730885" y="237998"/>
                    <a:pt x="734695" y="239395"/>
                  </a:cubicBezTo>
                  <a:cubicBezTo>
                    <a:pt x="738505" y="240792"/>
                    <a:pt x="742315" y="242824"/>
                    <a:pt x="745617" y="245110"/>
                  </a:cubicBezTo>
                  <a:cubicBezTo>
                    <a:pt x="749046" y="247396"/>
                    <a:pt x="752221" y="250317"/>
                    <a:pt x="754888" y="253365"/>
                  </a:cubicBezTo>
                  <a:cubicBezTo>
                    <a:pt x="757555" y="256413"/>
                    <a:pt x="759968" y="259969"/>
                    <a:pt x="761873" y="263525"/>
                  </a:cubicBezTo>
                  <a:cubicBezTo>
                    <a:pt x="763778" y="267208"/>
                    <a:pt x="765175" y="271145"/>
                    <a:pt x="766191" y="275082"/>
                  </a:cubicBezTo>
                  <a:cubicBezTo>
                    <a:pt x="767207" y="279019"/>
                    <a:pt x="769366" y="281686"/>
                    <a:pt x="767715" y="287274"/>
                  </a:cubicBezTo>
                  <a:cubicBezTo>
                    <a:pt x="762127" y="306832"/>
                    <a:pt x="678942" y="405384"/>
                    <a:pt x="673354" y="402971"/>
                  </a:cubicBezTo>
                  <a:cubicBezTo>
                    <a:pt x="671830" y="402336"/>
                    <a:pt x="673862" y="395097"/>
                    <a:pt x="674751" y="391414"/>
                  </a:cubicBezTo>
                  <a:cubicBezTo>
                    <a:pt x="675640" y="387604"/>
                    <a:pt x="677164" y="383921"/>
                    <a:pt x="678942" y="380492"/>
                  </a:cubicBezTo>
                  <a:cubicBezTo>
                    <a:pt x="680720" y="377063"/>
                    <a:pt x="683006" y="373888"/>
                    <a:pt x="685546" y="370967"/>
                  </a:cubicBezTo>
                  <a:cubicBezTo>
                    <a:pt x="688086" y="368046"/>
                    <a:pt x="691134" y="365379"/>
                    <a:pt x="694309" y="363220"/>
                  </a:cubicBezTo>
                  <a:cubicBezTo>
                    <a:pt x="697484" y="361061"/>
                    <a:pt x="701040" y="359156"/>
                    <a:pt x="704596" y="357759"/>
                  </a:cubicBezTo>
                  <a:cubicBezTo>
                    <a:pt x="708279" y="356362"/>
                    <a:pt x="712216" y="355473"/>
                    <a:pt x="716026" y="354965"/>
                  </a:cubicBezTo>
                  <a:cubicBezTo>
                    <a:pt x="719836" y="354457"/>
                    <a:pt x="723900" y="354457"/>
                    <a:pt x="727710" y="354965"/>
                  </a:cubicBezTo>
                  <a:cubicBezTo>
                    <a:pt x="731520" y="355473"/>
                    <a:pt x="735457" y="356489"/>
                    <a:pt x="739013" y="357886"/>
                  </a:cubicBezTo>
                  <a:cubicBezTo>
                    <a:pt x="742569" y="359283"/>
                    <a:pt x="746125" y="361188"/>
                    <a:pt x="749300" y="363347"/>
                  </a:cubicBezTo>
                  <a:cubicBezTo>
                    <a:pt x="752475" y="365506"/>
                    <a:pt x="755523" y="368173"/>
                    <a:pt x="758063" y="371094"/>
                  </a:cubicBezTo>
                  <a:cubicBezTo>
                    <a:pt x="760603" y="374015"/>
                    <a:pt x="762889" y="377190"/>
                    <a:pt x="764667" y="380619"/>
                  </a:cubicBezTo>
                  <a:cubicBezTo>
                    <a:pt x="766445" y="384048"/>
                    <a:pt x="767842" y="387731"/>
                    <a:pt x="768731" y="391541"/>
                  </a:cubicBezTo>
                  <a:cubicBezTo>
                    <a:pt x="769620" y="395351"/>
                    <a:pt x="767461" y="401828"/>
                    <a:pt x="770128" y="403225"/>
                  </a:cubicBezTo>
                  <a:cubicBezTo>
                    <a:pt x="775589" y="406146"/>
                    <a:pt x="808101" y="389128"/>
                    <a:pt x="813435" y="381635"/>
                  </a:cubicBezTo>
                  <a:cubicBezTo>
                    <a:pt x="815975" y="377952"/>
                    <a:pt x="813943" y="374015"/>
                    <a:pt x="814832" y="370459"/>
                  </a:cubicBezTo>
                  <a:cubicBezTo>
                    <a:pt x="815721" y="366776"/>
                    <a:pt x="817118" y="363220"/>
                    <a:pt x="818896" y="359918"/>
                  </a:cubicBezTo>
                  <a:cubicBezTo>
                    <a:pt x="820674" y="356616"/>
                    <a:pt x="822833" y="353568"/>
                    <a:pt x="825246" y="350774"/>
                  </a:cubicBezTo>
                  <a:cubicBezTo>
                    <a:pt x="827786" y="347980"/>
                    <a:pt x="830707" y="345440"/>
                    <a:pt x="833755" y="343281"/>
                  </a:cubicBezTo>
                  <a:cubicBezTo>
                    <a:pt x="836803" y="341122"/>
                    <a:pt x="840232" y="339344"/>
                    <a:pt x="843661" y="338074"/>
                  </a:cubicBezTo>
                  <a:cubicBezTo>
                    <a:pt x="847090" y="336804"/>
                    <a:pt x="850900" y="335788"/>
                    <a:pt x="854583" y="335407"/>
                  </a:cubicBezTo>
                  <a:cubicBezTo>
                    <a:pt x="858266" y="335026"/>
                    <a:pt x="862076" y="334899"/>
                    <a:pt x="865759" y="335407"/>
                  </a:cubicBezTo>
                  <a:cubicBezTo>
                    <a:pt x="869442" y="335915"/>
                    <a:pt x="873252" y="336804"/>
                    <a:pt x="876681" y="338201"/>
                  </a:cubicBezTo>
                  <a:cubicBezTo>
                    <a:pt x="880110" y="339471"/>
                    <a:pt x="883539" y="341249"/>
                    <a:pt x="886587" y="343408"/>
                  </a:cubicBezTo>
                  <a:cubicBezTo>
                    <a:pt x="889635" y="345567"/>
                    <a:pt x="892556" y="348107"/>
                    <a:pt x="895096" y="350901"/>
                  </a:cubicBezTo>
                  <a:cubicBezTo>
                    <a:pt x="897509" y="353695"/>
                    <a:pt x="899795" y="356743"/>
                    <a:pt x="901446" y="360045"/>
                  </a:cubicBezTo>
                  <a:cubicBezTo>
                    <a:pt x="903224" y="363347"/>
                    <a:pt x="904494" y="366903"/>
                    <a:pt x="905383" y="370586"/>
                  </a:cubicBezTo>
                  <a:cubicBezTo>
                    <a:pt x="906272" y="374142"/>
                    <a:pt x="908431" y="376301"/>
                    <a:pt x="906653" y="381762"/>
                  </a:cubicBezTo>
                  <a:cubicBezTo>
                    <a:pt x="898144" y="408305"/>
                    <a:pt x="805434" y="547497"/>
                    <a:pt x="726059" y="582803"/>
                  </a:cubicBezTo>
                  <a:cubicBezTo>
                    <a:pt x="637286" y="622300"/>
                    <a:pt x="411861" y="565658"/>
                    <a:pt x="387604" y="582168"/>
                  </a:cubicBezTo>
                  <a:cubicBezTo>
                    <a:pt x="383032" y="585216"/>
                    <a:pt x="385191" y="589788"/>
                    <a:pt x="383286" y="593217"/>
                  </a:cubicBezTo>
                  <a:cubicBezTo>
                    <a:pt x="381381" y="596646"/>
                    <a:pt x="379095" y="599948"/>
                    <a:pt x="376428" y="602869"/>
                  </a:cubicBezTo>
                  <a:cubicBezTo>
                    <a:pt x="373761" y="605790"/>
                    <a:pt x="370713" y="608584"/>
                    <a:pt x="367411" y="610743"/>
                  </a:cubicBezTo>
                  <a:cubicBezTo>
                    <a:pt x="364109" y="612902"/>
                    <a:pt x="360553" y="614680"/>
                    <a:pt x="356870" y="616077"/>
                  </a:cubicBezTo>
                  <a:cubicBezTo>
                    <a:pt x="353187" y="617474"/>
                    <a:pt x="349123" y="618490"/>
                    <a:pt x="345186" y="618871"/>
                  </a:cubicBezTo>
                  <a:cubicBezTo>
                    <a:pt x="341249" y="619252"/>
                    <a:pt x="337312" y="619252"/>
                    <a:pt x="333375" y="618744"/>
                  </a:cubicBezTo>
                  <a:cubicBezTo>
                    <a:pt x="329438" y="618236"/>
                    <a:pt x="325501" y="617093"/>
                    <a:pt x="321818" y="615696"/>
                  </a:cubicBezTo>
                  <a:cubicBezTo>
                    <a:pt x="318135" y="614299"/>
                    <a:pt x="314579" y="612394"/>
                    <a:pt x="311404" y="610108"/>
                  </a:cubicBezTo>
                  <a:cubicBezTo>
                    <a:pt x="308229" y="607822"/>
                    <a:pt x="305054" y="605155"/>
                    <a:pt x="302514" y="602107"/>
                  </a:cubicBezTo>
                  <a:cubicBezTo>
                    <a:pt x="299974" y="599186"/>
                    <a:pt x="297688" y="595757"/>
                    <a:pt x="295910" y="592201"/>
                  </a:cubicBezTo>
                  <a:cubicBezTo>
                    <a:pt x="294132" y="588772"/>
                    <a:pt x="292735" y="584962"/>
                    <a:pt x="291846" y="581152"/>
                  </a:cubicBezTo>
                  <a:cubicBezTo>
                    <a:pt x="290957" y="577342"/>
                    <a:pt x="290576" y="573278"/>
                    <a:pt x="290576" y="569341"/>
                  </a:cubicBezTo>
                  <a:cubicBezTo>
                    <a:pt x="290576" y="565404"/>
                    <a:pt x="289179" y="561975"/>
                    <a:pt x="292100" y="557530"/>
                  </a:cubicBezTo>
                  <a:cubicBezTo>
                    <a:pt x="300990" y="543941"/>
                    <a:pt x="364998" y="528828"/>
                    <a:pt x="385826" y="501904"/>
                  </a:cubicBezTo>
                  <a:cubicBezTo>
                    <a:pt x="407035" y="474599"/>
                    <a:pt x="388239" y="416433"/>
                    <a:pt x="417195" y="394208"/>
                  </a:cubicBezTo>
                  <a:cubicBezTo>
                    <a:pt x="461899" y="360045"/>
                    <a:pt x="652399" y="389509"/>
                    <a:pt x="683260" y="389255"/>
                  </a:cubicBezTo>
                  <a:cubicBezTo>
                    <a:pt x="689737" y="389255"/>
                    <a:pt x="691134" y="388747"/>
                    <a:pt x="695071" y="389255"/>
                  </a:cubicBezTo>
                  <a:cubicBezTo>
                    <a:pt x="699008" y="389763"/>
                    <a:pt x="702945" y="390652"/>
                    <a:pt x="706628" y="392049"/>
                  </a:cubicBezTo>
                  <a:cubicBezTo>
                    <a:pt x="710311" y="393446"/>
                    <a:pt x="713994" y="395351"/>
                    <a:pt x="717169" y="397510"/>
                  </a:cubicBezTo>
                  <a:cubicBezTo>
                    <a:pt x="720471" y="399796"/>
                    <a:pt x="723392" y="402463"/>
                    <a:pt x="726059" y="405384"/>
                  </a:cubicBezTo>
                  <a:cubicBezTo>
                    <a:pt x="728599" y="408305"/>
                    <a:pt x="731012" y="411734"/>
                    <a:pt x="732790" y="415163"/>
                  </a:cubicBezTo>
                  <a:cubicBezTo>
                    <a:pt x="734568" y="418592"/>
                    <a:pt x="736092" y="422402"/>
                    <a:pt x="736981" y="426212"/>
                  </a:cubicBezTo>
                  <a:cubicBezTo>
                    <a:pt x="737870" y="430022"/>
                    <a:pt x="738378" y="434086"/>
                    <a:pt x="738378" y="438023"/>
                  </a:cubicBezTo>
                  <a:cubicBezTo>
                    <a:pt x="738378" y="441960"/>
                    <a:pt x="737870" y="445897"/>
                    <a:pt x="736981" y="449707"/>
                  </a:cubicBezTo>
                  <a:cubicBezTo>
                    <a:pt x="736092" y="453517"/>
                    <a:pt x="734568" y="457327"/>
                    <a:pt x="732790" y="460883"/>
                  </a:cubicBezTo>
                  <a:cubicBezTo>
                    <a:pt x="731012" y="464312"/>
                    <a:pt x="728599" y="467741"/>
                    <a:pt x="726059" y="470662"/>
                  </a:cubicBezTo>
                  <a:cubicBezTo>
                    <a:pt x="723392" y="473583"/>
                    <a:pt x="720344" y="476250"/>
                    <a:pt x="717169" y="478536"/>
                  </a:cubicBezTo>
                  <a:cubicBezTo>
                    <a:pt x="713994" y="480695"/>
                    <a:pt x="710438" y="482600"/>
                    <a:pt x="706755" y="483997"/>
                  </a:cubicBezTo>
                  <a:cubicBezTo>
                    <a:pt x="703072" y="485394"/>
                    <a:pt x="700405" y="488061"/>
                    <a:pt x="695198" y="486918"/>
                  </a:cubicBezTo>
                  <a:cubicBezTo>
                    <a:pt x="679323" y="483362"/>
                    <a:pt x="607822" y="423164"/>
                    <a:pt x="609854" y="417576"/>
                  </a:cubicBezTo>
                  <a:cubicBezTo>
                    <a:pt x="610489" y="415798"/>
                    <a:pt x="617474" y="417068"/>
                    <a:pt x="621157" y="417576"/>
                  </a:cubicBezTo>
                  <a:cubicBezTo>
                    <a:pt x="624840" y="418084"/>
                    <a:pt x="628650" y="418973"/>
                    <a:pt x="632079" y="420243"/>
                  </a:cubicBezTo>
                  <a:cubicBezTo>
                    <a:pt x="635508" y="421513"/>
                    <a:pt x="638937" y="423291"/>
                    <a:pt x="641985" y="425450"/>
                  </a:cubicBezTo>
                  <a:cubicBezTo>
                    <a:pt x="645033" y="427609"/>
                    <a:pt x="647954" y="430149"/>
                    <a:pt x="650494" y="432943"/>
                  </a:cubicBezTo>
                  <a:cubicBezTo>
                    <a:pt x="652907" y="435737"/>
                    <a:pt x="655193" y="438912"/>
                    <a:pt x="656844" y="442214"/>
                  </a:cubicBezTo>
                  <a:cubicBezTo>
                    <a:pt x="658622" y="445516"/>
                    <a:pt x="659892" y="449199"/>
                    <a:pt x="660781" y="452755"/>
                  </a:cubicBezTo>
                  <a:cubicBezTo>
                    <a:pt x="661670" y="456438"/>
                    <a:pt x="662178" y="460248"/>
                    <a:pt x="662178" y="463931"/>
                  </a:cubicBezTo>
                  <a:cubicBezTo>
                    <a:pt x="662178" y="467614"/>
                    <a:pt x="661797" y="471424"/>
                    <a:pt x="660908" y="474980"/>
                  </a:cubicBezTo>
                  <a:cubicBezTo>
                    <a:pt x="660019" y="478536"/>
                    <a:pt x="658622" y="482219"/>
                    <a:pt x="656844" y="485521"/>
                  </a:cubicBezTo>
                  <a:cubicBezTo>
                    <a:pt x="655066" y="488823"/>
                    <a:pt x="652907" y="491998"/>
                    <a:pt x="650494" y="494792"/>
                  </a:cubicBezTo>
                  <a:cubicBezTo>
                    <a:pt x="648081" y="497586"/>
                    <a:pt x="645160" y="500126"/>
                    <a:pt x="642112" y="502285"/>
                  </a:cubicBezTo>
                  <a:cubicBezTo>
                    <a:pt x="639064" y="504444"/>
                    <a:pt x="635635" y="506095"/>
                    <a:pt x="632079" y="507492"/>
                  </a:cubicBezTo>
                  <a:cubicBezTo>
                    <a:pt x="628650" y="508762"/>
                    <a:pt x="622046" y="511683"/>
                    <a:pt x="621157" y="510286"/>
                  </a:cubicBezTo>
                  <a:cubicBezTo>
                    <a:pt x="617855" y="504825"/>
                    <a:pt x="711073" y="400812"/>
                    <a:pt x="730250" y="392430"/>
                  </a:cubicBezTo>
                  <a:cubicBezTo>
                    <a:pt x="735457" y="390144"/>
                    <a:pt x="738124" y="391922"/>
                    <a:pt x="742061" y="392430"/>
                  </a:cubicBezTo>
                  <a:cubicBezTo>
                    <a:pt x="745871" y="392938"/>
                    <a:pt x="749808" y="393827"/>
                    <a:pt x="753491" y="395224"/>
                  </a:cubicBezTo>
                  <a:cubicBezTo>
                    <a:pt x="757047" y="396621"/>
                    <a:pt x="760603" y="398526"/>
                    <a:pt x="763778" y="400685"/>
                  </a:cubicBezTo>
                  <a:cubicBezTo>
                    <a:pt x="766953" y="402844"/>
                    <a:pt x="770128" y="405511"/>
                    <a:pt x="772668" y="408432"/>
                  </a:cubicBezTo>
                  <a:cubicBezTo>
                    <a:pt x="775208" y="411353"/>
                    <a:pt x="777494" y="414655"/>
                    <a:pt x="779272" y="418084"/>
                  </a:cubicBezTo>
                  <a:cubicBezTo>
                    <a:pt x="781050" y="421513"/>
                    <a:pt x="782574" y="425323"/>
                    <a:pt x="783463" y="429133"/>
                  </a:cubicBezTo>
                  <a:cubicBezTo>
                    <a:pt x="784352" y="432943"/>
                    <a:pt x="784860" y="436880"/>
                    <a:pt x="784860" y="440690"/>
                  </a:cubicBezTo>
                  <a:cubicBezTo>
                    <a:pt x="784860" y="444627"/>
                    <a:pt x="784352" y="448564"/>
                    <a:pt x="783463" y="452374"/>
                  </a:cubicBezTo>
                  <a:cubicBezTo>
                    <a:pt x="782574" y="456184"/>
                    <a:pt x="781050" y="459867"/>
                    <a:pt x="779272" y="463296"/>
                  </a:cubicBezTo>
                  <a:cubicBezTo>
                    <a:pt x="777494" y="466725"/>
                    <a:pt x="775208" y="470027"/>
                    <a:pt x="772668" y="472948"/>
                  </a:cubicBezTo>
                  <a:cubicBezTo>
                    <a:pt x="770128" y="475869"/>
                    <a:pt x="767080" y="478536"/>
                    <a:pt x="763905" y="480822"/>
                  </a:cubicBezTo>
                  <a:cubicBezTo>
                    <a:pt x="760730" y="482981"/>
                    <a:pt x="757174" y="484886"/>
                    <a:pt x="753491" y="486283"/>
                  </a:cubicBezTo>
                  <a:cubicBezTo>
                    <a:pt x="749935" y="487680"/>
                    <a:pt x="747268" y="490474"/>
                    <a:pt x="742188" y="489077"/>
                  </a:cubicBezTo>
                  <a:cubicBezTo>
                    <a:pt x="723900" y="483870"/>
                    <a:pt x="633222" y="389255"/>
                    <a:pt x="636397" y="381508"/>
                  </a:cubicBezTo>
                  <a:cubicBezTo>
                    <a:pt x="637286" y="379349"/>
                    <a:pt x="644017" y="381000"/>
                    <a:pt x="647700" y="381508"/>
                  </a:cubicBezTo>
                  <a:cubicBezTo>
                    <a:pt x="651383" y="382016"/>
                    <a:pt x="655193" y="382905"/>
                    <a:pt x="658749" y="384302"/>
                  </a:cubicBezTo>
                  <a:cubicBezTo>
                    <a:pt x="662305" y="385572"/>
                    <a:pt x="665734" y="387350"/>
                    <a:pt x="668782" y="389509"/>
                  </a:cubicBezTo>
                  <a:cubicBezTo>
                    <a:pt x="671830" y="391668"/>
                    <a:pt x="674751" y="394208"/>
                    <a:pt x="677291" y="397002"/>
                  </a:cubicBezTo>
                  <a:cubicBezTo>
                    <a:pt x="679831" y="399796"/>
                    <a:pt x="681990" y="403098"/>
                    <a:pt x="683768" y="406400"/>
                  </a:cubicBezTo>
                  <a:cubicBezTo>
                    <a:pt x="685546" y="409702"/>
                    <a:pt x="686943" y="413258"/>
                    <a:pt x="687832" y="416941"/>
                  </a:cubicBezTo>
                  <a:cubicBezTo>
                    <a:pt x="688721" y="420624"/>
                    <a:pt x="689229" y="424434"/>
                    <a:pt x="689229" y="428244"/>
                  </a:cubicBezTo>
                  <a:cubicBezTo>
                    <a:pt x="689229" y="432054"/>
                    <a:pt x="688721" y="435864"/>
                    <a:pt x="687832" y="439547"/>
                  </a:cubicBezTo>
                  <a:cubicBezTo>
                    <a:pt x="686943" y="443230"/>
                    <a:pt x="685546" y="446913"/>
                    <a:pt x="683768" y="450215"/>
                  </a:cubicBezTo>
                  <a:cubicBezTo>
                    <a:pt x="681990" y="453517"/>
                    <a:pt x="679831" y="456692"/>
                    <a:pt x="677418" y="459486"/>
                  </a:cubicBezTo>
                  <a:cubicBezTo>
                    <a:pt x="674878" y="462280"/>
                    <a:pt x="671957" y="464947"/>
                    <a:pt x="668909" y="467106"/>
                  </a:cubicBezTo>
                  <a:cubicBezTo>
                    <a:pt x="665861" y="469265"/>
                    <a:pt x="662432" y="471043"/>
                    <a:pt x="658876" y="472313"/>
                  </a:cubicBezTo>
                  <a:cubicBezTo>
                    <a:pt x="655320" y="473710"/>
                    <a:pt x="648716" y="476631"/>
                    <a:pt x="647827" y="475107"/>
                  </a:cubicBezTo>
                  <a:cubicBezTo>
                    <a:pt x="644398" y="469392"/>
                    <a:pt x="733679" y="364363"/>
                    <a:pt x="751459" y="356235"/>
                  </a:cubicBezTo>
                  <a:cubicBezTo>
                    <a:pt x="756031" y="354203"/>
                    <a:pt x="758444" y="355854"/>
                    <a:pt x="761873" y="356235"/>
                  </a:cubicBezTo>
                  <a:cubicBezTo>
                    <a:pt x="765302" y="356616"/>
                    <a:pt x="768858" y="357505"/>
                    <a:pt x="772033" y="358775"/>
                  </a:cubicBezTo>
                  <a:cubicBezTo>
                    <a:pt x="775208" y="360045"/>
                    <a:pt x="778383" y="361696"/>
                    <a:pt x="781177" y="363601"/>
                  </a:cubicBezTo>
                  <a:cubicBezTo>
                    <a:pt x="783971" y="365506"/>
                    <a:pt x="786638" y="367919"/>
                    <a:pt x="788924" y="370459"/>
                  </a:cubicBezTo>
                  <a:cubicBezTo>
                    <a:pt x="791210" y="372999"/>
                    <a:pt x="793242" y="375920"/>
                    <a:pt x="794893" y="378968"/>
                  </a:cubicBezTo>
                  <a:cubicBezTo>
                    <a:pt x="796544" y="382016"/>
                    <a:pt x="797814" y="385318"/>
                    <a:pt x="798576" y="388620"/>
                  </a:cubicBezTo>
                  <a:cubicBezTo>
                    <a:pt x="799465" y="391922"/>
                    <a:pt x="799846" y="395478"/>
                    <a:pt x="799846" y="398907"/>
                  </a:cubicBezTo>
                  <a:cubicBezTo>
                    <a:pt x="799846" y="402336"/>
                    <a:pt x="799465" y="406019"/>
                    <a:pt x="798576" y="409321"/>
                  </a:cubicBezTo>
                  <a:cubicBezTo>
                    <a:pt x="797814" y="412623"/>
                    <a:pt x="796544" y="415925"/>
                    <a:pt x="794893" y="418973"/>
                  </a:cubicBezTo>
                  <a:cubicBezTo>
                    <a:pt x="793369" y="422021"/>
                    <a:pt x="791337" y="424942"/>
                    <a:pt x="789051" y="427482"/>
                  </a:cubicBezTo>
                  <a:cubicBezTo>
                    <a:pt x="786765" y="430022"/>
                    <a:pt x="783971" y="432435"/>
                    <a:pt x="781177" y="434467"/>
                  </a:cubicBezTo>
                  <a:cubicBezTo>
                    <a:pt x="778383" y="436372"/>
                    <a:pt x="775208" y="438023"/>
                    <a:pt x="772033" y="439293"/>
                  </a:cubicBezTo>
                  <a:cubicBezTo>
                    <a:pt x="768858" y="440436"/>
                    <a:pt x="767588" y="441325"/>
                    <a:pt x="762000" y="441706"/>
                  </a:cubicBezTo>
                  <a:cubicBezTo>
                    <a:pt x="734568" y="443357"/>
                    <a:pt x="517017" y="415036"/>
                    <a:pt x="517144" y="413385"/>
                  </a:cubicBezTo>
                  <a:cubicBezTo>
                    <a:pt x="517144" y="413004"/>
                    <a:pt x="524129" y="413004"/>
                    <a:pt x="527558" y="413385"/>
                  </a:cubicBezTo>
                  <a:cubicBezTo>
                    <a:pt x="530987" y="413766"/>
                    <a:pt x="534416" y="414655"/>
                    <a:pt x="537591" y="415798"/>
                  </a:cubicBezTo>
                  <a:cubicBezTo>
                    <a:pt x="540766" y="417068"/>
                    <a:pt x="543941" y="418719"/>
                    <a:pt x="546735" y="420624"/>
                  </a:cubicBezTo>
                  <a:cubicBezTo>
                    <a:pt x="549529" y="422529"/>
                    <a:pt x="552323" y="424942"/>
                    <a:pt x="554609" y="427482"/>
                  </a:cubicBezTo>
                  <a:cubicBezTo>
                    <a:pt x="556895" y="430022"/>
                    <a:pt x="558927" y="432943"/>
                    <a:pt x="560451" y="435991"/>
                  </a:cubicBezTo>
                  <a:cubicBezTo>
                    <a:pt x="562102" y="439039"/>
                    <a:pt x="563245" y="442468"/>
                    <a:pt x="564134" y="445770"/>
                  </a:cubicBezTo>
                  <a:cubicBezTo>
                    <a:pt x="564896" y="449072"/>
                    <a:pt x="565404" y="452628"/>
                    <a:pt x="565404" y="456057"/>
                  </a:cubicBezTo>
                  <a:cubicBezTo>
                    <a:pt x="565404" y="459486"/>
                    <a:pt x="565023" y="463042"/>
                    <a:pt x="564134" y="466344"/>
                  </a:cubicBezTo>
                  <a:cubicBezTo>
                    <a:pt x="563372" y="469646"/>
                    <a:pt x="561975" y="472948"/>
                    <a:pt x="560451" y="475996"/>
                  </a:cubicBezTo>
                  <a:cubicBezTo>
                    <a:pt x="558800" y="479044"/>
                    <a:pt x="556895" y="482092"/>
                    <a:pt x="554609" y="484632"/>
                  </a:cubicBezTo>
                  <a:cubicBezTo>
                    <a:pt x="552323" y="487172"/>
                    <a:pt x="549656" y="489585"/>
                    <a:pt x="546862" y="491490"/>
                  </a:cubicBezTo>
                  <a:cubicBezTo>
                    <a:pt x="544068" y="493395"/>
                    <a:pt x="540893" y="495046"/>
                    <a:pt x="537718" y="496316"/>
                  </a:cubicBezTo>
                  <a:cubicBezTo>
                    <a:pt x="534543" y="497586"/>
                    <a:pt x="527812" y="499491"/>
                    <a:pt x="527558" y="498856"/>
                  </a:cubicBezTo>
                  <a:cubicBezTo>
                    <a:pt x="526415" y="495808"/>
                    <a:pt x="736346" y="386207"/>
                    <a:pt x="763905" y="379603"/>
                  </a:cubicBezTo>
                  <a:cubicBezTo>
                    <a:pt x="769366" y="378333"/>
                    <a:pt x="770763" y="379222"/>
                    <a:pt x="774192" y="379603"/>
                  </a:cubicBezTo>
                  <a:cubicBezTo>
                    <a:pt x="777621" y="379984"/>
                    <a:pt x="781177" y="380873"/>
                    <a:pt x="784352" y="382143"/>
                  </a:cubicBezTo>
                  <a:cubicBezTo>
                    <a:pt x="787527" y="383286"/>
                    <a:pt x="790702" y="384937"/>
                    <a:pt x="793496" y="386842"/>
                  </a:cubicBezTo>
                  <a:cubicBezTo>
                    <a:pt x="796290" y="388747"/>
                    <a:pt x="798957" y="391287"/>
                    <a:pt x="801243" y="393827"/>
                  </a:cubicBezTo>
                  <a:cubicBezTo>
                    <a:pt x="803529" y="396367"/>
                    <a:pt x="805561" y="399288"/>
                    <a:pt x="807212" y="402336"/>
                  </a:cubicBezTo>
                  <a:cubicBezTo>
                    <a:pt x="808863" y="405384"/>
                    <a:pt x="810133" y="408686"/>
                    <a:pt x="810895" y="411988"/>
                  </a:cubicBezTo>
                  <a:cubicBezTo>
                    <a:pt x="811784" y="415290"/>
                    <a:pt x="812165" y="418846"/>
                    <a:pt x="812165" y="422275"/>
                  </a:cubicBezTo>
                  <a:cubicBezTo>
                    <a:pt x="812165" y="425704"/>
                    <a:pt x="811657" y="429260"/>
                    <a:pt x="810895" y="432562"/>
                  </a:cubicBezTo>
                  <a:cubicBezTo>
                    <a:pt x="810006" y="435864"/>
                    <a:pt x="808863" y="439293"/>
                    <a:pt x="807212" y="442341"/>
                  </a:cubicBezTo>
                  <a:cubicBezTo>
                    <a:pt x="805688" y="445389"/>
                    <a:pt x="803656" y="448310"/>
                    <a:pt x="801370" y="450850"/>
                  </a:cubicBezTo>
                  <a:cubicBezTo>
                    <a:pt x="799084" y="453390"/>
                    <a:pt x="796417" y="455803"/>
                    <a:pt x="793623" y="457708"/>
                  </a:cubicBezTo>
                  <a:cubicBezTo>
                    <a:pt x="790829" y="459613"/>
                    <a:pt x="787527" y="461264"/>
                    <a:pt x="784352" y="462534"/>
                  </a:cubicBezTo>
                  <a:cubicBezTo>
                    <a:pt x="781177" y="463804"/>
                    <a:pt x="779780" y="464947"/>
                    <a:pt x="774319" y="465074"/>
                  </a:cubicBezTo>
                  <a:cubicBezTo>
                    <a:pt x="750951" y="465582"/>
                    <a:pt x="587883" y="428625"/>
                    <a:pt x="588137" y="426212"/>
                  </a:cubicBezTo>
                  <a:cubicBezTo>
                    <a:pt x="588137" y="425577"/>
                    <a:pt x="595122" y="425831"/>
                    <a:pt x="598551" y="426212"/>
                  </a:cubicBezTo>
                  <a:cubicBezTo>
                    <a:pt x="601980" y="426593"/>
                    <a:pt x="605409" y="427482"/>
                    <a:pt x="608584" y="428752"/>
                  </a:cubicBezTo>
                  <a:cubicBezTo>
                    <a:pt x="611759" y="430022"/>
                    <a:pt x="615061" y="431673"/>
                    <a:pt x="617855" y="433578"/>
                  </a:cubicBezTo>
                  <a:cubicBezTo>
                    <a:pt x="620649" y="435483"/>
                    <a:pt x="623316" y="437896"/>
                    <a:pt x="625602" y="440436"/>
                  </a:cubicBezTo>
                  <a:cubicBezTo>
                    <a:pt x="627888" y="442976"/>
                    <a:pt x="629793" y="445897"/>
                    <a:pt x="631444" y="448945"/>
                  </a:cubicBezTo>
                  <a:cubicBezTo>
                    <a:pt x="633095" y="451993"/>
                    <a:pt x="634365" y="455295"/>
                    <a:pt x="635254" y="458597"/>
                  </a:cubicBezTo>
                  <a:cubicBezTo>
                    <a:pt x="636143" y="461899"/>
                    <a:pt x="636397" y="465582"/>
                    <a:pt x="636397" y="469011"/>
                  </a:cubicBezTo>
                  <a:cubicBezTo>
                    <a:pt x="636397" y="472440"/>
                    <a:pt x="636016" y="475996"/>
                    <a:pt x="635254" y="479298"/>
                  </a:cubicBezTo>
                  <a:cubicBezTo>
                    <a:pt x="634492" y="482600"/>
                    <a:pt x="633222" y="485902"/>
                    <a:pt x="631571" y="488950"/>
                  </a:cubicBezTo>
                  <a:cubicBezTo>
                    <a:pt x="629920" y="491998"/>
                    <a:pt x="627888" y="494919"/>
                    <a:pt x="625602" y="497459"/>
                  </a:cubicBezTo>
                  <a:cubicBezTo>
                    <a:pt x="623316" y="499999"/>
                    <a:pt x="620649" y="502412"/>
                    <a:pt x="617855" y="504444"/>
                  </a:cubicBezTo>
                  <a:cubicBezTo>
                    <a:pt x="615061" y="506349"/>
                    <a:pt x="611886" y="508000"/>
                    <a:pt x="608711" y="509270"/>
                  </a:cubicBezTo>
                  <a:cubicBezTo>
                    <a:pt x="605536" y="510413"/>
                    <a:pt x="599313" y="512826"/>
                    <a:pt x="598678" y="511683"/>
                  </a:cubicBezTo>
                  <a:cubicBezTo>
                    <a:pt x="595884" y="506222"/>
                    <a:pt x="740283" y="376809"/>
                    <a:pt x="763016" y="368046"/>
                  </a:cubicBezTo>
                  <a:cubicBezTo>
                    <a:pt x="767969" y="366141"/>
                    <a:pt x="769874" y="367538"/>
                    <a:pt x="773303" y="367919"/>
                  </a:cubicBezTo>
                  <a:cubicBezTo>
                    <a:pt x="776732" y="368300"/>
                    <a:pt x="780288" y="369189"/>
                    <a:pt x="783463" y="370459"/>
                  </a:cubicBezTo>
                  <a:cubicBezTo>
                    <a:pt x="786638" y="371729"/>
                    <a:pt x="789813" y="373380"/>
                    <a:pt x="792607" y="375285"/>
                  </a:cubicBezTo>
                  <a:cubicBezTo>
                    <a:pt x="795401" y="377190"/>
                    <a:pt x="798068" y="379603"/>
                    <a:pt x="800354" y="382143"/>
                  </a:cubicBezTo>
                  <a:cubicBezTo>
                    <a:pt x="802640" y="384683"/>
                    <a:pt x="804672" y="387604"/>
                    <a:pt x="806323" y="390652"/>
                  </a:cubicBezTo>
                  <a:cubicBezTo>
                    <a:pt x="807974" y="393700"/>
                    <a:pt x="809244" y="397002"/>
                    <a:pt x="810006" y="400304"/>
                  </a:cubicBezTo>
                  <a:cubicBezTo>
                    <a:pt x="810895" y="403606"/>
                    <a:pt x="811276" y="407289"/>
                    <a:pt x="811276" y="410718"/>
                  </a:cubicBezTo>
                  <a:cubicBezTo>
                    <a:pt x="811276" y="414147"/>
                    <a:pt x="810895" y="417703"/>
                    <a:pt x="810006" y="421005"/>
                  </a:cubicBezTo>
                  <a:cubicBezTo>
                    <a:pt x="809244" y="424307"/>
                    <a:pt x="807974" y="427609"/>
                    <a:pt x="806323" y="430657"/>
                  </a:cubicBezTo>
                  <a:cubicBezTo>
                    <a:pt x="804799" y="433705"/>
                    <a:pt x="802767" y="436626"/>
                    <a:pt x="800481" y="439166"/>
                  </a:cubicBezTo>
                  <a:cubicBezTo>
                    <a:pt x="798195" y="441706"/>
                    <a:pt x="795528" y="444246"/>
                    <a:pt x="792734" y="446151"/>
                  </a:cubicBezTo>
                  <a:cubicBezTo>
                    <a:pt x="789940" y="448183"/>
                    <a:pt x="786638" y="449707"/>
                    <a:pt x="783463" y="450977"/>
                  </a:cubicBezTo>
                  <a:cubicBezTo>
                    <a:pt x="780288" y="452120"/>
                    <a:pt x="779018" y="453517"/>
                    <a:pt x="773430" y="453390"/>
                  </a:cubicBezTo>
                  <a:cubicBezTo>
                    <a:pt x="741680" y="452374"/>
                    <a:pt x="459359" y="361696"/>
                    <a:pt x="460121" y="356870"/>
                  </a:cubicBezTo>
                  <a:cubicBezTo>
                    <a:pt x="460248" y="355981"/>
                    <a:pt x="466979" y="356489"/>
                    <a:pt x="470408" y="356870"/>
                  </a:cubicBezTo>
                  <a:cubicBezTo>
                    <a:pt x="473837" y="357251"/>
                    <a:pt x="477393" y="358013"/>
                    <a:pt x="480568" y="359283"/>
                  </a:cubicBezTo>
                  <a:cubicBezTo>
                    <a:pt x="483743" y="360426"/>
                    <a:pt x="486918" y="362204"/>
                    <a:pt x="489712" y="364109"/>
                  </a:cubicBezTo>
                  <a:cubicBezTo>
                    <a:pt x="492506" y="366014"/>
                    <a:pt x="495173" y="368427"/>
                    <a:pt x="497459" y="370967"/>
                  </a:cubicBezTo>
                  <a:cubicBezTo>
                    <a:pt x="499745" y="373507"/>
                    <a:pt x="501777" y="376555"/>
                    <a:pt x="503428" y="379603"/>
                  </a:cubicBezTo>
                  <a:cubicBezTo>
                    <a:pt x="505079" y="382651"/>
                    <a:pt x="506349" y="385953"/>
                    <a:pt x="507111" y="389255"/>
                  </a:cubicBezTo>
                  <a:cubicBezTo>
                    <a:pt x="508000" y="392557"/>
                    <a:pt x="508381" y="396113"/>
                    <a:pt x="508381" y="399542"/>
                  </a:cubicBezTo>
                  <a:cubicBezTo>
                    <a:pt x="508381" y="402971"/>
                    <a:pt x="507873" y="406527"/>
                    <a:pt x="507111" y="409829"/>
                  </a:cubicBezTo>
                  <a:cubicBezTo>
                    <a:pt x="506222" y="413131"/>
                    <a:pt x="505079" y="416560"/>
                    <a:pt x="503428" y="419608"/>
                  </a:cubicBezTo>
                  <a:cubicBezTo>
                    <a:pt x="501904" y="422656"/>
                    <a:pt x="499872" y="425577"/>
                    <a:pt x="497586" y="428117"/>
                  </a:cubicBezTo>
                  <a:cubicBezTo>
                    <a:pt x="495300" y="430657"/>
                    <a:pt x="492633" y="433070"/>
                    <a:pt x="489839" y="434975"/>
                  </a:cubicBezTo>
                  <a:cubicBezTo>
                    <a:pt x="487045" y="436880"/>
                    <a:pt x="483743" y="438531"/>
                    <a:pt x="480568" y="439801"/>
                  </a:cubicBezTo>
                  <a:cubicBezTo>
                    <a:pt x="477393" y="441071"/>
                    <a:pt x="471170" y="443484"/>
                    <a:pt x="470535" y="442341"/>
                  </a:cubicBezTo>
                  <a:cubicBezTo>
                    <a:pt x="466979" y="435356"/>
                    <a:pt x="724281" y="216027"/>
                    <a:pt x="755650" y="204724"/>
                  </a:cubicBezTo>
                  <a:cubicBezTo>
                    <a:pt x="760857" y="202819"/>
                    <a:pt x="762635" y="204343"/>
                    <a:pt x="766064" y="204724"/>
                  </a:cubicBezTo>
                  <a:cubicBezTo>
                    <a:pt x="769493" y="205105"/>
                    <a:pt x="772922" y="205994"/>
                    <a:pt x="776097" y="207137"/>
                  </a:cubicBezTo>
                  <a:cubicBezTo>
                    <a:pt x="779272" y="208407"/>
                    <a:pt x="782447" y="210058"/>
                    <a:pt x="785241" y="211963"/>
                  </a:cubicBezTo>
                  <a:cubicBezTo>
                    <a:pt x="788035" y="213868"/>
                    <a:pt x="790829" y="216281"/>
                    <a:pt x="793115" y="218821"/>
                  </a:cubicBezTo>
                  <a:cubicBezTo>
                    <a:pt x="795401" y="221361"/>
                    <a:pt x="797433" y="224282"/>
                    <a:pt x="798957" y="227330"/>
                  </a:cubicBezTo>
                  <a:cubicBezTo>
                    <a:pt x="800608" y="230378"/>
                    <a:pt x="801751" y="233807"/>
                    <a:pt x="802640" y="237109"/>
                  </a:cubicBezTo>
                  <a:cubicBezTo>
                    <a:pt x="803402" y="240411"/>
                    <a:pt x="803910" y="243967"/>
                    <a:pt x="803910" y="247396"/>
                  </a:cubicBezTo>
                  <a:cubicBezTo>
                    <a:pt x="803910" y="250825"/>
                    <a:pt x="803529" y="254381"/>
                    <a:pt x="802640" y="257683"/>
                  </a:cubicBezTo>
                  <a:cubicBezTo>
                    <a:pt x="801878" y="260985"/>
                    <a:pt x="800481" y="264287"/>
                    <a:pt x="798957" y="267335"/>
                  </a:cubicBezTo>
                  <a:cubicBezTo>
                    <a:pt x="797306" y="270383"/>
                    <a:pt x="795401" y="273431"/>
                    <a:pt x="793115" y="275971"/>
                  </a:cubicBezTo>
                  <a:cubicBezTo>
                    <a:pt x="790829" y="278511"/>
                    <a:pt x="788162" y="280924"/>
                    <a:pt x="785368" y="282829"/>
                  </a:cubicBezTo>
                  <a:cubicBezTo>
                    <a:pt x="782574" y="284734"/>
                    <a:pt x="779399" y="286385"/>
                    <a:pt x="776224" y="287655"/>
                  </a:cubicBezTo>
                  <a:cubicBezTo>
                    <a:pt x="773049" y="288925"/>
                    <a:pt x="771779" y="289814"/>
                    <a:pt x="766064" y="290195"/>
                  </a:cubicBezTo>
                  <a:cubicBezTo>
                    <a:pt x="738886" y="292227"/>
                    <a:pt x="526796" y="268097"/>
                    <a:pt x="526923" y="266700"/>
                  </a:cubicBezTo>
                  <a:cubicBezTo>
                    <a:pt x="526923" y="266446"/>
                    <a:pt x="533781" y="266319"/>
                    <a:pt x="537210" y="266700"/>
                  </a:cubicBezTo>
                  <a:cubicBezTo>
                    <a:pt x="540639" y="267081"/>
                    <a:pt x="544195" y="267970"/>
                    <a:pt x="547370" y="269240"/>
                  </a:cubicBezTo>
                  <a:cubicBezTo>
                    <a:pt x="550545" y="270510"/>
                    <a:pt x="553720" y="272161"/>
                    <a:pt x="556514" y="274066"/>
                  </a:cubicBezTo>
                  <a:cubicBezTo>
                    <a:pt x="559308" y="275971"/>
                    <a:pt x="561975" y="278384"/>
                    <a:pt x="564261" y="280924"/>
                  </a:cubicBezTo>
                  <a:cubicBezTo>
                    <a:pt x="566547" y="283464"/>
                    <a:pt x="568579" y="286385"/>
                    <a:pt x="570230" y="289433"/>
                  </a:cubicBezTo>
                  <a:cubicBezTo>
                    <a:pt x="571881" y="292481"/>
                    <a:pt x="573151" y="295783"/>
                    <a:pt x="573913" y="299085"/>
                  </a:cubicBezTo>
                  <a:cubicBezTo>
                    <a:pt x="574802" y="302387"/>
                    <a:pt x="575183" y="305943"/>
                    <a:pt x="575183" y="309372"/>
                  </a:cubicBezTo>
                  <a:cubicBezTo>
                    <a:pt x="575183" y="312801"/>
                    <a:pt x="574675" y="316357"/>
                    <a:pt x="573913" y="319659"/>
                  </a:cubicBezTo>
                  <a:cubicBezTo>
                    <a:pt x="573024" y="322961"/>
                    <a:pt x="571881" y="326390"/>
                    <a:pt x="570230" y="329438"/>
                  </a:cubicBezTo>
                  <a:cubicBezTo>
                    <a:pt x="568706" y="332486"/>
                    <a:pt x="566674" y="335407"/>
                    <a:pt x="564388" y="337947"/>
                  </a:cubicBezTo>
                  <a:cubicBezTo>
                    <a:pt x="562102" y="340487"/>
                    <a:pt x="559435" y="342900"/>
                    <a:pt x="556641" y="344805"/>
                  </a:cubicBezTo>
                  <a:cubicBezTo>
                    <a:pt x="553847" y="346710"/>
                    <a:pt x="550545" y="348361"/>
                    <a:pt x="547370" y="349631"/>
                  </a:cubicBezTo>
                  <a:cubicBezTo>
                    <a:pt x="544195" y="350901"/>
                    <a:pt x="537210" y="351790"/>
                    <a:pt x="537337" y="352171"/>
                  </a:cubicBezTo>
                  <a:cubicBezTo>
                    <a:pt x="537845" y="354584"/>
                    <a:pt x="996696" y="289433"/>
                    <a:pt x="1038860" y="286639"/>
                  </a:cubicBezTo>
                  <a:cubicBezTo>
                    <a:pt x="1044956" y="286258"/>
                    <a:pt x="1045845" y="286258"/>
                    <a:pt x="1049274" y="286639"/>
                  </a:cubicBezTo>
                  <a:cubicBezTo>
                    <a:pt x="1052703" y="287020"/>
                    <a:pt x="1056132" y="287909"/>
                    <a:pt x="1059307" y="289179"/>
                  </a:cubicBezTo>
                  <a:cubicBezTo>
                    <a:pt x="1062482" y="290322"/>
                    <a:pt x="1065657" y="291973"/>
                    <a:pt x="1068451" y="293878"/>
                  </a:cubicBezTo>
                  <a:cubicBezTo>
                    <a:pt x="1071245" y="295783"/>
                    <a:pt x="1074039" y="298323"/>
                    <a:pt x="1076325" y="300863"/>
                  </a:cubicBezTo>
                  <a:cubicBezTo>
                    <a:pt x="1078611" y="303403"/>
                    <a:pt x="1080643" y="306324"/>
                    <a:pt x="1082167" y="309372"/>
                  </a:cubicBezTo>
                  <a:cubicBezTo>
                    <a:pt x="1083818" y="312420"/>
                    <a:pt x="1085088" y="315722"/>
                    <a:pt x="1085850" y="319024"/>
                  </a:cubicBezTo>
                  <a:cubicBezTo>
                    <a:pt x="1086739" y="322326"/>
                    <a:pt x="1087120" y="325882"/>
                    <a:pt x="1087120" y="329311"/>
                  </a:cubicBezTo>
                  <a:cubicBezTo>
                    <a:pt x="1087120" y="332740"/>
                    <a:pt x="1086612" y="336296"/>
                    <a:pt x="1085850" y="339598"/>
                  </a:cubicBezTo>
                  <a:cubicBezTo>
                    <a:pt x="1084961" y="342900"/>
                    <a:pt x="1083818" y="346329"/>
                    <a:pt x="1082167" y="349377"/>
                  </a:cubicBezTo>
                  <a:cubicBezTo>
                    <a:pt x="1080643" y="352425"/>
                    <a:pt x="1078611" y="355346"/>
                    <a:pt x="1076325" y="357886"/>
                  </a:cubicBezTo>
                  <a:cubicBezTo>
                    <a:pt x="1074039" y="360426"/>
                    <a:pt x="1071372" y="362839"/>
                    <a:pt x="1068578" y="364744"/>
                  </a:cubicBezTo>
                  <a:cubicBezTo>
                    <a:pt x="1065784" y="366649"/>
                    <a:pt x="1062609" y="368300"/>
                    <a:pt x="1059434" y="369570"/>
                  </a:cubicBezTo>
                  <a:cubicBezTo>
                    <a:pt x="1056259" y="370840"/>
                    <a:pt x="1054989" y="371856"/>
                    <a:pt x="1049274" y="372110"/>
                  </a:cubicBezTo>
                  <a:cubicBezTo>
                    <a:pt x="1019683" y="373634"/>
                    <a:pt x="772922" y="335915"/>
                    <a:pt x="773049" y="333629"/>
                  </a:cubicBezTo>
                  <a:cubicBezTo>
                    <a:pt x="773049" y="333248"/>
                    <a:pt x="780034" y="333121"/>
                    <a:pt x="783463" y="333502"/>
                  </a:cubicBezTo>
                  <a:cubicBezTo>
                    <a:pt x="786892" y="333883"/>
                    <a:pt x="790321" y="334772"/>
                    <a:pt x="793496" y="336042"/>
                  </a:cubicBezTo>
                  <a:cubicBezTo>
                    <a:pt x="796671" y="337312"/>
                    <a:pt x="799973" y="338963"/>
                    <a:pt x="802767" y="340868"/>
                  </a:cubicBezTo>
                  <a:cubicBezTo>
                    <a:pt x="805561" y="342773"/>
                    <a:pt x="808228" y="345186"/>
                    <a:pt x="810514" y="347726"/>
                  </a:cubicBezTo>
                  <a:cubicBezTo>
                    <a:pt x="812800" y="350266"/>
                    <a:pt x="814832" y="353187"/>
                    <a:pt x="816356" y="356235"/>
                  </a:cubicBezTo>
                  <a:cubicBezTo>
                    <a:pt x="818007" y="359283"/>
                    <a:pt x="819277" y="362585"/>
                    <a:pt x="820039" y="365887"/>
                  </a:cubicBezTo>
                  <a:cubicBezTo>
                    <a:pt x="820928" y="369189"/>
                    <a:pt x="821309" y="372872"/>
                    <a:pt x="821309" y="376301"/>
                  </a:cubicBezTo>
                  <a:cubicBezTo>
                    <a:pt x="821309" y="379730"/>
                    <a:pt x="820928" y="383286"/>
                    <a:pt x="820166" y="386588"/>
                  </a:cubicBezTo>
                  <a:cubicBezTo>
                    <a:pt x="819404" y="389890"/>
                    <a:pt x="818134" y="393192"/>
                    <a:pt x="816483" y="396240"/>
                  </a:cubicBezTo>
                  <a:cubicBezTo>
                    <a:pt x="814832" y="399288"/>
                    <a:pt x="812800" y="402209"/>
                    <a:pt x="810514" y="404749"/>
                  </a:cubicBezTo>
                  <a:cubicBezTo>
                    <a:pt x="808228" y="407289"/>
                    <a:pt x="805561" y="409702"/>
                    <a:pt x="802767" y="411734"/>
                  </a:cubicBezTo>
                  <a:cubicBezTo>
                    <a:pt x="799973" y="413639"/>
                    <a:pt x="796798" y="415290"/>
                    <a:pt x="793623" y="416560"/>
                  </a:cubicBezTo>
                  <a:cubicBezTo>
                    <a:pt x="790448" y="417703"/>
                    <a:pt x="783590" y="419100"/>
                    <a:pt x="783590" y="418973"/>
                  </a:cubicBezTo>
                  <a:cubicBezTo>
                    <a:pt x="783463" y="418465"/>
                    <a:pt x="1120648" y="322580"/>
                    <a:pt x="1156081" y="317881"/>
                  </a:cubicBezTo>
                  <a:cubicBezTo>
                    <a:pt x="1161923" y="317119"/>
                    <a:pt x="1162939" y="317500"/>
                    <a:pt x="1166368" y="317881"/>
                  </a:cubicBezTo>
                  <a:cubicBezTo>
                    <a:pt x="1169797" y="318262"/>
                    <a:pt x="1173353" y="319151"/>
                    <a:pt x="1176528" y="320421"/>
                  </a:cubicBezTo>
                  <a:cubicBezTo>
                    <a:pt x="1179703" y="321564"/>
                    <a:pt x="1182878" y="323215"/>
                    <a:pt x="1185672" y="325120"/>
                  </a:cubicBezTo>
                  <a:cubicBezTo>
                    <a:pt x="1188466" y="327025"/>
                    <a:pt x="1191133" y="329565"/>
                    <a:pt x="1193419" y="332105"/>
                  </a:cubicBezTo>
                  <a:cubicBezTo>
                    <a:pt x="1195705" y="334645"/>
                    <a:pt x="1197737" y="337566"/>
                    <a:pt x="1199388" y="340614"/>
                  </a:cubicBezTo>
                  <a:cubicBezTo>
                    <a:pt x="1201039" y="343662"/>
                    <a:pt x="1202309" y="346964"/>
                    <a:pt x="1203071" y="350266"/>
                  </a:cubicBezTo>
                  <a:cubicBezTo>
                    <a:pt x="1203960" y="353568"/>
                    <a:pt x="1204341" y="357124"/>
                    <a:pt x="1204341" y="360553"/>
                  </a:cubicBezTo>
                  <a:cubicBezTo>
                    <a:pt x="1204341" y="363982"/>
                    <a:pt x="1203833" y="367538"/>
                    <a:pt x="1203071" y="370840"/>
                  </a:cubicBezTo>
                  <a:cubicBezTo>
                    <a:pt x="1202182" y="374142"/>
                    <a:pt x="1201039" y="377571"/>
                    <a:pt x="1199388" y="380619"/>
                  </a:cubicBezTo>
                  <a:cubicBezTo>
                    <a:pt x="1197864" y="383667"/>
                    <a:pt x="1195832" y="386588"/>
                    <a:pt x="1193546" y="389128"/>
                  </a:cubicBezTo>
                  <a:cubicBezTo>
                    <a:pt x="1191260" y="391668"/>
                    <a:pt x="1188593" y="394081"/>
                    <a:pt x="1185799" y="395986"/>
                  </a:cubicBezTo>
                  <a:cubicBezTo>
                    <a:pt x="1183005" y="397891"/>
                    <a:pt x="1179703" y="399542"/>
                    <a:pt x="1176528" y="400812"/>
                  </a:cubicBezTo>
                  <a:cubicBezTo>
                    <a:pt x="1173353" y="402082"/>
                    <a:pt x="1171956" y="402590"/>
                    <a:pt x="1166495" y="403352"/>
                  </a:cubicBezTo>
                  <a:cubicBezTo>
                    <a:pt x="1145286" y="406273"/>
                    <a:pt x="1006856" y="406781"/>
                    <a:pt x="1006856" y="407035"/>
                  </a:cubicBezTo>
                  <a:cubicBezTo>
                    <a:pt x="1006856" y="407162"/>
                    <a:pt x="1013841" y="406654"/>
                    <a:pt x="1017270" y="407035"/>
                  </a:cubicBezTo>
                  <a:cubicBezTo>
                    <a:pt x="1020699" y="407416"/>
                    <a:pt x="1024128" y="408305"/>
                    <a:pt x="1027303" y="409575"/>
                  </a:cubicBezTo>
                  <a:cubicBezTo>
                    <a:pt x="1030478" y="410845"/>
                    <a:pt x="1033653" y="412496"/>
                    <a:pt x="1036447" y="414401"/>
                  </a:cubicBezTo>
                  <a:cubicBezTo>
                    <a:pt x="1039241" y="416306"/>
                    <a:pt x="1042035" y="418719"/>
                    <a:pt x="1044321" y="421259"/>
                  </a:cubicBezTo>
                  <a:cubicBezTo>
                    <a:pt x="1046607" y="423799"/>
                    <a:pt x="1048639" y="426720"/>
                    <a:pt x="1050163" y="429768"/>
                  </a:cubicBezTo>
                  <a:cubicBezTo>
                    <a:pt x="1051814" y="432816"/>
                    <a:pt x="1053084" y="436118"/>
                    <a:pt x="1053846" y="439420"/>
                  </a:cubicBezTo>
                  <a:cubicBezTo>
                    <a:pt x="1054735" y="442722"/>
                    <a:pt x="1055116" y="446278"/>
                    <a:pt x="1055116" y="449707"/>
                  </a:cubicBezTo>
                  <a:cubicBezTo>
                    <a:pt x="1055116" y="453136"/>
                    <a:pt x="1054608" y="456692"/>
                    <a:pt x="1053846" y="459994"/>
                  </a:cubicBezTo>
                  <a:cubicBezTo>
                    <a:pt x="1052957" y="463296"/>
                    <a:pt x="1051814" y="466725"/>
                    <a:pt x="1050163" y="469773"/>
                  </a:cubicBezTo>
                  <a:cubicBezTo>
                    <a:pt x="1048639" y="472821"/>
                    <a:pt x="1046607" y="475742"/>
                    <a:pt x="1044321" y="478282"/>
                  </a:cubicBezTo>
                  <a:cubicBezTo>
                    <a:pt x="1042035" y="480822"/>
                    <a:pt x="1039368" y="483235"/>
                    <a:pt x="1036574" y="485140"/>
                  </a:cubicBezTo>
                  <a:cubicBezTo>
                    <a:pt x="1033780" y="487045"/>
                    <a:pt x="1030605" y="488696"/>
                    <a:pt x="1027430" y="489966"/>
                  </a:cubicBezTo>
                  <a:cubicBezTo>
                    <a:pt x="1024255" y="491236"/>
                    <a:pt x="1018794" y="494411"/>
                    <a:pt x="1017270" y="492506"/>
                  </a:cubicBezTo>
                  <a:cubicBezTo>
                    <a:pt x="1009904" y="483489"/>
                    <a:pt x="1098677" y="292989"/>
                    <a:pt x="1117981" y="280797"/>
                  </a:cubicBezTo>
                  <a:cubicBezTo>
                    <a:pt x="1122045" y="278257"/>
                    <a:pt x="1124839" y="280416"/>
                    <a:pt x="1128268" y="280797"/>
                  </a:cubicBezTo>
                  <a:cubicBezTo>
                    <a:pt x="1131697" y="281178"/>
                    <a:pt x="1135253" y="281940"/>
                    <a:pt x="1138428" y="283210"/>
                  </a:cubicBezTo>
                  <a:cubicBezTo>
                    <a:pt x="1141603" y="284353"/>
                    <a:pt x="1144778" y="286131"/>
                    <a:pt x="1147572" y="288036"/>
                  </a:cubicBezTo>
                  <a:cubicBezTo>
                    <a:pt x="1150366" y="289941"/>
                    <a:pt x="1153033" y="292354"/>
                    <a:pt x="1155319" y="294894"/>
                  </a:cubicBezTo>
                  <a:cubicBezTo>
                    <a:pt x="1157605" y="297434"/>
                    <a:pt x="1159637" y="300355"/>
                    <a:pt x="1161288" y="303403"/>
                  </a:cubicBezTo>
                  <a:cubicBezTo>
                    <a:pt x="1162939" y="306451"/>
                    <a:pt x="1164082" y="309880"/>
                    <a:pt x="1164971" y="313182"/>
                  </a:cubicBezTo>
                  <a:cubicBezTo>
                    <a:pt x="1165733" y="316484"/>
                    <a:pt x="1166241" y="320040"/>
                    <a:pt x="1166241" y="323469"/>
                  </a:cubicBezTo>
                  <a:cubicBezTo>
                    <a:pt x="1166241" y="326898"/>
                    <a:pt x="1165860" y="330454"/>
                    <a:pt x="1164971" y="333756"/>
                  </a:cubicBezTo>
                  <a:cubicBezTo>
                    <a:pt x="1164209" y="337058"/>
                    <a:pt x="1162812" y="340360"/>
                    <a:pt x="1161288" y="343408"/>
                  </a:cubicBezTo>
                  <a:cubicBezTo>
                    <a:pt x="1159637" y="346456"/>
                    <a:pt x="1157732" y="349504"/>
                    <a:pt x="1155446" y="352044"/>
                  </a:cubicBezTo>
                  <a:cubicBezTo>
                    <a:pt x="1153160" y="354584"/>
                    <a:pt x="1150493" y="356997"/>
                    <a:pt x="1147699" y="358902"/>
                  </a:cubicBezTo>
                  <a:cubicBezTo>
                    <a:pt x="1144905" y="360807"/>
                    <a:pt x="1141603" y="362458"/>
                    <a:pt x="1138428" y="363728"/>
                  </a:cubicBezTo>
                  <a:cubicBezTo>
                    <a:pt x="1135253" y="364998"/>
                    <a:pt x="1134237" y="365887"/>
                    <a:pt x="1128395" y="366268"/>
                  </a:cubicBezTo>
                  <a:cubicBezTo>
                    <a:pt x="1093089" y="368427"/>
                    <a:pt x="749046" y="321818"/>
                    <a:pt x="749173" y="319659"/>
                  </a:cubicBezTo>
                  <a:cubicBezTo>
                    <a:pt x="749173" y="319278"/>
                    <a:pt x="756031" y="319278"/>
                    <a:pt x="759460" y="319659"/>
                  </a:cubicBezTo>
                  <a:cubicBezTo>
                    <a:pt x="762889" y="320040"/>
                    <a:pt x="766445" y="320929"/>
                    <a:pt x="769620" y="322199"/>
                  </a:cubicBezTo>
                  <a:cubicBezTo>
                    <a:pt x="772795" y="323469"/>
                    <a:pt x="775970" y="325120"/>
                    <a:pt x="778764" y="327025"/>
                  </a:cubicBezTo>
                  <a:cubicBezTo>
                    <a:pt x="781558" y="328930"/>
                    <a:pt x="784225" y="331343"/>
                    <a:pt x="786511" y="333883"/>
                  </a:cubicBezTo>
                  <a:cubicBezTo>
                    <a:pt x="788797" y="336423"/>
                    <a:pt x="790829" y="339344"/>
                    <a:pt x="792480" y="342392"/>
                  </a:cubicBezTo>
                  <a:cubicBezTo>
                    <a:pt x="794131" y="345440"/>
                    <a:pt x="795401" y="348742"/>
                    <a:pt x="796163" y="352044"/>
                  </a:cubicBezTo>
                  <a:cubicBezTo>
                    <a:pt x="797052" y="355346"/>
                    <a:pt x="797433" y="359029"/>
                    <a:pt x="797433" y="362458"/>
                  </a:cubicBezTo>
                  <a:cubicBezTo>
                    <a:pt x="797433" y="365887"/>
                    <a:pt x="797052" y="369443"/>
                    <a:pt x="796163" y="372745"/>
                  </a:cubicBezTo>
                  <a:cubicBezTo>
                    <a:pt x="795401" y="376047"/>
                    <a:pt x="794131" y="379349"/>
                    <a:pt x="792480" y="382397"/>
                  </a:cubicBezTo>
                  <a:cubicBezTo>
                    <a:pt x="790956" y="385445"/>
                    <a:pt x="788924" y="388366"/>
                    <a:pt x="786638" y="390906"/>
                  </a:cubicBezTo>
                  <a:cubicBezTo>
                    <a:pt x="784352" y="393446"/>
                    <a:pt x="781685" y="395986"/>
                    <a:pt x="778891" y="397891"/>
                  </a:cubicBezTo>
                  <a:cubicBezTo>
                    <a:pt x="776097" y="399923"/>
                    <a:pt x="772795" y="401447"/>
                    <a:pt x="769620" y="402717"/>
                  </a:cubicBezTo>
                  <a:cubicBezTo>
                    <a:pt x="766445" y="403860"/>
                    <a:pt x="759587" y="405257"/>
                    <a:pt x="759587" y="405130"/>
                  </a:cubicBezTo>
                  <a:cubicBezTo>
                    <a:pt x="759333" y="404368"/>
                    <a:pt x="1145286" y="290576"/>
                    <a:pt x="1183640" y="285242"/>
                  </a:cubicBezTo>
                  <a:cubicBezTo>
                    <a:pt x="1189482" y="284480"/>
                    <a:pt x="1190625" y="284861"/>
                    <a:pt x="1194054" y="285242"/>
                  </a:cubicBezTo>
                  <a:cubicBezTo>
                    <a:pt x="1197483" y="285623"/>
                    <a:pt x="1200912" y="286512"/>
                    <a:pt x="1204087" y="287782"/>
                  </a:cubicBezTo>
                  <a:cubicBezTo>
                    <a:pt x="1207262" y="289052"/>
                    <a:pt x="1210564" y="290703"/>
                    <a:pt x="1213358" y="292608"/>
                  </a:cubicBezTo>
                  <a:cubicBezTo>
                    <a:pt x="1216152" y="294513"/>
                    <a:pt x="1218819" y="296926"/>
                    <a:pt x="1221105" y="299466"/>
                  </a:cubicBezTo>
                  <a:cubicBezTo>
                    <a:pt x="1223391" y="302006"/>
                    <a:pt x="1225423" y="304927"/>
                    <a:pt x="1226947" y="307975"/>
                  </a:cubicBezTo>
                  <a:cubicBezTo>
                    <a:pt x="1228598" y="311023"/>
                    <a:pt x="1229868" y="314325"/>
                    <a:pt x="1230630" y="317627"/>
                  </a:cubicBezTo>
                  <a:cubicBezTo>
                    <a:pt x="1231519" y="320929"/>
                    <a:pt x="1231900" y="324612"/>
                    <a:pt x="1231900" y="328041"/>
                  </a:cubicBezTo>
                  <a:cubicBezTo>
                    <a:pt x="1231900" y="331470"/>
                    <a:pt x="1231519" y="335026"/>
                    <a:pt x="1230757" y="338328"/>
                  </a:cubicBezTo>
                  <a:cubicBezTo>
                    <a:pt x="1229995" y="341630"/>
                    <a:pt x="1228725" y="344932"/>
                    <a:pt x="1227074" y="347980"/>
                  </a:cubicBezTo>
                  <a:cubicBezTo>
                    <a:pt x="1225423" y="351028"/>
                    <a:pt x="1223391" y="353949"/>
                    <a:pt x="1221105" y="356489"/>
                  </a:cubicBezTo>
                  <a:cubicBezTo>
                    <a:pt x="1218819" y="359029"/>
                    <a:pt x="1216152" y="361442"/>
                    <a:pt x="1213358" y="363474"/>
                  </a:cubicBezTo>
                  <a:cubicBezTo>
                    <a:pt x="1210564" y="365379"/>
                    <a:pt x="1207389" y="367030"/>
                    <a:pt x="1204214" y="368300"/>
                  </a:cubicBezTo>
                  <a:cubicBezTo>
                    <a:pt x="1201039" y="369443"/>
                    <a:pt x="1199769" y="370078"/>
                    <a:pt x="1194181" y="370713"/>
                  </a:cubicBezTo>
                  <a:cubicBezTo>
                    <a:pt x="1169416" y="373761"/>
                    <a:pt x="987806" y="372237"/>
                    <a:pt x="987806" y="372364"/>
                  </a:cubicBezTo>
                  <a:cubicBezTo>
                    <a:pt x="987806" y="372364"/>
                    <a:pt x="994791" y="371983"/>
                    <a:pt x="998220" y="372364"/>
                  </a:cubicBezTo>
                  <a:cubicBezTo>
                    <a:pt x="1001649" y="372745"/>
                    <a:pt x="1005078" y="373761"/>
                    <a:pt x="1008253" y="374904"/>
                  </a:cubicBezTo>
                  <a:cubicBezTo>
                    <a:pt x="1011428" y="376174"/>
                    <a:pt x="1014730" y="377698"/>
                    <a:pt x="1017524" y="379603"/>
                  </a:cubicBezTo>
                  <a:cubicBezTo>
                    <a:pt x="1020318" y="381508"/>
                    <a:pt x="1022985" y="384048"/>
                    <a:pt x="1025271" y="386588"/>
                  </a:cubicBezTo>
                  <a:cubicBezTo>
                    <a:pt x="1027557" y="389128"/>
                    <a:pt x="1029589" y="392049"/>
                    <a:pt x="1031113" y="395097"/>
                  </a:cubicBezTo>
                  <a:cubicBezTo>
                    <a:pt x="1032764" y="398145"/>
                    <a:pt x="1034034" y="401447"/>
                    <a:pt x="1034796" y="404749"/>
                  </a:cubicBezTo>
                  <a:cubicBezTo>
                    <a:pt x="1035685" y="408051"/>
                    <a:pt x="1036066" y="411607"/>
                    <a:pt x="1036066" y="415036"/>
                  </a:cubicBezTo>
                  <a:cubicBezTo>
                    <a:pt x="1036066" y="418465"/>
                    <a:pt x="1035685" y="422021"/>
                    <a:pt x="1034923" y="425323"/>
                  </a:cubicBezTo>
                  <a:cubicBezTo>
                    <a:pt x="1034161" y="428625"/>
                    <a:pt x="1032891" y="432054"/>
                    <a:pt x="1031240" y="435102"/>
                  </a:cubicBezTo>
                  <a:cubicBezTo>
                    <a:pt x="1029589" y="438150"/>
                    <a:pt x="1027557" y="441071"/>
                    <a:pt x="1025271" y="443611"/>
                  </a:cubicBezTo>
                  <a:cubicBezTo>
                    <a:pt x="1022985" y="446151"/>
                    <a:pt x="1020318" y="448564"/>
                    <a:pt x="1017524" y="450469"/>
                  </a:cubicBezTo>
                  <a:cubicBezTo>
                    <a:pt x="1014730" y="452374"/>
                    <a:pt x="1011555" y="454025"/>
                    <a:pt x="1008380" y="455295"/>
                  </a:cubicBezTo>
                  <a:cubicBezTo>
                    <a:pt x="1005205" y="456565"/>
                    <a:pt x="998474" y="458216"/>
                    <a:pt x="998347" y="457835"/>
                  </a:cubicBezTo>
                  <a:cubicBezTo>
                    <a:pt x="997712" y="456057"/>
                    <a:pt x="1211072" y="366776"/>
                    <a:pt x="1240536" y="361061"/>
                  </a:cubicBezTo>
                  <a:cubicBezTo>
                    <a:pt x="1246759" y="359918"/>
                    <a:pt x="1248410" y="360553"/>
                    <a:pt x="1252347" y="361061"/>
                  </a:cubicBezTo>
                  <a:cubicBezTo>
                    <a:pt x="1256284" y="361569"/>
                    <a:pt x="1260221" y="362458"/>
                    <a:pt x="1263904" y="363855"/>
                  </a:cubicBezTo>
                  <a:cubicBezTo>
                    <a:pt x="1267587" y="365252"/>
                    <a:pt x="1271143" y="367157"/>
                    <a:pt x="1274445" y="369443"/>
                  </a:cubicBezTo>
                  <a:cubicBezTo>
                    <a:pt x="1277620" y="371729"/>
                    <a:pt x="1280668" y="374396"/>
                    <a:pt x="1283335" y="377317"/>
                  </a:cubicBezTo>
                  <a:cubicBezTo>
                    <a:pt x="1285875" y="380238"/>
                    <a:pt x="1288288" y="383540"/>
                    <a:pt x="1290066" y="386969"/>
                  </a:cubicBezTo>
                  <a:cubicBezTo>
                    <a:pt x="1291844" y="390398"/>
                    <a:pt x="1293368" y="394335"/>
                    <a:pt x="1294257" y="398145"/>
                  </a:cubicBezTo>
                  <a:cubicBezTo>
                    <a:pt x="1295146" y="401955"/>
                    <a:pt x="1295654" y="405892"/>
                    <a:pt x="1295654" y="409829"/>
                  </a:cubicBezTo>
                  <a:cubicBezTo>
                    <a:pt x="1295654" y="413766"/>
                    <a:pt x="1295146" y="417830"/>
                    <a:pt x="1294257" y="421640"/>
                  </a:cubicBezTo>
                  <a:cubicBezTo>
                    <a:pt x="1293368" y="425450"/>
                    <a:pt x="1291844" y="429260"/>
                    <a:pt x="1290066" y="432816"/>
                  </a:cubicBezTo>
                  <a:cubicBezTo>
                    <a:pt x="1288288" y="436245"/>
                    <a:pt x="1285875" y="439674"/>
                    <a:pt x="1283335" y="442595"/>
                  </a:cubicBezTo>
                  <a:cubicBezTo>
                    <a:pt x="1280668" y="445516"/>
                    <a:pt x="1277747" y="448183"/>
                    <a:pt x="1274445" y="450469"/>
                  </a:cubicBezTo>
                  <a:cubicBezTo>
                    <a:pt x="1271270" y="452628"/>
                    <a:pt x="1267587" y="454533"/>
                    <a:pt x="1263904" y="455930"/>
                  </a:cubicBezTo>
                  <a:cubicBezTo>
                    <a:pt x="1260221" y="457327"/>
                    <a:pt x="1257173" y="460375"/>
                    <a:pt x="1252474" y="458851"/>
                  </a:cubicBezTo>
                  <a:cubicBezTo>
                    <a:pt x="1239393" y="454660"/>
                    <a:pt x="1225042" y="400431"/>
                    <a:pt x="1192911" y="388366"/>
                  </a:cubicBezTo>
                  <a:cubicBezTo>
                    <a:pt x="1136269" y="367030"/>
                    <a:pt x="937133" y="420878"/>
                    <a:pt x="908558" y="431419"/>
                  </a:cubicBezTo>
                  <a:cubicBezTo>
                    <a:pt x="902970" y="433451"/>
                    <a:pt x="902716" y="435610"/>
                    <a:pt x="899414" y="437134"/>
                  </a:cubicBezTo>
                  <a:cubicBezTo>
                    <a:pt x="896112" y="438658"/>
                    <a:pt x="892556" y="439801"/>
                    <a:pt x="889000" y="440436"/>
                  </a:cubicBezTo>
                  <a:cubicBezTo>
                    <a:pt x="885444" y="441071"/>
                    <a:pt x="881761" y="441325"/>
                    <a:pt x="878205" y="441198"/>
                  </a:cubicBezTo>
                  <a:cubicBezTo>
                    <a:pt x="874649" y="441071"/>
                    <a:pt x="870966" y="440436"/>
                    <a:pt x="867537" y="439420"/>
                  </a:cubicBezTo>
                  <a:cubicBezTo>
                    <a:pt x="864108" y="438404"/>
                    <a:pt x="860679" y="436880"/>
                    <a:pt x="857631" y="434975"/>
                  </a:cubicBezTo>
                  <a:cubicBezTo>
                    <a:pt x="854583" y="433197"/>
                    <a:pt x="851662" y="430911"/>
                    <a:pt x="849122" y="428371"/>
                  </a:cubicBezTo>
                  <a:cubicBezTo>
                    <a:pt x="846582" y="425831"/>
                    <a:pt x="844296" y="423037"/>
                    <a:pt x="842391" y="419989"/>
                  </a:cubicBezTo>
                  <a:cubicBezTo>
                    <a:pt x="840486" y="416941"/>
                    <a:pt x="838962" y="413512"/>
                    <a:pt x="837819" y="410083"/>
                  </a:cubicBezTo>
                  <a:cubicBezTo>
                    <a:pt x="836676" y="406654"/>
                    <a:pt x="836041" y="402971"/>
                    <a:pt x="835787" y="399415"/>
                  </a:cubicBezTo>
                  <a:cubicBezTo>
                    <a:pt x="835533" y="395859"/>
                    <a:pt x="835660" y="392176"/>
                    <a:pt x="836295" y="388620"/>
                  </a:cubicBezTo>
                  <a:cubicBezTo>
                    <a:pt x="836930" y="385064"/>
                    <a:pt x="838073" y="381635"/>
                    <a:pt x="839470" y="378333"/>
                  </a:cubicBezTo>
                  <a:cubicBezTo>
                    <a:pt x="840867" y="375031"/>
                    <a:pt x="842772" y="371729"/>
                    <a:pt x="844931" y="368935"/>
                  </a:cubicBezTo>
                  <a:cubicBezTo>
                    <a:pt x="847090" y="366141"/>
                    <a:pt x="847344" y="363855"/>
                    <a:pt x="852551" y="361315"/>
                  </a:cubicBezTo>
                  <a:cubicBezTo>
                    <a:pt x="880999" y="347218"/>
                    <a:pt x="1175512" y="310515"/>
                    <a:pt x="1177798" y="316992"/>
                  </a:cubicBezTo>
                  <a:cubicBezTo>
                    <a:pt x="1178179" y="318135"/>
                    <a:pt x="1171956" y="321056"/>
                    <a:pt x="1168654" y="322580"/>
                  </a:cubicBezTo>
                  <a:cubicBezTo>
                    <a:pt x="1165352" y="324104"/>
                    <a:pt x="1161796" y="325374"/>
                    <a:pt x="1158240" y="326009"/>
                  </a:cubicBezTo>
                  <a:cubicBezTo>
                    <a:pt x="1154684" y="326644"/>
                    <a:pt x="1151001" y="326771"/>
                    <a:pt x="1147445" y="326644"/>
                  </a:cubicBezTo>
                  <a:cubicBezTo>
                    <a:pt x="1143889" y="326517"/>
                    <a:pt x="1140206" y="325882"/>
                    <a:pt x="1136777" y="324866"/>
                  </a:cubicBezTo>
                  <a:cubicBezTo>
                    <a:pt x="1133348" y="323850"/>
                    <a:pt x="1129919" y="322326"/>
                    <a:pt x="1126871" y="320421"/>
                  </a:cubicBezTo>
                  <a:cubicBezTo>
                    <a:pt x="1123823" y="318643"/>
                    <a:pt x="1120902" y="316357"/>
                    <a:pt x="1118362" y="313817"/>
                  </a:cubicBezTo>
                  <a:cubicBezTo>
                    <a:pt x="1115822" y="311277"/>
                    <a:pt x="1113536" y="308483"/>
                    <a:pt x="1111631" y="305435"/>
                  </a:cubicBezTo>
                  <a:cubicBezTo>
                    <a:pt x="1109726" y="302387"/>
                    <a:pt x="1108202" y="298958"/>
                    <a:pt x="1107059" y="295529"/>
                  </a:cubicBezTo>
                  <a:cubicBezTo>
                    <a:pt x="1105916" y="292100"/>
                    <a:pt x="1105281" y="288544"/>
                    <a:pt x="1105027" y="284988"/>
                  </a:cubicBezTo>
                  <a:cubicBezTo>
                    <a:pt x="1104773" y="281432"/>
                    <a:pt x="1104900" y="277749"/>
                    <a:pt x="1105535" y="274193"/>
                  </a:cubicBezTo>
                  <a:cubicBezTo>
                    <a:pt x="1106170" y="270637"/>
                    <a:pt x="1107313" y="267081"/>
                    <a:pt x="1108710" y="263779"/>
                  </a:cubicBezTo>
                  <a:cubicBezTo>
                    <a:pt x="1110107" y="260477"/>
                    <a:pt x="1112012" y="257302"/>
                    <a:pt x="1114171" y="254508"/>
                  </a:cubicBezTo>
                  <a:cubicBezTo>
                    <a:pt x="1116330" y="251714"/>
                    <a:pt x="1122299" y="247523"/>
                    <a:pt x="1121791" y="246761"/>
                  </a:cubicBezTo>
                  <a:cubicBezTo>
                    <a:pt x="1118235" y="242062"/>
                    <a:pt x="754380" y="447294"/>
                    <a:pt x="719074" y="467614"/>
                  </a:cubicBezTo>
                  <a:cubicBezTo>
                    <a:pt x="713613" y="470789"/>
                    <a:pt x="713105" y="471678"/>
                    <a:pt x="709803" y="473202"/>
                  </a:cubicBezTo>
                  <a:cubicBezTo>
                    <a:pt x="706501" y="474726"/>
                    <a:pt x="703072" y="475996"/>
                    <a:pt x="699516" y="476631"/>
                  </a:cubicBezTo>
                  <a:cubicBezTo>
                    <a:pt x="695960" y="477266"/>
                    <a:pt x="692277" y="477393"/>
                    <a:pt x="688721" y="477266"/>
                  </a:cubicBezTo>
                  <a:cubicBezTo>
                    <a:pt x="685165" y="477139"/>
                    <a:pt x="681482" y="476504"/>
                    <a:pt x="678053" y="475488"/>
                  </a:cubicBezTo>
                  <a:cubicBezTo>
                    <a:pt x="674624" y="474472"/>
                    <a:pt x="671195" y="472948"/>
                    <a:pt x="668147" y="471170"/>
                  </a:cubicBezTo>
                  <a:cubicBezTo>
                    <a:pt x="665099" y="469392"/>
                    <a:pt x="662051" y="467106"/>
                    <a:pt x="659511" y="464566"/>
                  </a:cubicBezTo>
                  <a:cubicBezTo>
                    <a:pt x="656971" y="462026"/>
                    <a:pt x="654685" y="459105"/>
                    <a:pt x="652780" y="456057"/>
                  </a:cubicBezTo>
                  <a:cubicBezTo>
                    <a:pt x="650875" y="453009"/>
                    <a:pt x="649351" y="449580"/>
                    <a:pt x="648208" y="446151"/>
                  </a:cubicBezTo>
                  <a:cubicBezTo>
                    <a:pt x="647065" y="442722"/>
                    <a:pt x="646430" y="439166"/>
                    <a:pt x="646176" y="435610"/>
                  </a:cubicBezTo>
                  <a:cubicBezTo>
                    <a:pt x="645922" y="432054"/>
                    <a:pt x="646176" y="428371"/>
                    <a:pt x="646811" y="424815"/>
                  </a:cubicBezTo>
                  <a:cubicBezTo>
                    <a:pt x="647446" y="421259"/>
                    <a:pt x="648462" y="417703"/>
                    <a:pt x="649859" y="414401"/>
                  </a:cubicBezTo>
                  <a:cubicBezTo>
                    <a:pt x="651256" y="411099"/>
                    <a:pt x="653288" y="407924"/>
                    <a:pt x="655447" y="405130"/>
                  </a:cubicBezTo>
                  <a:cubicBezTo>
                    <a:pt x="657606" y="402336"/>
                    <a:pt x="657860" y="399542"/>
                    <a:pt x="663067" y="397383"/>
                  </a:cubicBezTo>
                  <a:cubicBezTo>
                    <a:pt x="691388" y="385826"/>
                    <a:pt x="981456" y="393065"/>
                    <a:pt x="983869" y="401955"/>
                  </a:cubicBezTo>
                  <a:cubicBezTo>
                    <a:pt x="984250" y="403606"/>
                    <a:pt x="978027" y="406019"/>
                    <a:pt x="974725" y="407543"/>
                  </a:cubicBezTo>
                  <a:cubicBezTo>
                    <a:pt x="971423" y="409067"/>
                    <a:pt x="967867" y="410210"/>
                    <a:pt x="964311" y="410845"/>
                  </a:cubicBezTo>
                  <a:cubicBezTo>
                    <a:pt x="960755" y="411480"/>
                    <a:pt x="957072" y="411734"/>
                    <a:pt x="953516" y="411607"/>
                  </a:cubicBezTo>
                  <a:cubicBezTo>
                    <a:pt x="949960" y="411480"/>
                    <a:pt x="946277" y="410845"/>
                    <a:pt x="942848" y="409829"/>
                  </a:cubicBezTo>
                  <a:cubicBezTo>
                    <a:pt x="939419" y="408813"/>
                    <a:pt x="935990" y="407289"/>
                    <a:pt x="932942" y="405384"/>
                  </a:cubicBezTo>
                  <a:cubicBezTo>
                    <a:pt x="929894" y="403606"/>
                    <a:pt x="926973" y="401320"/>
                    <a:pt x="924433" y="398780"/>
                  </a:cubicBezTo>
                  <a:cubicBezTo>
                    <a:pt x="921893" y="396240"/>
                    <a:pt x="919607" y="393446"/>
                    <a:pt x="917702" y="390398"/>
                  </a:cubicBezTo>
                  <a:cubicBezTo>
                    <a:pt x="915797" y="387350"/>
                    <a:pt x="914273" y="383921"/>
                    <a:pt x="913130" y="380492"/>
                  </a:cubicBezTo>
                  <a:cubicBezTo>
                    <a:pt x="911987" y="377063"/>
                    <a:pt x="911352" y="373507"/>
                    <a:pt x="911098" y="369951"/>
                  </a:cubicBezTo>
                  <a:cubicBezTo>
                    <a:pt x="910844" y="366395"/>
                    <a:pt x="910971" y="362585"/>
                    <a:pt x="911606" y="359029"/>
                  </a:cubicBezTo>
                  <a:cubicBezTo>
                    <a:pt x="912241" y="355473"/>
                    <a:pt x="913384" y="352044"/>
                    <a:pt x="914781" y="348742"/>
                  </a:cubicBezTo>
                  <a:cubicBezTo>
                    <a:pt x="916178" y="345440"/>
                    <a:pt x="918083" y="342138"/>
                    <a:pt x="920242" y="339344"/>
                  </a:cubicBezTo>
                  <a:cubicBezTo>
                    <a:pt x="922401" y="336550"/>
                    <a:pt x="927862" y="331724"/>
                    <a:pt x="927862" y="331724"/>
                  </a:cubicBezTo>
                  <a:cubicBezTo>
                    <a:pt x="928116" y="331978"/>
                    <a:pt x="788035" y="482219"/>
                    <a:pt x="766826" y="499364"/>
                  </a:cubicBezTo>
                  <a:cubicBezTo>
                    <a:pt x="762254" y="503047"/>
                    <a:pt x="760857" y="503555"/>
                    <a:pt x="757682" y="505079"/>
                  </a:cubicBezTo>
                  <a:cubicBezTo>
                    <a:pt x="754380" y="506603"/>
                    <a:pt x="750951" y="507746"/>
                    <a:pt x="747395" y="508381"/>
                  </a:cubicBezTo>
                  <a:cubicBezTo>
                    <a:pt x="743839" y="509016"/>
                    <a:pt x="740029" y="509270"/>
                    <a:pt x="736473" y="509143"/>
                  </a:cubicBezTo>
                  <a:cubicBezTo>
                    <a:pt x="732917" y="509016"/>
                    <a:pt x="729234" y="508381"/>
                    <a:pt x="725805" y="507365"/>
                  </a:cubicBezTo>
                  <a:cubicBezTo>
                    <a:pt x="722376" y="506349"/>
                    <a:pt x="718947" y="504825"/>
                    <a:pt x="715899" y="502920"/>
                  </a:cubicBezTo>
                  <a:cubicBezTo>
                    <a:pt x="712851" y="501142"/>
                    <a:pt x="709930" y="498856"/>
                    <a:pt x="707390" y="496316"/>
                  </a:cubicBezTo>
                  <a:cubicBezTo>
                    <a:pt x="704850" y="493776"/>
                    <a:pt x="702564" y="490982"/>
                    <a:pt x="700659" y="487934"/>
                  </a:cubicBezTo>
                  <a:cubicBezTo>
                    <a:pt x="698754" y="484886"/>
                    <a:pt x="697230" y="481457"/>
                    <a:pt x="696087" y="478028"/>
                  </a:cubicBezTo>
                  <a:cubicBezTo>
                    <a:pt x="694944" y="474599"/>
                    <a:pt x="694309" y="470916"/>
                    <a:pt x="694055" y="467360"/>
                  </a:cubicBezTo>
                  <a:cubicBezTo>
                    <a:pt x="693801" y="463804"/>
                    <a:pt x="693928" y="460121"/>
                    <a:pt x="694563" y="456565"/>
                  </a:cubicBezTo>
                  <a:cubicBezTo>
                    <a:pt x="695198" y="453009"/>
                    <a:pt x="696341" y="449580"/>
                    <a:pt x="697738" y="446278"/>
                  </a:cubicBezTo>
                  <a:cubicBezTo>
                    <a:pt x="699135" y="442976"/>
                    <a:pt x="701040" y="439674"/>
                    <a:pt x="703199" y="436880"/>
                  </a:cubicBezTo>
                  <a:cubicBezTo>
                    <a:pt x="705358" y="434086"/>
                    <a:pt x="705866" y="431165"/>
                    <a:pt x="710819" y="429260"/>
                  </a:cubicBezTo>
                  <a:cubicBezTo>
                    <a:pt x="733044" y="421005"/>
                    <a:pt x="870966" y="451358"/>
                    <a:pt x="922401" y="443738"/>
                  </a:cubicBezTo>
                  <a:cubicBezTo>
                    <a:pt x="953516" y="439166"/>
                    <a:pt x="989076" y="425958"/>
                    <a:pt x="994918" y="416179"/>
                  </a:cubicBezTo>
                  <a:cubicBezTo>
                    <a:pt x="997204" y="412369"/>
                    <a:pt x="993394" y="408305"/>
                    <a:pt x="993267" y="404368"/>
                  </a:cubicBezTo>
                  <a:cubicBezTo>
                    <a:pt x="993140" y="400431"/>
                    <a:pt x="993648" y="396367"/>
                    <a:pt x="994537" y="392430"/>
                  </a:cubicBezTo>
                  <a:cubicBezTo>
                    <a:pt x="995426" y="388493"/>
                    <a:pt x="996696" y="384556"/>
                    <a:pt x="998474" y="381000"/>
                  </a:cubicBezTo>
                  <a:cubicBezTo>
                    <a:pt x="1000252" y="377444"/>
                    <a:pt x="1002665" y="374015"/>
                    <a:pt x="1005205" y="370967"/>
                  </a:cubicBezTo>
                  <a:cubicBezTo>
                    <a:pt x="1007745" y="367919"/>
                    <a:pt x="1010793" y="365125"/>
                    <a:pt x="1013968" y="362839"/>
                  </a:cubicBezTo>
                  <a:cubicBezTo>
                    <a:pt x="1017143" y="360553"/>
                    <a:pt x="1020826" y="358521"/>
                    <a:pt x="1024509" y="356997"/>
                  </a:cubicBezTo>
                  <a:cubicBezTo>
                    <a:pt x="1028192" y="355473"/>
                    <a:pt x="1032256" y="354457"/>
                    <a:pt x="1036193" y="353949"/>
                  </a:cubicBezTo>
                  <a:cubicBezTo>
                    <a:pt x="1040130" y="353441"/>
                    <a:pt x="1044194" y="353314"/>
                    <a:pt x="1048131" y="353695"/>
                  </a:cubicBezTo>
                  <a:cubicBezTo>
                    <a:pt x="1052068" y="354076"/>
                    <a:pt x="1056132" y="354965"/>
                    <a:pt x="1059942" y="356362"/>
                  </a:cubicBezTo>
                  <a:cubicBezTo>
                    <a:pt x="1063625" y="357632"/>
                    <a:pt x="1067308" y="359537"/>
                    <a:pt x="1070610" y="361696"/>
                  </a:cubicBezTo>
                  <a:cubicBezTo>
                    <a:pt x="1073912" y="363855"/>
                    <a:pt x="1077087" y="366522"/>
                    <a:pt x="1079754" y="369443"/>
                  </a:cubicBezTo>
                  <a:cubicBezTo>
                    <a:pt x="1082421" y="372364"/>
                    <a:pt x="1084961" y="375666"/>
                    <a:pt x="1086866" y="379222"/>
                  </a:cubicBezTo>
                  <a:cubicBezTo>
                    <a:pt x="1088771" y="382651"/>
                    <a:pt x="1093343" y="387350"/>
                    <a:pt x="1091311" y="390398"/>
                  </a:cubicBezTo>
                  <a:cubicBezTo>
                    <a:pt x="1083310" y="402463"/>
                    <a:pt x="915162" y="405511"/>
                    <a:pt x="901319" y="393700"/>
                  </a:cubicBezTo>
                  <a:cubicBezTo>
                    <a:pt x="898017" y="390906"/>
                    <a:pt x="899922" y="386715"/>
                    <a:pt x="899795" y="383159"/>
                  </a:cubicBezTo>
                  <a:cubicBezTo>
                    <a:pt x="899668" y="379603"/>
                    <a:pt x="900049" y="375920"/>
                    <a:pt x="900811" y="372491"/>
                  </a:cubicBezTo>
                  <a:cubicBezTo>
                    <a:pt x="901573" y="369062"/>
                    <a:pt x="902843" y="365506"/>
                    <a:pt x="904494" y="362331"/>
                  </a:cubicBezTo>
                  <a:cubicBezTo>
                    <a:pt x="906018" y="359156"/>
                    <a:pt x="908050" y="356108"/>
                    <a:pt x="910336" y="353441"/>
                  </a:cubicBezTo>
                  <a:cubicBezTo>
                    <a:pt x="912622" y="350774"/>
                    <a:pt x="915289" y="348234"/>
                    <a:pt x="918210" y="346202"/>
                  </a:cubicBezTo>
                  <a:cubicBezTo>
                    <a:pt x="921131" y="344170"/>
                    <a:pt x="924306" y="342392"/>
                    <a:pt x="927608" y="340995"/>
                  </a:cubicBezTo>
                  <a:cubicBezTo>
                    <a:pt x="930910" y="339725"/>
                    <a:pt x="934339" y="338709"/>
                    <a:pt x="937895" y="338201"/>
                  </a:cubicBezTo>
                  <a:cubicBezTo>
                    <a:pt x="941451" y="337693"/>
                    <a:pt x="945134" y="337693"/>
                    <a:pt x="948690" y="338074"/>
                  </a:cubicBezTo>
                  <a:cubicBezTo>
                    <a:pt x="952246" y="338455"/>
                    <a:pt x="955802" y="339217"/>
                    <a:pt x="959104" y="340360"/>
                  </a:cubicBezTo>
                  <a:cubicBezTo>
                    <a:pt x="962406" y="341503"/>
                    <a:pt x="965708" y="343281"/>
                    <a:pt x="968629" y="345186"/>
                  </a:cubicBezTo>
                  <a:cubicBezTo>
                    <a:pt x="971550" y="347091"/>
                    <a:pt x="974344" y="349504"/>
                    <a:pt x="976757" y="352044"/>
                  </a:cubicBezTo>
                  <a:cubicBezTo>
                    <a:pt x="979170" y="354711"/>
                    <a:pt x="981329" y="357632"/>
                    <a:pt x="983107" y="360807"/>
                  </a:cubicBezTo>
                  <a:cubicBezTo>
                    <a:pt x="984758" y="363855"/>
                    <a:pt x="982980" y="368554"/>
                    <a:pt x="987044" y="370713"/>
                  </a:cubicBezTo>
                  <a:cubicBezTo>
                    <a:pt x="1009142" y="382397"/>
                    <a:pt x="1284859" y="321818"/>
                    <a:pt x="1298575" y="302006"/>
                  </a:cubicBezTo>
                  <a:cubicBezTo>
                    <a:pt x="1301115" y="298450"/>
                    <a:pt x="1297178" y="295021"/>
                    <a:pt x="1297051" y="291465"/>
                  </a:cubicBezTo>
                  <a:cubicBezTo>
                    <a:pt x="1296924" y="287909"/>
                    <a:pt x="1297432" y="284226"/>
                    <a:pt x="1298194" y="280797"/>
                  </a:cubicBezTo>
                  <a:cubicBezTo>
                    <a:pt x="1298956" y="277368"/>
                    <a:pt x="1300099" y="273812"/>
                    <a:pt x="1301750" y="270637"/>
                  </a:cubicBezTo>
                  <a:cubicBezTo>
                    <a:pt x="1303274" y="267462"/>
                    <a:pt x="1305433" y="264414"/>
                    <a:pt x="1307719" y="261747"/>
                  </a:cubicBezTo>
                  <a:cubicBezTo>
                    <a:pt x="1310005" y="259080"/>
                    <a:pt x="1312672" y="256540"/>
                    <a:pt x="1315466" y="254508"/>
                  </a:cubicBezTo>
                  <a:cubicBezTo>
                    <a:pt x="1318387" y="252476"/>
                    <a:pt x="1321562" y="250571"/>
                    <a:pt x="1324864" y="249301"/>
                  </a:cubicBezTo>
                  <a:cubicBezTo>
                    <a:pt x="1328166" y="247904"/>
                    <a:pt x="1331722" y="247015"/>
                    <a:pt x="1335278" y="246507"/>
                  </a:cubicBezTo>
                  <a:cubicBezTo>
                    <a:pt x="1338834" y="245999"/>
                    <a:pt x="1342390" y="245999"/>
                    <a:pt x="1345946" y="246380"/>
                  </a:cubicBezTo>
                  <a:cubicBezTo>
                    <a:pt x="1349502" y="246761"/>
                    <a:pt x="1353058" y="247523"/>
                    <a:pt x="1356360" y="248666"/>
                  </a:cubicBezTo>
                  <a:cubicBezTo>
                    <a:pt x="1359662" y="249809"/>
                    <a:pt x="1363091" y="251587"/>
                    <a:pt x="1366012" y="253492"/>
                  </a:cubicBezTo>
                  <a:cubicBezTo>
                    <a:pt x="1368933" y="255397"/>
                    <a:pt x="1371727" y="257810"/>
                    <a:pt x="1374140" y="260350"/>
                  </a:cubicBezTo>
                  <a:cubicBezTo>
                    <a:pt x="1376553" y="263017"/>
                    <a:pt x="1378712" y="265938"/>
                    <a:pt x="1380363" y="269113"/>
                  </a:cubicBezTo>
                  <a:cubicBezTo>
                    <a:pt x="1382014" y="272161"/>
                    <a:pt x="1386205" y="275463"/>
                    <a:pt x="1384300" y="279019"/>
                  </a:cubicBezTo>
                  <a:cubicBezTo>
                    <a:pt x="1372616" y="301625"/>
                    <a:pt x="994664" y="394970"/>
                    <a:pt x="973074" y="380365"/>
                  </a:cubicBezTo>
                  <a:cubicBezTo>
                    <a:pt x="969645" y="378079"/>
                    <a:pt x="971550" y="373253"/>
                    <a:pt x="971550" y="369697"/>
                  </a:cubicBezTo>
                  <a:cubicBezTo>
                    <a:pt x="971550" y="366141"/>
                    <a:pt x="971931" y="362585"/>
                    <a:pt x="972693" y="359156"/>
                  </a:cubicBezTo>
                  <a:cubicBezTo>
                    <a:pt x="973455" y="355727"/>
                    <a:pt x="974725" y="352171"/>
                    <a:pt x="976249" y="348996"/>
                  </a:cubicBezTo>
                  <a:cubicBezTo>
                    <a:pt x="977773" y="345821"/>
                    <a:pt x="979805" y="342773"/>
                    <a:pt x="982091" y="340106"/>
                  </a:cubicBezTo>
                  <a:cubicBezTo>
                    <a:pt x="984377" y="337439"/>
                    <a:pt x="987044" y="334899"/>
                    <a:pt x="989965" y="332867"/>
                  </a:cubicBezTo>
                  <a:cubicBezTo>
                    <a:pt x="992886" y="330835"/>
                    <a:pt x="996061" y="328930"/>
                    <a:pt x="999363" y="327660"/>
                  </a:cubicBezTo>
                  <a:cubicBezTo>
                    <a:pt x="1002665" y="326263"/>
                    <a:pt x="1006221" y="325374"/>
                    <a:pt x="1009777" y="324866"/>
                  </a:cubicBezTo>
                  <a:cubicBezTo>
                    <a:pt x="1013333" y="324358"/>
                    <a:pt x="1016889" y="324358"/>
                    <a:pt x="1020445" y="324739"/>
                  </a:cubicBezTo>
                  <a:cubicBezTo>
                    <a:pt x="1024001" y="325120"/>
                    <a:pt x="1027557" y="325882"/>
                    <a:pt x="1030859" y="327025"/>
                  </a:cubicBezTo>
                  <a:cubicBezTo>
                    <a:pt x="1034161" y="328168"/>
                    <a:pt x="1037463" y="329946"/>
                    <a:pt x="1040384" y="331851"/>
                  </a:cubicBezTo>
                  <a:cubicBezTo>
                    <a:pt x="1043305" y="333756"/>
                    <a:pt x="1046226" y="336169"/>
                    <a:pt x="1048639" y="338709"/>
                  </a:cubicBezTo>
                  <a:cubicBezTo>
                    <a:pt x="1051052" y="341376"/>
                    <a:pt x="1053211" y="344297"/>
                    <a:pt x="1054862" y="347472"/>
                  </a:cubicBezTo>
                  <a:cubicBezTo>
                    <a:pt x="1056513" y="350520"/>
                    <a:pt x="1054608" y="353949"/>
                    <a:pt x="1058799" y="357378"/>
                  </a:cubicBezTo>
                  <a:cubicBezTo>
                    <a:pt x="1084834" y="379095"/>
                    <a:pt x="1436116" y="437388"/>
                    <a:pt x="1473327" y="439166"/>
                  </a:cubicBezTo>
                  <a:cubicBezTo>
                    <a:pt x="1479042" y="439420"/>
                    <a:pt x="1480058" y="438150"/>
                    <a:pt x="1483360" y="438150"/>
                  </a:cubicBezTo>
                  <a:cubicBezTo>
                    <a:pt x="1486789" y="438150"/>
                    <a:pt x="1490218" y="438658"/>
                    <a:pt x="1493520" y="439547"/>
                  </a:cubicBezTo>
                  <a:cubicBezTo>
                    <a:pt x="1496822" y="440436"/>
                    <a:pt x="1499997" y="441579"/>
                    <a:pt x="1502918" y="443230"/>
                  </a:cubicBezTo>
                  <a:cubicBezTo>
                    <a:pt x="1505839" y="444881"/>
                    <a:pt x="1508633" y="446913"/>
                    <a:pt x="1511173" y="449199"/>
                  </a:cubicBezTo>
                  <a:cubicBezTo>
                    <a:pt x="1513586" y="451485"/>
                    <a:pt x="1515872" y="454152"/>
                    <a:pt x="1517777" y="456946"/>
                  </a:cubicBezTo>
                  <a:cubicBezTo>
                    <a:pt x="1519682" y="459740"/>
                    <a:pt x="1521206" y="462915"/>
                    <a:pt x="1522349" y="466090"/>
                  </a:cubicBezTo>
                  <a:cubicBezTo>
                    <a:pt x="1523492" y="469265"/>
                    <a:pt x="1524254" y="472694"/>
                    <a:pt x="1524635" y="475996"/>
                  </a:cubicBezTo>
                  <a:cubicBezTo>
                    <a:pt x="1525016" y="479298"/>
                    <a:pt x="1525016" y="482854"/>
                    <a:pt x="1524508" y="486156"/>
                  </a:cubicBezTo>
                  <a:cubicBezTo>
                    <a:pt x="1524000" y="489458"/>
                    <a:pt x="1523111" y="492760"/>
                    <a:pt x="1521841" y="495935"/>
                  </a:cubicBezTo>
                  <a:cubicBezTo>
                    <a:pt x="1520571" y="499110"/>
                    <a:pt x="1518920" y="502158"/>
                    <a:pt x="1516888" y="504952"/>
                  </a:cubicBezTo>
                  <a:cubicBezTo>
                    <a:pt x="1514983" y="507746"/>
                    <a:pt x="1512570" y="510286"/>
                    <a:pt x="1510030" y="512445"/>
                  </a:cubicBezTo>
                  <a:cubicBezTo>
                    <a:pt x="1507490" y="514604"/>
                    <a:pt x="1504569" y="516509"/>
                    <a:pt x="1501521" y="518033"/>
                  </a:cubicBezTo>
                  <a:cubicBezTo>
                    <a:pt x="1498473" y="519557"/>
                    <a:pt x="1493139" y="522859"/>
                    <a:pt x="1491996" y="521462"/>
                  </a:cubicBezTo>
                  <a:cubicBezTo>
                    <a:pt x="1486789" y="515239"/>
                    <a:pt x="1573022" y="366522"/>
                    <a:pt x="1591056" y="355092"/>
                  </a:cubicBezTo>
                  <a:cubicBezTo>
                    <a:pt x="1595120" y="352552"/>
                    <a:pt x="1597660" y="353949"/>
                    <a:pt x="1600962" y="354076"/>
                  </a:cubicBezTo>
                  <a:cubicBezTo>
                    <a:pt x="1604264" y="354203"/>
                    <a:pt x="1607566" y="354584"/>
                    <a:pt x="1610741" y="355473"/>
                  </a:cubicBezTo>
                  <a:cubicBezTo>
                    <a:pt x="1613916" y="356362"/>
                    <a:pt x="1617091" y="357632"/>
                    <a:pt x="1620012" y="359156"/>
                  </a:cubicBezTo>
                  <a:cubicBezTo>
                    <a:pt x="1622933" y="360807"/>
                    <a:pt x="1625727" y="362712"/>
                    <a:pt x="1628140" y="364998"/>
                  </a:cubicBezTo>
                  <a:cubicBezTo>
                    <a:pt x="1630553" y="367157"/>
                    <a:pt x="1632712" y="369824"/>
                    <a:pt x="1634490" y="372491"/>
                  </a:cubicBezTo>
                  <a:cubicBezTo>
                    <a:pt x="1636268" y="375285"/>
                    <a:pt x="1637792" y="378333"/>
                    <a:pt x="1638935" y="381381"/>
                  </a:cubicBezTo>
                  <a:cubicBezTo>
                    <a:pt x="1640078" y="384429"/>
                    <a:pt x="1640840" y="387731"/>
                    <a:pt x="1641221" y="391033"/>
                  </a:cubicBezTo>
                  <a:cubicBezTo>
                    <a:pt x="1641602" y="394335"/>
                    <a:pt x="1641475" y="397764"/>
                    <a:pt x="1640967" y="401066"/>
                  </a:cubicBezTo>
                  <a:cubicBezTo>
                    <a:pt x="1640459" y="404368"/>
                    <a:pt x="1639570" y="407543"/>
                    <a:pt x="1638427" y="410591"/>
                  </a:cubicBezTo>
                  <a:cubicBezTo>
                    <a:pt x="1637157" y="413639"/>
                    <a:pt x="1635633" y="416687"/>
                    <a:pt x="1633728" y="419354"/>
                  </a:cubicBezTo>
                  <a:cubicBezTo>
                    <a:pt x="1631823" y="422021"/>
                    <a:pt x="1629537" y="424434"/>
                    <a:pt x="1626997" y="426593"/>
                  </a:cubicBezTo>
                  <a:cubicBezTo>
                    <a:pt x="1624457" y="428752"/>
                    <a:pt x="1621536" y="430657"/>
                    <a:pt x="1618615" y="432181"/>
                  </a:cubicBezTo>
                  <a:cubicBezTo>
                    <a:pt x="1615694" y="433705"/>
                    <a:pt x="1614297" y="433705"/>
                    <a:pt x="1609344" y="435483"/>
                  </a:cubicBezTo>
                  <a:cubicBezTo>
                    <a:pt x="1589913" y="442595"/>
                    <a:pt x="1515110" y="485648"/>
                    <a:pt x="1466088" y="488696"/>
                  </a:cubicBezTo>
                  <a:cubicBezTo>
                    <a:pt x="1416304" y="491744"/>
                    <a:pt x="1315212" y="447167"/>
                    <a:pt x="1312545" y="452120"/>
                  </a:cubicBezTo>
                  <a:cubicBezTo>
                    <a:pt x="1311910" y="453390"/>
                    <a:pt x="1317752" y="456565"/>
                    <a:pt x="1319911" y="459232"/>
                  </a:cubicBezTo>
                  <a:cubicBezTo>
                    <a:pt x="1322070" y="461899"/>
                    <a:pt x="1323975" y="464820"/>
                    <a:pt x="1325372" y="467868"/>
                  </a:cubicBezTo>
                  <a:cubicBezTo>
                    <a:pt x="1326769" y="470916"/>
                    <a:pt x="1327912" y="474218"/>
                    <a:pt x="1328547" y="477520"/>
                  </a:cubicBezTo>
                  <a:cubicBezTo>
                    <a:pt x="1329182" y="480822"/>
                    <a:pt x="1329436" y="484251"/>
                    <a:pt x="1329309" y="487680"/>
                  </a:cubicBezTo>
                  <a:cubicBezTo>
                    <a:pt x="1329182" y="491109"/>
                    <a:pt x="1328547" y="494538"/>
                    <a:pt x="1327658" y="497840"/>
                  </a:cubicBezTo>
                  <a:cubicBezTo>
                    <a:pt x="1326769" y="501015"/>
                    <a:pt x="1325372" y="504190"/>
                    <a:pt x="1323721" y="507111"/>
                  </a:cubicBezTo>
                  <a:cubicBezTo>
                    <a:pt x="1322070" y="510032"/>
                    <a:pt x="1319911" y="512953"/>
                    <a:pt x="1317498" y="515366"/>
                  </a:cubicBezTo>
                  <a:cubicBezTo>
                    <a:pt x="1315212" y="517779"/>
                    <a:pt x="1312418" y="519938"/>
                    <a:pt x="1309624" y="521716"/>
                  </a:cubicBezTo>
                  <a:cubicBezTo>
                    <a:pt x="1306703" y="523494"/>
                    <a:pt x="1303528" y="525018"/>
                    <a:pt x="1300353" y="526161"/>
                  </a:cubicBezTo>
                  <a:cubicBezTo>
                    <a:pt x="1297178" y="527177"/>
                    <a:pt x="1293749" y="527939"/>
                    <a:pt x="1290320" y="528193"/>
                  </a:cubicBezTo>
                  <a:cubicBezTo>
                    <a:pt x="1287018" y="528447"/>
                    <a:pt x="1283462" y="528193"/>
                    <a:pt x="1280160" y="527685"/>
                  </a:cubicBezTo>
                  <a:cubicBezTo>
                    <a:pt x="1276858" y="527177"/>
                    <a:pt x="1273429" y="526161"/>
                    <a:pt x="1270381" y="524891"/>
                  </a:cubicBezTo>
                  <a:cubicBezTo>
                    <a:pt x="1267206" y="523494"/>
                    <a:pt x="1263142" y="523875"/>
                    <a:pt x="1261491" y="519684"/>
                  </a:cubicBezTo>
                  <a:cubicBezTo>
                    <a:pt x="1253744" y="499618"/>
                    <a:pt x="1319530" y="294386"/>
                    <a:pt x="1333500" y="290703"/>
                  </a:cubicBezTo>
                  <a:cubicBezTo>
                    <a:pt x="1336421" y="289941"/>
                    <a:pt x="1338707" y="295021"/>
                    <a:pt x="1340866" y="297688"/>
                  </a:cubicBezTo>
                  <a:cubicBezTo>
                    <a:pt x="1343025" y="300228"/>
                    <a:pt x="1344803" y="303276"/>
                    <a:pt x="1346200" y="306324"/>
                  </a:cubicBezTo>
                  <a:cubicBezTo>
                    <a:pt x="1347597" y="309372"/>
                    <a:pt x="1348867" y="312801"/>
                    <a:pt x="1349502" y="316103"/>
                  </a:cubicBezTo>
                  <a:cubicBezTo>
                    <a:pt x="1350137" y="319405"/>
                    <a:pt x="1350391" y="322834"/>
                    <a:pt x="1350264" y="326263"/>
                  </a:cubicBezTo>
                  <a:cubicBezTo>
                    <a:pt x="1350137" y="329565"/>
                    <a:pt x="1349502" y="333121"/>
                    <a:pt x="1348613" y="336296"/>
                  </a:cubicBezTo>
                  <a:cubicBezTo>
                    <a:pt x="1347597" y="339598"/>
                    <a:pt x="1346200" y="342773"/>
                    <a:pt x="1344549" y="345694"/>
                  </a:cubicBezTo>
                  <a:cubicBezTo>
                    <a:pt x="1342898" y="348615"/>
                    <a:pt x="1340866" y="351536"/>
                    <a:pt x="1338453" y="353949"/>
                  </a:cubicBezTo>
                  <a:cubicBezTo>
                    <a:pt x="1336167" y="356362"/>
                    <a:pt x="1333373" y="358521"/>
                    <a:pt x="1330452" y="360299"/>
                  </a:cubicBezTo>
                  <a:cubicBezTo>
                    <a:pt x="1327658" y="362077"/>
                    <a:pt x="1324483" y="363728"/>
                    <a:pt x="1321308" y="364744"/>
                  </a:cubicBezTo>
                  <a:cubicBezTo>
                    <a:pt x="1318133" y="365760"/>
                    <a:pt x="1314704" y="366395"/>
                    <a:pt x="1311275" y="366649"/>
                  </a:cubicBezTo>
                  <a:cubicBezTo>
                    <a:pt x="1307846" y="366903"/>
                    <a:pt x="1304290" y="366776"/>
                    <a:pt x="1300988" y="366268"/>
                  </a:cubicBezTo>
                  <a:cubicBezTo>
                    <a:pt x="1297686" y="365760"/>
                    <a:pt x="1294257" y="364744"/>
                    <a:pt x="1291209" y="363474"/>
                  </a:cubicBezTo>
                  <a:cubicBezTo>
                    <a:pt x="1288161" y="362077"/>
                    <a:pt x="1286510" y="357505"/>
                    <a:pt x="1282446" y="358267"/>
                  </a:cubicBezTo>
                  <a:cubicBezTo>
                    <a:pt x="1265555" y="361442"/>
                    <a:pt x="1171448" y="481965"/>
                    <a:pt x="1172591" y="498983"/>
                  </a:cubicBezTo>
                  <a:cubicBezTo>
                    <a:pt x="1172845" y="503047"/>
                    <a:pt x="1177798" y="503428"/>
                    <a:pt x="1179957" y="506095"/>
                  </a:cubicBezTo>
                  <a:cubicBezTo>
                    <a:pt x="1182116" y="508762"/>
                    <a:pt x="1184021" y="511683"/>
                    <a:pt x="1185418" y="514731"/>
                  </a:cubicBezTo>
                  <a:cubicBezTo>
                    <a:pt x="1186815" y="517779"/>
                    <a:pt x="1187958" y="521081"/>
                    <a:pt x="1188593" y="524383"/>
                  </a:cubicBezTo>
                  <a:cubicBezTo>
                    <a:pt x="1189228" y="527685"/>
                    <a:pt x="1189609" y="531114"/>
                    <a:pt x="1189482" y="534543"/>
                  </a:cubicBezTo>
                  <a:cubicBezTo>
                    <a:pt x="1189355" y="537972"/>
                    <a:pt x="1188847" y="541401"/>
                    <a:pt x="1187831" y="544703"/>
                  </a:cubicBezTo>
                  <a:cubicBezTo>
                    <a:pt x="1186942" y="547878"/>
                    <a:pt x="1185418" y="551053"/>
                    <a:pt x="1183767" y="553974"/>
                  </a:cubicBezTo>
                  <a:cubicBezTo>
                    <a:pt x="1181989" y="556895"/>
                    <a:pt x="1179957" y="559816"/>
                    <a:pt x="1177544" y="562229"/>
                  </a:cubicBezTo>
                  <a:cubicBezTo>
                    <a:pt x="1175258" y="564642"/>
                    <a:pt x="1172464" y="566801"/>
                    <a:pt x="1169670" y="568579"/>
                  </a:cubicBezTo>
                  <a:cubicBezTo>
                    <a:pt x="1166749" y="570357"/>
                    <a:pt x="1163574" y="571881"/>
                    <a:pt x="1160399" y="573024"/>
                  </a:cubicBezTo>
                  <a:cubicBezTo>
                    <a:pt x="1157224" y="574040"/>
                    <a:pt x="1153795" y="574802"/>
                    <a:pt x="1150366" y="575056"/>
                  </a:cubicBezTo>
                  <a:cubicBezTo>
                    <a:pt x="1147064" y="575310"/>
                    <a:pt x="1143508" y="575056"/>
                    <a:pt x="1140206" y="574548"/>
                  </a:cubicBezTo>
                  <a:cubicBezTo>
                    <a:pt x="1136904" y="574040"/>
                    <a:pt x="1133475" y="573024"/>
                    <a:pt x="1130427" y="571754"/>
                  </a:cubicBezTo>
                  <a:cubicBezTo>
                    <a:pt x="1127252" y="570357"/>
                    <a:pt x="1121283" y="568833"/>
                    <a:pt x="1121537" y="566547"/>
                  </a:cubicBezTo>
                  <a:cubicBezTo>
                    <a:pt x="1123188" y="554228"/>
                    <a:pt x="1397381" y="477901"/>
                    <a:pt x="1424305" y="484886"/>
                  </a:cubicBezTo>
                  <a:cubicBezTo>
                    <a:pt x="1429131" y="486156"/>
                    <a:pt x="1429512" y="489331"/>
                    <a:pt x="1431671" y="491998"/>
                  </a:cubicBezTo>
                  <a:cubicBezTo>
                    <a:pt x="1433830" y="494665"/>
                    <a:pt x="1435735" y="497586"/>
                    <a:pt x="1437132" y="500634"/>
                  </a:cubicBezTo>
                  <a:cubicBezTo>
                    <a:pt x="1438529" y="503682"/>
                    <a:pt x="1439672" y="507111"/>
                    <a:pt x="1440307" y="510413"/>
                  </a:cubicBezTo>
                  <a:cubicBezTo>
                    <a:pt x="1440942" y="513715"/>
                    <a:pt x="1441323" y="517144"/>
                    <a:pt x="1441196" y="520573"/>
                  </a:cubicBezTo>
                  <a:cubicBezTo>
                    <a:pt x="1441069" y="523875"/>
                    <a:pt x="1440434" y="527431"/>
                    <a:pt x="1439545" y="530606"/>
                  </a:cubicBezTo>
                  <a:cubicBezTo>
                    <a:pt x="1438529" y="533908"/>
                    <a:pt x="1437259" y="537083"/>
                    <a:pt x="1435481" y="540004"/>
                  </a:cubicBezTo>
                  <a:cubicBezTo>
                    <a:pt x="1433830" y="542925"/>
                    <a:pt x="1431671" y="545719"/>
                    <a:pt x="1429258" y="548132"/>
                  </a:cubicBezTo>
                  <a:cubicBezTo>
                    <a:pt x="1426972" y="550545"/>
                    <a:pt x="1424178" y="552831"/>
                    <a:pt x="1421384" y="554609"/>
                  </a:cubicBezTo>
                  <a:cubicBezTo>
                    <a:pt x="1418463" y="556387"/>
                    <a:pt x="1415288" y="557911"/>
                    <a:pt x="1412113" y="558927"/>
                  </a:cubicBezTo>
                  <a:cubicBezTo>
                    <a:pt x="1408938" y="559943"/>
                    <a:pt x="1405509" y="560705"/>
                    <a:pt x="1402080" y="560959"/>
                  </a:cubicBezTo>
                  <a:cubicBezTo>
                    <a:pt x="1398778" y="561213"/>
                    <a:pt x="1395222" y="561086"/>
                    <a:pt x="1391920" y="560578"/>
                  </a:cubicBezTo>
                  <a:cubicBezTo>
                    <a:pt x="1388618" y="560070"/>
                    <a:pt x="1385189" y="558927"/>
                    <a:pt x="1382141" y="557657"/>
                  </a:cubicBezTo>
                  <a:cubicBezTo>
                    <a:pt x="1378966" y="556260"/>
                    <a:pt x="1378077" y="553339"/>
                    <a:pt x="1373251" y="552577"/>
                  </a:cubicBezTo>
                  <a:cubicBezTo>
                    <a:pt x="1357249" y="549910"/>
                    <a:pt x="1266063" y="565531"/>
                    <a:pt x="1263777" y="573532"/>
                  </a:cubicBezTo>
                  <a:cubicBezTo>
                    <a:pt x="1263015" y="576072"/>
                    <a:pt x="1269746" y="578612"/>
                    <a:pt x="1272159" y="581533"/>
                  </a:cubicBezTo>
                  <a:cubicBezTo>
                    <a:pt x="1274572" y="584454"/>
                    <a:pt x="1276604" y="587883"/>
                    <a:pt x="1278255" y="591312"/>
                  </a:cubicBezTo>
                  <a:cubicBezTo>
                    <a:pt x="1279906" y="594741"/>
                    <a:pt x="1281176" y="598551"/>
                    <a:pt x="1281938" y="602234"/>
                  </a:cubicBezTo>
                  <a:cubicBezTo>
                    <a:pt x="1282700" y="606044"/>
                    <a:pt x="1282954" y="609981"/>
                    <a:pt x="1282827" y="613791"/>
                  </a:cubicBezTo>
                  <a:cubicBezTo>
                    <a:pt x="1282700" y="617601"/>
                    <a:pt x="1281938" y="621538"/>
                    <a:pt x="1280922" y="625221"/>
                  </a:cubicBezTo>
                  <a:cubicBezTo>
                    <a:pt x="1279906" y="628904"/>
                    <a:pt x="1278382" y="632587"/>
                    <a:pt x="1276477" y="635889"/>
                  </a:cubicBezTo>
                  <a:cubicBezTo>
                    <a:pt x="1274572" y="639191"/>
                    <a:pt x="1272159" y="642366"/>
                    <a:pt x="1269492" y="645160"/>
                  </a:cubicBezTo>
                  <a:cubicBezTo>
                    <a:pt x="1266825" y="647954"/>
                    <a:pt x="1263777" y="650367"/>
                    <a:pt x="1260475" y="652399"/>
                  </a:cubicBezTo>
                  <a:cubicBezTo>
                    <a:pt x="1257300" y="654431"/>
                    <a:pt x="1253744" y="656209"/>
                    <a:pt x="1250061" y="657352"/>
                  </a:cubicBezTo>
                  <a:cubicBezTo>
                    <a:pt x="1246378" y="658622"/>
                    <a:pt x="1242441" y="659384"/>
                    <a:pt x="1238631" y="659638"/>
                  </a:cubicBezTo>
                  <a:cubicBezTo>
                    <a:pt x="1234821" y="659892"/>
                    <a:pt x="1230884" y="659765"/>
                    <a:pt x="1227074" y="659130"/>
                  </a:cubicBezTo>
                  <a:cubicBezTo>
                    <a:pt x="1223264" y="658495"/>
                    <a:pt x="1219581" y="657479"/>
                    <a:pt x="1216025" y="655955"/>
                  </a:cubicBezTo>
                  <a:cubicBezTo>
                    <a:pt x="1212469" y="654431"/>
                    <a:pt x="1206627" y="653923"/>
                    <a:pt x="1205992" y="650113"/>
                  </a:cubicBezTo>
                  <a:cubicBezTo>
                    <a:pt x="1203706" y="636651"/>
                    <a:pt x="1283843" y="541020"/>
                    <a:pt x="1298321" y="540258"/>
                  </a:cubicBezTo>
                  <a:cubicBezTo>
                    <a:pt x="1302385" y="540004"/>
                    <a:pt x="1304290" y="545338"/>
                    <a:pt x="1306703" y="548259"/>
                  </a:cubicBezTo>
                  <a:cubicBezTo>
                    <a:pt x="1309116" y="551180"/>
                    <a:pt x="1311275" y="554609"/>
                    <a:pt x="1312926" y="558038"/>
                  </a:cubicBezTo>
                  <a:cubicBezTo>
                    <a:pt x="1314577" y="561467"/>
                    <a:pt x="1315847" y="565277"/>
                    <a:pt x="1316609" y="569087"/>
                  </a:cubicBezTo>
                  <a:cubicBezTo>
                    <a:pt x="1317371" y="572897"/>
                    <a:pt x="1317625" y="576961"/>
                    <a:pt x="1317498" y="580771"/>
                  </a:cubicBezTo>
                  <a:cubicBezTo>
                    <a:pt x="1317371" y="584581"/>
                    <a:pt x="1316609" y="588518"/>
                    <a:pt x="1315593" y="592201"/>
                  </a:cubicBezTo>
                  <a:cubicBezTo>
                    <a:pt x="1314450" y="595884"/>
                    <a:pt x="1312926" y="599567"/>
                    <a:pt x="1311021" y="602869"/>
                  </a:cubicBezTo>
                  <a:cubicBezTo>
                    <a:pt x="1309116" y="606171"/>
                    <a:pt x="1306703" y="609346"/>
                    <a:pt x="1304036" y="612140"/>
                  </a:cubicBezTo>
                  <a:cubicBezTo>
                    <a:pt x="1301369" y="614934"/>
                    <a:pt x="1298321" y="617474"/>
                    <a:pt x="1295019" y="619506"/>
                  </a:cubicBezTo>
                  <a:cubicBezTo>
                    <a:pt x="1291717" y="621538"/>
                    <a:pt x="1288161" y="623316"/>
                    <a:pt x="1284478" y="624459"/>
                  </a:cubicBezTo>
                  <a:cubicBezTo>
                    <a:pt x="1280795" y="625729"/>
                    <a:pt x="1276858" y="626491"/>
                    <a:pt x="1273048" y="626745"/>
                  </a:cubicBezTo>
                  <a:cubicBezTo>
                    <a:pt x="1269238" y="626999"/>
                    <a:pt x="1265301" y="626872"/>
                    <a:pt x="1261491" y="626237"/>
                  </a:cubicBezTo>
                  <a:cubicBezTo>
                    <a:pt x="1257681" y="625602"/>
                    <a:pt x="1253871" y="624459"/>
                    <a:pt x="1250315" y="622935"/>
                  </a:cubicBezTo>
                  <a:cubicBezTo>
                    <a:pt x="1246759" y="621411"/>
                    <a:pt x="1245108" y="619887"/>
                    <a:pt x="1240282" y="617093"/>
                  </a:cubicBezTo>
                  <a:cubicBezTo>
                    <a:pt x="1228217" y="610108"/>
                    <a:pt x="1187069" y="579120"/>
                    <a:pt x="1177036" y="580517"/>
                  </a:cubicBezTo>
                  <a:cubicBezTo>
                    <a:pt x="1173480" y="581025"/>
                    <a:pt x="1172972" y="585343"/>
                    <a:pt x="1170559" y="587375"/>
                  </a:cubicBezTo>
                  <a:cubicBezTo>
                    <a:pt x="1168146" y="589407"/>
                    <a:pt x="1165352" y="591058"/>
                    <a:pt x="1162558" y="592455"/>
                  </a:cubicBezTo>
                  <a:cubicBezTo>
                    <a:pt x="1159764" y="593852"/>
                    <a:pt x="1156589" y="594868"/>
                    <a:pt x="1153541" y="595503"/>
                  </a:cubicBezTo>
                  <a:cubicBezTo>
                    <a:pt x="1150493" y="596138"/>
                    <a:pt x="1147318" y="596392"/>
                    <a:pt x="1144143" y="596265"/>
                  </a:cubicBezTo>
                  <a:cubicBezTo>
                    <a:pt x="1140968" y="596138"/>
                    <a:pt x="1137793" y="595630"/>
                    <a:pt x="1134745" y="594741"/>
                  </a:cubicBezTo>
                  <a:cubicBezTo>
                    <a:pt x="1131697" y="593852"/>
                    <a:pt x="1128776" y="592582"/>
                    <a:pt x="1126109" y="591058"/>
                  </a:cubicBezTo>
                  <a:cubicBezTo>
                    <a:pt x="1123442" y="589534"/>
                    <a:pt x="1120775" y="587629"/>
                    <a:pt x="1118489" y="585470"/>
                  </a:cubicBezTo>
                  <a:cubicBezTo>
                    <a:pt x="1116203" y="583311"/>
                    <a:pt x="1114171" y="580771"/>
                    <a:pt x="1112520" y="578104"/>
                  </a:cubicBezTo>
                  <a:cubicBezTo>
                    <a:pt x="1110869" y="575437"/>
                    <a:pt x="1109345" y="572516"/>
                    <a:pt x="1108329" y="569595"/>
                  </a:cubicBezTo>
                  <a:cubicBezTo>
                    <a:pt x="1107313" y="566674"/>
                    <a:pt x="1106678" y="563499"/>
                    <a:pt x="1106424" y="560324"/>
                  </a:cubicBezTo>
                  <a:cubicBezTo>
                    <a:pt x="1106170" y="557149"/>
                    <a:pt x="1106297" y="553847"/>
                    <a:pt x="1106805" y="550799"/>
                  </a:cubicBezTo>
                  <a:cubicBezTo>
                    <a:pt x="1107313" y="547751"/>
                    <a:pt x="1108202" y="544703"/>
                    <a:pt x="1109472" y="541782"/>
                  </a:cubicBezTo>
                  <a:cubicBezTo>
                    <a:pt x="1110742" y="538861"/>
                    <a:pt x="1110361" y="536575"/>
                    <a:pt x="1114171" y="533527"/>
                  </a:cubicBezTo>
                  <a:cubicBezTo>
                    <a:pt x="1131189" y="519684"/>
                    <a:pt x="1297559" y="468376"/>
                    <a:pt x="1300734" y="473329"/>
                  </a:cubicBezTo>
                  <a:cubicBezTo>
                    <a:pt x="1301369" y="474472"/>
                    <a:pt x="1296670" y="478155"/>
                    <a:pt x="1294257" y="480187"/>
                  </a:cubicBezTo>
                  <a:cubicBezTo>
                    <a:pt x="1291844" y="482219"/>
                    <a:pt x="1289050" y="483997"/>
                    <a:pt x="1286256" y="485267"/>
                  </a:cubicBezTo>
                  <a:cubicBezTo>
                    <a:pt x="1283462" y="486664"/>
                    <a:pt x="1280287" y="487553"/>
                    <a:pt x="1277239" y="488188"/>
                  </a:cubicBezTo>
                  <a:cubicBezTo>
                    <a:pt x="1274191" y="488823"/>
                    <a:pt x="1271016" y="489204"/>
                    <a:pt x="1267841" y="489077"/>
                  </a:cubicBezTo>
                  <a:cubicBezTo>
                    <a:pt x="1264666" y="488950"/>
                    <a:pt x="1261491" y="488442"/>
                    <a:pt x="1258443" y="487553"/>
                  </a:cubicBezTo>
                  <a:cubicBezTo>
                    <a:pt x="1255395" y="486664"/>
                    <a:pt x="1252347" y="485394"/>
                    <a:pt x="1249680" y="483870"/>
                  </a:cubicBezTo>
                  <a:cubicBezTo>
                    <a:pt x="1247013" y="482346"/>
                    <a:pt x="1244473" y="480314"/>
                    <a:pt x="1242187" y="478155"/>
                  </a:cubicBezTo>
                  <a:cubicBezTo>
                    <a:pt x="1239901" y="475996"/>
                    <a:pt x="1237742" y="473583"/>
                    <a:pt x="1236091" y="470916"/>
                  </a:cubicBezTo>
                  <a:cubicBezTo>
                    <a:pt x="1234440" y="468249"/>
                    <a:pt x="1233043" y="465328"/>
                    <a:pt x="1232027" y="462280"/>
                  </a:cubicBezTo>
                  <a:cubicBezTo>
                    <a:pt x="1231011" y="459359"/>
                    <a:pt x="1230376" y="456184"/>
                    <a:pt x="1230122" y="453009"/>
                  </a:cubicBezTo>
                  <a:cubicBezTo>
                    <a:pt x="1229868" y="449961"/>
                    <a:pt x="1229995" y="446659"/>
                    <a:pt x="1230503" y="443611"/>
                  </a:cubicBezTo>
                  <a:cubicBezTo>
                    <a:pt x="1231011" y="440563"/>
                    <a:pt x="1231773" y="437388"/>
                    <a:pt x="1233043" y="434467"/>
                  </a:cubicBezTo>
                  <a:cubicBezTo>
                    <a:pt x="1234313" y="431546"/>
                    <a:pt x="1238885" y="427482"/>
                    <a:pt x="1237869" y="426339"/>
                  </a:cubicBezTo>
                  <a:cubicBezTo>
                    <a:pt x="1233170" y="421132"/>
                    <a:pt x="1069975" y="503174"/>
                    <a:pt x="1049528" y="518033"/>
                  </a:cubicBezTo>
                  <a:cubicBezTo>
                    <a:pt x="1044956" y="521335"/>
                    <a:pt x="1044829" y="523494"/>
                    <a:pt x="1042162" y="525653"/>
                  </a:cubicBezTo>
                  <a:cubicBezTo>
                    <a:pt x="1039368" y="527939"/>
                    <a:pt x="1036320" y="529844"/>
                    <a:pt x="1033145" y="531368"/>
                  </a:cubicBezTo>
                  <a:cubicBezTo>
                    <a:pt x="1029970" y="532892"/>
                    <a:pt x="1026541" y="534035"/>
                    <a:pt x="1023112" y="534797"/>
                  </a:cubicBezTo>
                  <a:cubicBezTo>
                    <a:pt x="1019683" y="535559"/>
                    <a:pt x="1016000" y="535813"/>
                    <a:pt x="1012444" y="535686"/>
                  </a:cubicBezTo>
                  <a:cubicBezTo>
                    <a:pt x="1008888" y="535559"/>
                    <a:pt x="1005332" y="535051"/>
                    <a:pt x="1001903" y="534035"/>
                  </a:cubicBezTo>
                  <a:cubicBezTo>
                    <a:pt x="998474" y="533019"/>
                    <a:pt x="995172" y="531622"/>
                    <a:pt x="992124" y="529844"/>
                  </a:cubicBezTo>
                  <a:cubicBezTo>
                    <a:pt x="989076" y="528066"/>
                    <a:pt x="986155" y="525907"/>
                    <a:pt x="983615" y="523494"/>
                  </a:cubicBezTo>
                  <a:cubicBezTo>
                    <a:pt x="981075" y="521081"/>
                    <a:pt x="978789" y="518160"/>
                    <a:pt x="976884" y="515239"/>
                  </a:cubicBezTo>
                  <a:cubicBezTo>
                    <a:pt x="974979" y="512318"/>
                    <a:pt x="973455" y="509016"/>
                    <a:pt x="972312" y="505714"/>
                  </a:cubicBezTo>
                  <a:cubicBezTo>
                    <a:pt x="971169" y="502412"/>
                    <a:pt x="970407" y="498729"/>
                    <a:pt x="970153" y="495173"/>
                  </a:cubicBezTo>
                  <a:cubicBezTo>
                    <a:pt x="969899" y="491617"/>
                    <a:pt x="970026" y="488061"/>
                    <a:pt x="970534" y="484632"/>
                  </a:cubicBezTo>
                  <a:cubicBezTo>
                    <a:pt x="971042" y="481203"/>
                    <a:pt x="972058" y="477647"/>
                    <a:pt x="973455" y="474345"/>
                  </a:cubicBezTo>
                  <a:cubicBezTo>
                    <a:pt x="974852" y="471043"/>
                    <a:pt x="974598" y="467868"/>
                    <a:pt x="978789" y="465074"/>
                  </a:cubicBezTo>
                  <a:cubicBezTo>
                    <a:pt x="993775" y="454914"/>
                    <a:pt x="1114425" y="439674"/>
                    <a:pt x="1117346" y="445262"/>
                  </a:cubicBezTo>
                  <a:cubicBezTo>
                    <a:pt x="1118108" y="446786"/>
                    <a:pt x="1113282" y="450088"/>
                    <a:pt x="1110869" y="452120"/>
                  </a:cubicBezTo>
                  <a:cubicBezTo>
                    <a:pt x="1108456" y="454152"/>
                    <a:pt x="1105662" y="455803"/>
                    <a:pt x="1102868" y="457200"/>
                  </a:cubicBezTo>
                  <a:cubicBezTo>
                    <a:pt x="1100074" y="458597"/>
                    <a:pt x="1096899" y="459613"/>
                    <a:pt x="1093851" y="460248"/>
                  </a:cubicBezTo>
                  <a:cubicBezTo>
                    <a:pt x="1090803" y="460883"/>
                    <a:pt x="1087628" y="461137"/>
                    <a:pt x="1084453" y="461010"/>
                  </a:cubicBezTo>
                  <a:cubicBezTo>
                    <a:pt x="1081278" y="460883"/>
                    <a:pt x="1078103" y="460375"/>
                    <a:pt x="1075055" y="459486"/>
                  </a:cubicBezTo>
                  <a:cubicBezTo>
                    <a:pt x="1072007" y="458597"/>
                    <a:pt x="1069086" y="457327"/>
                    <a:pt x="1066419" y="455803"/>
                  </a:cubicBezTo>
                  <a:cubicBezTo>
                    <a:pt x="1063752" y="454279"/>
                    <a:pt x="1061085" y="452374"/>
                    <a:pt x="1058799" y="450215"/>
                  </a:cubicBezTo>
                  <a:cubicBezTo>
                    <a:pt x="1056513" y="448056"/>
                    <a:pt x="1054481" y="445516"/>
                    <a:pt x="1052830" y="442849"/>
                  </a:cubicBezTo>
                  <a:cubicBezTo>
                    <a:pt x="1051179" y="440182"/>
                    <a:pt x="1049782" y="437261"/>
                    <a:pt x="1048766" y="434340"/>
                  </a:cubicBezTo>
                  <a:cubicBezTo>
                    <a:pt x="1047750" y="431419"/>
                    <a:pt x="1046988" y="428244"/>
                    <a:pt x="1046734" y="425069"/>
                  </a:cubicBezTo>
                  <a:cubicBezTo>
                    <a:pt x="1046480" y="421894"/>
                    <a:pt x="1046607" y="418592"/>
                    <a:pt x="1047115" y="415544"/>
                  </a:cubicBezTo>
                  <a:cubicBezTo>
                    <a:pt x="1047623" y="412496"/>
                    <a:pt x="1048512" y="409448"/>
                    <a:pt x="1049782" y="406527"/>
                  </a:cubicBezTo>
                  <a:cubicBezTo>
                    <a:pt x="1051052" y="403606"/>
                    <a:pt x="1054481" y="398272"/>
                    <a:pt x="1054481" y="398272"/>
                  </a:cubicBezTo>
                  <a:cubicBezTo>
                    <a:pt x="1054481" y="398272"/>
                    <a:pt x="967994" y="557276"/>
                    <a:pt x="953135" y="577342"/>
                  </a:cubicBezTo>
                  <a:cubicBezTo>
                    <a:pt x="949833" y="581787"/>
                    <a:pt x="948690" y="582676"/>
                    <a:pt x="946023" y="584835"/>
                  </a:cubicBezTo>
                  <a:cubicBezTo>
                    <a:pt x="943356" y="586994"/>
                    <a:pt x="940308" y="588899"/>
                    <a:pt x="937260" y="590423"/>
                  </a:cubicBezTo>
                  <a:cubicBezTo>
                    <a:pt x="934212" y="591947"/>
                    <a:pt x="930783" y="593090"/>
                    <a:pt x="927481" y="593725"/>
                  </a:cubicBezTo>
                  <a:cubicBezTo>
                    <a:pt x="924179" y="594360"/>
                    <a:pt x="920623" y="594614"/>
                    <a:pt x="917194" y="594487"/>
                  </a:cubicBezTo>
                  <a:cubicBezTo>
                    <a:pt x="913765" y="594360"/>
                    <a:pt x="910336" y="593725"/>
                    <a:pt x="907034" y="592836"/>
                  </a:cubicBezTo>
                  <a:cubicBezTo>
                    <a:pt x="903732" y="591947"/>
                    <a:pt x="900430" y="590550"/>
                    <a:pt x="897509" y="588899"/>
                  </a:cubicBezTo>
                  <a:cubicBezTo>
                    <a:pt x="894461" y="587248"/>
                    <a:pt x="891667" y="585089"/>
                    <a:pt x="889127" y="582676"/>
                  </a:cubicBezTo>
                  <a:cubicBezTo>
                    <a:pt x="886714" y="580263"/>
                    <a:pt x="884428" y="577596"/>
                    <a:pt x="882650" y="574675"/>
                  </a:cubicBezTo>
                  <a:cubicBezTo>
                    <a:pt x="880872" y="571754"/>
                    <a:pt x="879348" y="568579"/>
                    <a:pt x="878205" y="565404"/>
                  </a:cubicBezTo>
                  <a:cubicBezTo>
                    <a:pt x="877062" y="562102"/>
                    <a:pt x="876300" y="558673"/>
                    <a:pt x="876046" y="555244"/>
                  </a:cubicBezTo>
                  <a:cubicBezTo>
                    <a:pt x="875792" y="551815"/>
                    <a:pt x="875919" y="548386"/>
                    <a:pt x="876427" y="544957"/>
                  </a:cubicBezTo>
                  <a:cubicBezTo>
                    <a:pt x="876935" y="541528"/>
                    <a:pt x="877951" y="538099"/>
                    <a:pt x="879348" y="534924"/>
                  </a:cubicBezTo>
                  <a:cubicBezTo>
                    <a:pt x="880618" y="531749"/>
                    <a:pt x="880745" y="528066"/>
                    <a:pt x="884428" y="526034"/>
                  </a:cubicBezTo>
                  <a:cubicBezTo>
                    <a:pt x="893699" y="520954"/>
                    <a:pt x="929259" y="540385"/>
                    <a:pt x="950341" y="529717"/>
                  </a:cubicBezTo>
                  <a:cubicBezTo>
                    <a:pt x="984758" y="512318"/>
                    <a:pt x="1029335" y="392049"/>
                    <a:pt x="1046607" y="382905"/>
                  </a:cubicBezTo>
                  <a:cubicBezTo>
                    <a:pt x="1050671" y="380746"/>
                    <a:pt x="1053084" y="382651"/>
                    <a:pt x="1056259" y="383032"/>
                  </a:cubicBezTo>
                  <a:cubicBezTo>
                    <a:pt x="1059434" y="383413"/>
                    <a:pt x="1062609" y="384302"/>
                    <a:pt x="1065530" y="385445"/>
                  </a:cubicBezTo>
                  <a:cubicBezTo>
                    <a:pt x="1068451" y="386588"/>
                    <a:pt x="1071372" y="388239"/>
                    <a:pt x="1073912" y="390017"/>
                  </a:cubicBezTo>
                  <a:cubicBezTo>
                    <a:pt x="1076452" y="391922"/>
                    <a:pt x="1078992" y="394081"/>
                    <a:pt x="1081024" y="396494"/>
                  </a:cubicBezTo>
                  <a:cubicBezTo>
                    <a:pt x="1083056" y="398907"/>
                    <a:pt x="1084834" y="401701"/>
                    <a:pt x="1086231" y="404495"/>
                  </a:cubicBezTo>
                  <a:cubicBezTo>
                    <a:pt x="1087628" y="407289"/>
                    <a:pt x="1088771" y="410464"/>
                    <a:pt x="1089533" y="413512"/>
                  </a:cubicBezTo>
                  <a:cubicBezTo>
                    <a:pt x="1090295" y="416560"/>
                    <a:pt x="1090549" y="419862"/>
                    <a:pt x="1090549" y="423037"/>
                  </a:cubicBezTo>
                  <a:cubicBezTo>
                    <a:pt x="1090549" y="426212"/>
                    <a:pt x="1090041" y="429514"/>
                    <a:pt x="1089279" y="432562"/>
                  </a:cubicBezTo>
                  <a:cubicBezTo>
                    <a:pt x="1088517" y="435610"/>
                    <a:pt x="1087247" y="438658"/>
                    <a:pt x="1085723" y="441452"/>
                  </a:cubicBezTo>
                  <a:cubicBezTo>
                    <a:pt x="1084199" y="444246"/>
                    <a:pt x="1082294" y="446913"/>
                    <a:pt x="1080135" y="449199"/>
                  </a:cubicBezTo>
                  <a:cubicBezTo>
                    <a:pt x="1077976" y="451485"/>
                    <a:pt x="1075563" y="453644"/>
                    <a:pt x="1072896" y="455422"/>
                  </a:cubicBezTo>
                  <a:cubicBezTo>
                    <a:pt x="1070229" y="457200"/>
                    <a:pt x="1067308" y="458724"/>
                    <a:pt x="1064387" y="459740"/>
                  </a:cubicBezTo>
                  <a:cubicBezTo>
                    <a:pt x="1061339" y="460883"/>
                    <a:pt x="1060196" y="461645"/>
                    <a:pt x="1054989" y="461899"/>
                  </a:cubicBezTo>
                  <a:cubicBezTo>
                    <a:pt x="1029716" y="462915"/>
                    <a:pt x="831977" y="431292"/>
                    <a:pt x="832104" y="429641"/>
                  </a:cubicBezTo>
                  <a:cubicBezTo>
                    <a:pt x="832104" y="429260"/>
                    <a:pt x="838454" y="429387"/>
                    <a:pt x="841629" y="429768"/>
                  </a:cubicBezTo>
                  <a:cubicBezTo>
                    <a:pt x="844804" y="430149"/>
                    <a:pt x="847979" y="431165"/>
                    <a:pt x="850900" y="432308"/>
                  </a:cubicBezTo>
                  <a:cubicBezTo>
                    <a:pt x="853821" y="433451"/>
                    <a:pt x="856742" y="435102"/>
                    <a:pt x="859282" y="436880"/>
                  </a:cubicBezTo>
                  <a:cubicBezTo>
                    <a:pt x="861822" y="438658"/>
                    <a:pt x="864362" y="440817"/>
                    <a:pt x="866394" y="443230"/>
                  </a:cubicBezTo>
                  <a:cubicBezTo>
                    <a:pt x="868426" y="445643"/>
                    <a:pt x="870331" y="448437"/>
                    <a:pt x="871728" y="451231"/>
                  </a:cubicBezTo>
                  <a:cubicBezTo>
                    <a:pt x="873125" y="454025"/>
                    <a:pt x="874268" y="457200"/>
                    <a:pt x="875030" y="460248"/>
                  </a:cubicBezTo>
                  <a:cubicBezTo>
                    <a:pt x="875792" y="463296"/>
                    <a:pt x="876046" y="466598"/>
                    <a:pt x="876046" y="469773"/>
                  </a:cubicBezTo>
                  <a:cubicBezTo>
                    <a:pt x="876046" y="472948"/>
                    <a:pt x="875411" y="476250"/>
                    <a:pt x="874649" y="479298"/>
                  </a:cubicBezTo>
                  <a:cubicBezTo>
                    <a:pt x="873887" y="482346"/>
                    <a:pt x="872744" y="485394"/>
                    <a:pt x="871220" y="488188"/>
                  </a:cubicBezTo>
                  <a:cubicBezTo>
                    <a:pt x="869696" y="490982"/>
                    <a:pt x="867791" y="493649"/>
                    <a:pt x="865632" y="495935"/>
                  </a:cubicBezTo>
                  <a:cubicBezTo>
                    <a:pt x="863473" y="498221"/>
                    <a:pt x="861060" y="500380"/>
                    <a:pt x="858393" y="502158"/>
                  </a:cubicBezTo>
                  <a:cubicBezTo>
                    <a:pt x="855726" y="503936"/>
                    <a:pt x="852805" y="505333"/>
                    <a:pt x="849757" y="506476"/>
                  </a:cubicBezTo>
                  <a:cubicBezTo>
                    <a:pt x="846836" y="507492"/>
                    <a:pt x="841248" y="510032"/>
                    <a:pt x="840486" y="508635"/>
                  </a:cubicBezTo>
                  <a:cubicBezTo>
                    <a:pt x="835533" y="500126"/>
                    <a:pt x="1055370" y="257683"/>
                    <a:pt x="1083437" y="245618"/>
                  </a:cubicBezTo>
                  <a:cubicBezTo>
                    <a:pt x="1088009" y="243586"/>
                    <a:pt x="1089787" y="245364"/>
                    <a:pt x="1092962" y="245745"/>
                  </a:cubicBezTo>
                  <a:cubicBezTo>
                    <a:pt x="1096137" y="246126"/>
                    <a:pt x="1099312" y="247015"/>
                    <a:pt x="1102233" y="248158"/>
                  </a:cubicBezTo>
                  <a:cubicBezTo>
                    <a:pt x="1105154" y="249301"/>
                    <a:pt x="1108075" y="250952"/>
                    <a:pt x="1110615" y="252730"/>
                  </a:cubicBezTo>
                  <a:cubicBezTo>
                    <a:pt x="1113155" y="254635"/>
                    <a:pt x="1115695" y="256794"/>
                    <a:pt x="1117727" y="259207"/>
                  </a:cubicBezTo>
                  <a:cubicBezTo>
                    <a:pt x="1119759" y="261620"/>
                    <a:pt x="1121664" y="264414"/>
                    <a:pt x="1123061" y="267208"/>
                  </a:cubicBezTo>
                  <a:cubicBezTo>
                    <a:pt x="1124458" y="270002"/>
                    <a:pt x="1125474" y="273050"/>
                    <a:pt x="1126236" y="276098"/>
                  </a:cubicBezTo>
                  <a:cubicBezTo>
                    <a:pt x="1126998" y="279146"/>
                    <a:pt x="1127252" y="282448"/>
                    <a:pt x="1127252" y="285623"/>
                  </a:cubicBezTo>
                  <a:cubicBezTo>
                    <a:pt x="1127252" y="288798"/>
                    <a:pt x="1126744" y="292100"/>
                    <a:pt x="1125982" y="295148"/>
                  </a:cubicBezTo>
                  <a:cubicBezTo>
                    <a:pt x="1125220" y="298196"/>
                    <a:pt x="1123950" y="301244"/>
                    <a:pt x="1122426" y="304038"/>
                  </a:cubicBezTo>
                  <a:cubicBezTo>
                    <a:pt x="1120902" y="306832"/>
                    <a:pt x="1119124" y="309626"/>
                    <a:pt x="1116965" y="311912"/>
                  </a:cubicBezTo>
                  <a:cubicBezTo>
                    <a:pt x="1114806" y="314325"/>
                    <a:pt x="1112266" y="316357"/>
                    <a:pt x="1109599" y="318135"/>
                  </a:cubicBezTo>
                  <a:cubicBezTo>
                    <a:pt x="1106932" y="319913"/>
                    <a:pt x="1104011" y="321310"/>
                    <a:pt x="1101090" y="322453"/>
                  </a:cubicBezTo>
                  <a:cubicBezTo>
                    <a:pt x="1098169" y="323469"/>
                    <a:pt x="1097026" y="323342"/>
                    <a:pt x="1091819" y="324612"/>
                  </a:cubicBezTo>
                  <a:cubicBezTo>
                    <a:pt x="1061974" y="331851"/>
                    <a:pt x="791972" y="396621"/>
                    <a:pt x="792480" y="400558"/>
                  </a:cubicBezTo>
                  <a:cubicBezTo>
                    <a:pt x="792607" y="401320"/>
                    <a:pt x="798830" y="400304"/>
                    <a:pt x="802005" y="400685"/>
                  </a:cubicBezTo>
                  <a:cubicBezTo>
                    <a:pt x="805180" y="401066"/>
                    <a:pt x="808355" y="401955"/>
                    <a:pt x="811276" y="403098"/>
                  </a:cubicBezTo>
                  <a:cubicBezTo>
                    <a:pt x="814197" y="404241"/>
                    <a:pt x="817245" y="405765"/>
                    <a:pt x="819785" y="407670"/>
                  </a:cubicBezTo>
                  <a:cubicBezTo>
                    <a:pt x="822325" y="409448"/>
                    <a:pt x="824738" y="411734"/>
                    <a:pt x="826770" y="414147"/>
                  </a:cubicBezTo>
                  <a:cubicBezTo>
                    <a:pt x="828802" y="416560"/>
                    <a:pt x="830707" y="419354"/>
                    <a:pt x="832104" y="422148"/>
                  </a:cubicBezTo>
                  <a:cubicBezTo>
                    <a:pt x="833501" y="424942"/>
                    <a:pt x="834644" y="428117"/>
                    <a:pt x="835406" y="431165"/>
                  </a:cubicBezTo>
                  <a:cubicBezTo>
                    <a:pt x="836168" y="434213"/>
                    <a:pt x="836422" y="437515"/>
                    <a:pt x="836422" y="440690"/>
                  </a:cubicBezTo>
                  <a:cubicBezTo>
                    <a:pt x="836422" y="443865"/>
                    <a:pt x="835914" y="447167"/>
                    <a:pt x="835152" y="450215"/>
                  </a:cubicBezTo>
                  <a:cubicBezTo>
                    <a:pt x="834390" y="453263"/>
                    <a:pt x="833120" y="456311"/>
                    <a:pt x="831596" y="459105"/>
                  </a:cubicBezTo>
                  <a:cubicBezTo>
                    <a:pt x="830072" y="461899"/>
                    <a:pt x="828167" y="464566"/>
                    <a:pt x="826008" y="466852"/>
                  </a:cubicBezTo>
                  <a:cubicBezTo>
                    <a:pt x="823849" y="469138"/>
                    <a:pt x="821436" y="471297"/>
                    <a:pt x="818769" y="473075"/>
                  </a:cubicBezTo>
                  <a:cubicBezTo>
                    <a:pt x="816102" y="474853"/>
                    <a:pt x="813181" y="476377"/>
                    <a:pt x="810260" y="477393"/>
                  </a:cubicBezTo>
                  <a:cubicBezTo>
                    <a:pt x="807212" y="478536"/>
                    <a:pt x="800862" y="479425"/>
                    <a:pt x="800862" y="479552"/>
                  </a:cubicBezTo>
                  <a:cubicBezTo>
                    <a:pt x="800989" y="480314"/>
                    <a:pt x="1083183" y="427355"/>
                    <a:pt x="1115822" y="424688"/>
                  </a:cubicBezTo>
                  <a:cubicBezTo>
                    <a:pt x="1121791" y="424180"/>
                    <a:pt x="1122934" y="424307"/>
                    <a:pt x="1126490" y="424815"/>
                  </a:cubicBezTo>
                  <a:cubicBezTo>
                    <a:pt x="1129919" y="425323"/>
                    <a:pt x="1133475" y="426339"/>
                    <a:pt x="1136777" y="427609"/>
                  </a:cubicBezTo>
                  <a:cubicBezTo>
                    <a:pt x="1140079" y="428879"/>
                    <a:pt x="1143254" y="430657"/>
                    <a:pt x="1146175" y="432689"/>
                  </a:cubicBezTo>
                  <a:cubicBezTo>
                    <a:pt x="1149096" y="434721"/>
                    <a:pt x="1151763" y="437134"/>
                    <a:pt x="1154049" y="439801"/>
                  </a:cubicBezTo>
                  <a:cubicBezTo>
                    <a:pt x="1156335" y="442468"/>
                    <a:pt x="1158367" y="445516"/>
                    <a:pt x="1159891" y="448691"/>
                  </a:cubicBezTo>
                  <a:cubicBezTo>
                    <a:pt x="1161542" y="451866"/>
                    <a:pt x="1162812" y="455295"/>
                    <a:pt x="1163574" y="458724"/>
                  </a:cubicBezTo>
                  <a:cubicBezTo>
                    <a:pt x="1164336" y="462153"/>
                    <a:pt x="1164844" y="465836"/>
                    <a:pt x="1164717" y="469392"/>
                  </a:cubicBezTo>
                  <a:cubicBezTo>
                    <a:pt x="1164590" y="472948"/>
                    <a:pt x="1164082" y="476504"/>
                    <a:pt x="1163193" y="479933"/>
                  </a:cubicBezTo>
                  <a:cubicBezTo>
                    <a:pt x="1162304" y="483362"/>
                    <a:pt x="1160907" y="486791"/>
                    <a:pt x="1159256" y="489839"/>
                  </a:cubicBezTo>
                  <a:cubicBezTo>
                    <a:pt x="1157605" y="492887"/>
                    <a:pt x="1155573" y="495935"/>
                    <a:pt x="1153160" y="498475"/>
                  </a:cubicBezTo>
                  <a:cubicBezTo>
                    <a:pt x="1150747" y="501142"/>
                    <a:pt x="1147953" y="503428"/>
                    <a:pt x="1145032" y="505460"/>
                  </a:cubicBezTo>
                  <a:cubicBezTo>
                    <a:pt x="1142111" y="507365"/>
                    <a:pt x="1138809" y="509143"/>
                    <a:pt x="1135507" y="510286"/>
                  </a:cubicBezTo>
                  <a:cubicBezTo>
                    <a:pt x="1132205" y="511556"/>
                    <a:pt x="1129538" y="513334"/>
                    <a:pt x="1125093" y="512699"/>
                  </a:cubicBezTo>
                  <a:cubicBezTo>
                    <a:pt x="1115949" y="511556"/>
                    <a:pt x="1106551" y="495681"/>
                    <a:pt x="1085342" y="491617"/>
                  </a:cubicBezTo>
                  <a:cubicBezTo>
                    <a:pt x="1020953" y="479171"/>
                    <a:pt x="708533" y="531876"/>
                    <a:pt x="671957" y="535940"/>
                  </a:cubicBezTo>
                  <a:cubicBezTo>
                    <a:pt x="666369" y="536575"/>
                    <a:pt x="665480" y="537083"/>
                    <a:pt x="662305" y="537083"/>
                  </a:cubicBezTo>
                  <a:cubicBezTo>
                    <a:pt x="659130" y="537083"/>
                    <a:pt x="655828" y="536575"/>
                    <a:pt x="652653" y="535813"/>
                  </a:cubicBezTo>
                  <a:cubicBezTo>
                    <a:pt x="649478" y="535051"/>
                    <a:pt x="646430" y="533781"/>
                    <a:pt x="643509" y="532257"/>
                  </a:cubicBezTo>
                  <a:cubicBezTo>
                    <a:pt x="640715" y="530733"/>
                    <a:pt x="637921" y="528955"/>
                    <a:pt x="635508" y="526796"/>
                  </a:cubicBezTo>
                  <a:cubicBezTo>
                    <a:pt x="633095" y="524637"/>
                    <a:pt x="630936" y="522097"/>
                    <a:pt x="629158" y="519430"/>
                  </a:cubicBezTo>
                  <a:cubicBezTo>
                    <a:pt x="627380" y="516763"/>
                    <a:pt x="625856" y="513842"/>
                    <a:pt x="624713" y="510794"/>
                  </a:cubicBezTo>
                  <a:cubicBezTo>
                    <a:pt x="623570" y="507746"/>
                    <a:pt x="622808" y="504571"/>
                    <a:pt x="622427" y="501396"/>
                  </a:cubicBezTo>
                  <a:cubicBezTo>
                    <a:pt x="622046" y="498221"/>
                    <a:pt x="622046" y="494792"/>
                    <a:pt x="622427" y="491617"/>
                  </a:cubicBezTo>
                  <a:cubicBezTo>
                    <a:pt x="622808" y="488442"/>
                    <a:pt x="623697" y="485267"/>
                    <a:pt x="624840" y="482219"/>
                  </a:cubicBezTo>
                  <a:cubicBezTo>
                    <a:pt x="625983" y="479171"/>
                    <a:pt x="627507" y="476250"/>
                    <a:pt x="629412" y="473583"/>
                  </a:cubicBezTo>
                  <a:cubicBezTo>
                    <a:pt x="631190" y="470916"/>
                    <a:pt x="633476" y="468503"/>
                    <a:pt x="635889" y="466344"/>
                  </a:cubicBezTo>
                  <a:cubicBezTo>
                    <a:pt x="638302" y="464185"/>
                    <a:pt x="641096" y="462407"/>
                    <a:pt x="643890" y="460883"/>
                  </a:cubicBezTo>
                  <a:cubicBezTo>
                    <a:pt x="646811" y="459359"/>
                    <a:pt x="647700" y="458343"/>
                    <a:pt x="653034" y="457454"/>
                  </a:cubicBezTo>
                  <a:cubicBezTo>
                    <a:pt x="684276" y="452501"/>
                    <a:pt x="981964" y="470408"/>
                    <a:pt x="982091" y="473075"/>
                  </a:cubicBezTo>
                  <a:cubicBezTo>
                    <a:pt x="982091" y="473583"/>
                    <a:pt x="975614" y="474218"/>
                    <a:pt x="972439" y="474218"/>
                  </a:cubicBezTo>
                  <a:cubicBezTo>
                    <a:pt x="969264" y="474218"/>
                    <a:pt x="965962" y="473710"/>
                    <a:pt x="962787" y="472948"/>
                  </a:cubicBezTo>
                  <a:cubicBezTo>
                    <a:pt x="959739" y="472186"/>
                    <a:pt x="956564" y="471043"/>
                    <a:pt x="953770" y="469519"/>
                  </a:cubicBezTo>
                  <a:cubicBezTo>
                    <a:pt x="950976" y="467995"/>
                    <a:pt x="948182" y="466090"/>
                    <a:pt x="945769" y="463931"/>
                  </a:cubicBezTo>
                  <a:cubicBezTo>
                    <a:pt x="943356" y="461772"/>
                    <a:pt x="941197" y="459232"/>
                    <a:pt x="939419" y="456565"/>
                  </a:cubicBezTo>
                  <a:cubicBezTo>
                    <a:pt x="937641" y="453898"/>
                    <a:pt x="935990" y="451104"/>
                    <a:pt x="934847" y="448056"/>
                  </a:cubicBezTo>
                  <a:cubicBezTo>
                    <a:pt x="933704" y="445008"/>
                    <a:pt x="932942" y="441706"/>
                    <a:pt x="932561" y="438531"/>
                  </a:cubicBezTo>
                  <a:cubicBezTo>
                    <a:pt x="932180" y="435356"/>
                    <a:pt x="932307" y="432054"/>
                    <a:pt x="932688" y="428879"/>
                  </a:cubicBezTo>
                  <a:cubicBezTo>
                    <a:pt x="933069" y="425704"/>
                    <a:pt x="933831" y="422402"/>
                    <a:pt x="934974" y="419354"/>
                  </a:cubicBezTo>
                  <a:cubicBezTo>
                    <a:pt x="936117" y="416306"/>
                    <a:pt x="937768" y="413512"/>
                    <a:pt x="939546" y="410845"/>
                  </a:cubicBezTo>
                  <a:cubicBezTo>
                    <a:pt x="941451" y="408178"/>
                    <a:pt x="943610" y="405765"/>
                    <a:pt x="946023" y="403606"/>
                  </a:cubicBezTo>
                  <a:cubicBezTo>
                    <a:pt x="948436" y="401447"/>
                    <a:pt x="951230" y="399542"/>
                    <a:pt x="954151" y="398018"/>
                  </a:cubicBezTo>
                  <a:cubicBezTo>
                    <a:pt x="956945" y="396494"/>
                    <a:pt x="963295" y="395351"/>
                    <a:pt x="963168" y="394716"/>
                  </a:cubicBezTo>
                  <a:cubicBezTo>
                    <a:pt x="962025" y="389890"/>
                    <a:pt x="493268" y="447294"/>
                    <a:pt x="451866" y="451993"/>
                  </a:cubicBezTo>
                  <a:cubicBezTo>
                    <a:pt x="446151" y="452628"/>
                    <a:pt x="445389" y="453136"/>
                    <a:pt x="442087" y="453136"/>
                  </a:cubicBezTo>
                  <a:cubicBezTo>
                    <a:pt x="438785" y="453136"/>
                    <a:pt x="435483" y="452628"/>
                    <a:pt x="432308" y="451866"/>
                  </a:cubicBezTo>
                  <a:cubicBezTo>
                    <a:pt x="429133" y="451104"/>
                    <a:pt x="425958" y="449834"/>
                    <a:pt x="423037" y="448310"/>
                  </a:cubicBezTo>
                  <a:cubicBezTo>
                    <a:pt x="420116" y="446786"/>
                    <a:pt x="417322" y="444881"/>
                    <a:pt x="414909" y="442722"/>
                  </a:cubicBezTo>
                  <a:cubicBezTo>
                    <a:pt x="412496" y="440563"/>
                    <a:pt x="410337" y="437896"/>
                    <a:pt x="408432" y="435229"/>
                  </a:cubicBezTo>
                  <a:cubicBezTo>
                    <a:pt x="406654" y="432562"/>
                    <a:pt x="405003" y="429514"/>
                    <a:pt x="403860" y="426466"/>
                  </a:cubicBezTo>
                  <a:cubicBezTo>
                    <a:pt x="402717" y="423418"/>
                    <a:pt x="401955" y="420116"/>
                    <a:pt x="401574" y="416814"/>
                  </a:cubicBezTo>
                  <a:cubicBezTo>
                    <a:pt x="401193" y="413512"/>
                    <a:pt x="401193" y="410210"/>
                    <a:pt x="401574" y="406908"/>
                  </a:cubicBezTo>
                  <a:cubicBezTo>
                    <a:pt x="401955" y="403733"/>
                    <a:pt x="402844" y="400431"/>
                    <a:pt x="403987" y="397383"/>
                  </a:cubicBezTo>
                  <a:cubicBezTo>
                    <a:pt x="405130" y="394335"/>
                    <a:pt x="406781" y="391287"/>
                    <a:pt x="408686" y="388620"/>
                  </a:cubicBezTo>
                  <a:cubicBezTo>
                    <a:pt x="410591" y="385953"/>
                    <a:pt x="412877" y="383413"/>
                    <a:pt x="415290" y="381254"/>
                  </a:cubicBezTo>
                  <a:cubicBezTo>
                    <a:pt x="417703" y="379095"/>
                    <a:pt x="420497" y="377190"/>
                    <a:pt x="423418" y="375666"/>
                  </a:cubicBezTo>
                  <a:cubicBezTo>
                    <a:pt x="426339" y="374142"/>
                    <a:pt x="427736" y="374015"/>
                    <a:pt x="432689" y="372237"/>
                  </a:cubicBezTo>
                  <a:cubicBezTo>
                    <a:pt x="451612" y="365252"/>
                    <a:pt x="513969" y="330835"/>
                    <a:pt x="570992" y="320802"/>
                  </a:cubicBezTo>
                  <a:cubicBezTo>
                    <a:pt x="655828" y="305816"/>
                    <a:pt x="896874" y="327787"/>
                    <a:pt x="897763" y="322707"/>
                  </a:cubicBezTo>
                  <a:cubicBezTo>
                    <a:pt x="897890" y="321818"/>
                    <a:pt x="891286" y="320929"/>
                    <a:pt x="888365" y="319532"/>
                  </a:cubicBezTo>
                  <a:cubicBezTo>
                    <a:pt x="885444" y="318135"/>
                    <a:pt x="882523" y="316230"/>
                    <a:pt x="879983" y="314198"/>
                  </a:cubicBezTo>
                  <a:cubicBezTo>
                    <a:pt x="877443" y="312039"/>
                    <a:pt x="875030" y="309626"/>
                    <a:pt x="873125" y="306959"/>
                  </a:cubicBezTo>
                  <a:cubicBezTo>
                    <a:pt x="871220" y="304292"/>
                    <a:pt x="869569" y="301371"/>
                    <a:pt x="868299" y="298323"/>
                  </a:cubicBezTo>
                  <a:cubicBezTo>
                    <a:pt x="867029" y="295275"/>
                    <a:pt x="866013" y="292100"/>
                    <a:pt x="865505" y="288798"/>
                  </a:cubicBezTo>
                  <a:cubicBezTo>
                    <a:pt x="864997" y="285623"/>
                    <a:pt x="864870" y="282194"/>
                    <a:pt x="865124" y="278892"/>
                  </a:cubicBezTo>
                  <a:cubicBezTo>
                    <a:pt x="865378" y="275590"/>
                    <a:pt x="866140" y="272288"/>
                    <a:pt x="867156" y="269240"/>
                  </a:cubicBezTo>
                  <a:cubicBezTo>
                    <a:pt x="868172" y="266065"/>
                    <a:pt x="869569" y="263017"/>
                    <a:pt x="871347" y="260223"/>
                  </a:cubicBezTo>
                  <a:cubicBezTo>
                    <a:pt x="873125" y="257429"/>
                    <a:pt x="875284" y="254889"/>
                    <a:pt x="877697" y="252603"/>
                  </a:cubicBezTo>
                  <a:cubicBezTo>
                    <a:pt x="880110" y="250317"/>
                    <a:pt x="882777" y="248285"/>
                    <a:pt x="885698" y="246634"/>
                  </a:cubicBezTo>
                  <a:cubicBezTo>
                    <a:pt x="888492" y="244983"/>
                    <a:pt x="891667" y="243586"/>
                    <a:pt x="894842" y="242697"/>
                  </a:cubicBezTo>
                  <a:cubicBezTo>
                    <a:pt x="898017" y="241808"/>
                    <a:pt x="901319" y="241300"/>
                    <a:pt x="904621" y="241173"/>
                  </a:cubicBezTo>
                  <a:cubicBezTo>
                    <a:pt x="907923" y="241046"/>
                    <a:pt x="914273" y="240665"/>
                    <a:pt x="914527" y="242062"/>
                  </a:cubicBezTo>
                  <a:cubicBezTo>
                    <a:pt x="915670" y="249174"/>
                    <a:pt x="683641" y="351409"/>
                    <a:pt x="654558" y="352679"/>
                  </a:cubicBezTo>
                  <a:cubicBezTo>
                    <a:pt x="648843" y="352933"/>
                    <a:pt x="647319" y="350774"/>
                    <a:pt x="644017" y="349250"/>
                  </a:cubicBezTo>
                  <a:cubicBezTo>
                    <a:pt x="640715" y="347726"/>
                    <a:pt x="637413" y="345567"/>
                    <a:pt x="634619" y="343281"/>
                  </a:cubicBezTo>
                  <a:cubicBezTo>
                    <a:pt x="631698" y="340868"/>
                    <a:pt x="629031" y="338074"/>
                    <a:pt x="626872" y="335153"/>
                  </a:cubicBezTo>
                  <a:cubicBezTo>
                    <a:pt x="624713" y="332232"/>
                    <a:pt x="622808" y="328930"/>
                    <a:pt x="621411" y="325501"/>
                  </a:cubicBezTo>
                  <a:cubicBezTo>
                    <a:pt x="620014" y="322072"/>
                    <a:pt x="618998" y="318516"/>
                    <a:pt x="618363" y="314833"/>
                  </a:cubicBezTo>
                  <a:cubicBezTo>
                    <a:pt x="617728" y="311277"/>
                    <a:pt x="617601" y="307467"/>
                    <a:pt x="617855" y="303784"/>
                  </a:cubicBezTo>
                  <a:cubicBezTo>
                    <a:pt x="618109" y="300101"/>
                    <a:pt x="618998" y="296418"/>
                    <a:pt x="620141" y="292862"/>
                  </a:cubicBezTo>
                  <a:cubicBezTo>
                    <a:pt x="621284" y="289433"/>
                    <a:pt x="622935" y="286004"/>
                    <a:pt x="624967" y="282829"/>
                  </a:cubicBezTo>
                  <a:cubicBezTo>
                    <a:pt x="626872" y="279781"/>
                    <a:pt x="629285" y="276733"/>
                    <a:pt x="631952" y="274193"/>
                  </a:cubicBezTo>
                  <a:cubicBezTo>
                    <a:pt x="634619" y="271653"/>
                    <a:pt x="637667" y="269367"/>
                    <a:pt x="640842" y="267589"/>
                  </a:cubicBezTo>
                  <a:cubicBezTo>
                    <a:pt x="644017" y="265811"/>
                    <a:pt x="647573" y="264287"/>
                    <a:pt x="651129" y="263271"/>
                  </a:cubicBezTo>
                  <a:cubicBezTo>
                    <a:pt x="654685" y="262255"/>
                    <a:pt x="658368" y="261620"/>
                    <a:pt x="662051" y="261493"/>
                  </a:cubicBezTo>
                  <a:cubicBezTo>
                    <a:pt x="665734" y="261366"/>
                    <a:pt x="667639" y="261620"/>
                    <a:pt x="673227" y="262382"/>
                  </a:cubicBezTo>
                  <a:cubicBezTo>
                    <a:pt x="690118" y="264795"/>
                    <a:pt x="736600" y="274320"/>
                    <a:pt x="774446" y="283464"/>
                  </a:cubicBezTo>
                  <a:cubicBezTo>
                    <a:pt x="823468" y="295402"/>
                    <a:pt x="920750" y="331724"/>
                    <a:pt x="941705" y="329946"/>
                  </a:cubicBezTo>
                  <a:cubicBezTo>
                    <a:pt x="946785" y="329565"/>
                    <a:pt x="947674" y="326644"/>
                    <a:pt x="950849" y="325628"/>
                  </a:cubicBezTo>
                  <a:cubicBezTo>
                    <a:pt x="954024" y="324612"/>
                    <a:pt x="957453" y="323977"/>
                    <a:pt x="960882" y="323723"/>
                  </a:cubicBezTo>
                  <a:cubicBezTo>
                    <a:pt x="964311" y="323469"/>
                    <a:pt x="967867" y="323596"/>
                    <a:pt x="971169" y="324231"/>
                  </a:cubicBezTo>
                  <a:cubicBezTo>
                    <a:pt x="974471" y="324866"/>
                    <a:pt x="977900" y="325755"/>
                    <a:pt x="980948" y="327152"/>
                  </a:cubicBezTo>
                  <a:cubicBezTo>
                    <a:pt x="983996" y="328422"/>
                    <a:pt x="987044" y="330200"/>
                    <a:pt x="989711" y="332232"/>
                  </a:cubicBezTo>
                  <a:cubicBezTo>
                    <a:pt x="992378" y="334264"/>
                    <a:pt x="994791" y="336677"/>
                    <a:pt x="996950" y="339344"/>
                  </a:cubicBezTo>
                  <a:cubicBezTo>
                    <a:pt x="999109" y="342011"/>
                    <a:pt x="1001014" y="345059"/>
                    <a:pt x="1002411" y="348107"/>
                  </a:cubicBezTo>
                  <a:cubicBezTo>
                    <a:pt x="1003808" y="351155"/>
                    <a:pt x="1004951" y="354457"/>
                    <a:pt x="1005586" y="357759"/>
                  </a:cubicBezTo>
                  <a:cubicBezTo>
                    <a:pt x="1006221" y="361061"/>
                    <a:pt x="1006475" y="364617"/>
                    <a:pt x="1006348" y="367919"/>
                  </a:cubicBezTo>
                  <a:cubicBezTo>
                    <a:pt x="1006221" y="371348"/>
                    <a:pt x="1005586" y="374777"/>
                    <a:pt x="1004570" y="377952"/>
                  </a:cubicBezTo>
                  <a:cubicBezTo>
                    <a:pt x="1003554" y="381254"/>
                    <a:pt x="1002157" y="384429"/>
                    <a:pt x="1000506" y="387350"/>
                  </a:cubicBezTo>
                  <a:cubicBezTo>
                    <a:pt x="998855" y="390271"/>
                    <a:pt x="996696" y="393065"/>
                    <a:pt x="994410" y="395478"/>
                  </a:cubicBezTo>
                  <a:cubicBezTo>
                    <a:pt x="991997" y="397891"/>
                    <a:pt x="991362" y="399161"/>
                    <a:pt x="986409" y="401828"/>
                  </a:cubicBezTo>
                  <a:cubicBezTo>
                    <a:pt x="959104" y="416687"/>
                    <a:pt x="766953" y="468122"/>
                    <a:pt x="696976" y="499745"/>
                  </a:cubicBezTo>
                  <a:cubicBezTo>
                    <a:pt x="654304" y="519049"/>
                    <a:pt x="636143" y="535940"/>
                    <a:pt x="598678" y="556514"/>
                  </a:cubicBezTo>
                  <a:cubicBezTo>
                    <a:pt x="550164" y="583184"/>
                    <a:pt x="478536" y="608584"/>
                    <a:pt x="429641" y="645160"/>
                  </a:cubicBezTo>
                  <a:cubicBezTo>
                    <a:pt x="383413" y="679704"/>
                    <a:pt x="330708" y="723900"/>
                    <a:pt x="310642" y="767588"/>
                  </a:cubicBezTo>
                  <a:cubicBezTo>
                    <a:pt x="294259" y="803148"/>
                    <a:pt x="307721" y="835914"/>
                    <a:pt x="300609" y="880237"/>
                  </a:cubicBezTo>
                  <a:cubicBezTo>
                    <a:pt x="289941" y="946150"/>
                    <a:pt x="241300" y="1122553"/>
                    <a:pt x="243332" y="1123188"/>
                  </a:cubicBezTo>
                  <a:cubicBezTo>
                    <a:pt x="243713" y="1123315"/>
                    <a:pt x="245364" y="1117219"/>
                    <a:pt x="246888" y="1114425"/>
                  </a:cubicBezTo>
                  <a:cubicBezTo>
                    <a:pt x="248412" y="1111631"/>
                    <a:pt x="250317" y="1108964"/>
                    <a:pt x="252476" y="1106678"/>
                  </a:cubicBezTo>
                  <a:cubicBezTo>
                    <a:pt x="254635" y="1104392"/>
                    <a:pt x="257048" y="1102233"/>
                    <a:pt x="259715" y="1100582"/>
                  </a:cubicBezTo>
                  <a:cubicBezTo>
                    <a:pt x="262382" y="1098804"/>
                    <a:pt x="265303" y="1097407"/>
                    <a:pt x="268224" y="1096391"/>
                  </a:cubicBezTo>
                  <a:cubicBezTo>
                    <a:pt x="271145" y="1095375"/>
                    <a:pt x="274320" y="1094613"/>
                    <a:pt x="277495" y="1094359"/>
                  </a:cubicBezTo>
                  <a:cubicBezTo>
                    <a:pt x="280543" y="1094105"/>
                    <a:pt x="283845" y="1094232"/>
                    <a:pt x="286893" y="1094613"/>
                  </a:cubicBezTo>
                  <a:cubicBezTo>
                    <a:pt x="289941" y="1094994"/>
                    <a:pt x="293116" y="1095883"/>
                    <a:pt x="296037" y="1097026"/>
                  </a:cubicBezTo>
                  <a:cubicBezTo>
                    <a:pt x="298958" y="1098169"/>
                    <a:pt x="301752" y="1099820"/>
                    <a:pt x="304292" y="1101725"/>
                  </a:cubicBezTo>
                  <a:cubicBezTo>
                    <a:pt x="306832" y="1103503"/>
                    <a:pt x="309245" y="1105662"/>
                    <a:pt x="311277" y="1108075"/>
                  </a:cubicBezTo>
                  <a:cubicBezTo>
                    <a:pt x="313309" y="1110488"/>
                    <a:pt x="315087" y="1113282"/>
                    <a:pt x="316484" y="1116076"/>
                  </a:cubicBezTo>
                  <a:cubicBezTo>
                    <a:pt x="317881" y="1118870"/>
                    <a:pt x="318897" y="1121918"/>
                    <a:pt x="319532" y="1124966"/>
                  </a:cubicBezTo>
                  <a:cubicBezTo>
                    <a:pt x="320167" y="1128014"/>
                    <a:pt x="320548" y="1131189"/>
                    <a:pt x="320548" y="1134364"/>
                  </a:cubicBezTo>
                  <a:cubicBezTo>
                    <a:pt x="320548" y="1137539"/>
                    <a:pt x="319532" y="1143762"/>
                    <a:pt x="319151" y="1143762"/>
                  </a:cubicBezTo>
                  <a:cubicBezTo>
                    <a:pt x="316865" y="1143635"/>
                    <a:pt x="319278" y="780161"/>
                    <a:pt x="326771" y="744093"/>
                  </a:cubicBezTo>
                  <a:cubicBezTo>
                    <a:pt x="328041" y="738251"/>
                    <a:pt x="329057" y="737235"/>
                    <a:pt x="330835" y="734187"/>
                  </a:cubicBezTo>
                  <a:cubicBezTo>
                    <a:pt x="332613" y="731012"/>
                    <a:pt x="334772" y="728091"/>
                    <a:pt x="337185" y="725424"/>
                  </a:cubicBezTo>
                  <a:cubicBezTo>
                    <a:pt x="339598" y="722884"/>
                    <a:pt x="342392" y="720471"/>
                    <a:pt x="345313" y="718566"/>
                  </a:cubicBezTo>
                  <a:cubicBezTo>
                    <a:pt x="348234" y="716661"/>
                    <a:pt x="351536" y="714883"/>
                    <a:pt x="354965" y="713740"/>
                  </a:cubicBezTo>
                  <a:cubicBezTo>
                    <a:pt x="358267" y="712597"/>
                    <a:pt x="361950" y="711835"/>
                    <a:pt x="365506" y="711454"/>
                  </a:cubicBezTo>
                  <a:cubicBezTo>
                    <a:pt x="369062" y="711073"/>
                    <a:pt x="372618" y="711200"/>
                    <a:pt x="376174" y="711708"/>
                  </a:cubicBezTo>
                  <a:cubicBezTo>
                    <a:pt x="379730" y="712216"/>
                    <a:pt x="383286" y="713105"/>
                    <a:pt x="386588" y="714502"/>
                  </a:cubicBezTo>
                  <a:cubicBezTo>
                    <a:pt x="389890" y="715772"/>
                    <a:pt x="393065" y="717677"/>
                    <a:pt x="395986" y="719709"/>
                  </a:cubicBezTo>
                  <a:cubicBezTo>
                    <a:pt x="398907" y="721868"/>
                    <a:pt x="401574" y="724281"/>
                    <a:pt x="403860" y="727075"/>
                  </a:cubicBezTo>
                  <a:cubicBezTo>
                    <a:pt x="406146" y="729742"/>
                    <a:pt x="408178" y="732917"/>
                    <a:pt x="409702" y="736092"/>
                  </a:cubicBezTo>
                  <a:cubicBezTo>
                    <a:pt x="411226" y="739267"/>
                    <a:pt x="412496" y="742823"/>
                    <a:pt x="413258" y="746252"/>
                  </a:cubicBezTo>
                  <a:cubicBezTo>
                    <a:pt x="414020" y="749681"/>
                    <a:pt x="414401" y="753364"/>
                    <a:pt x="414274" y="756920"/>
                  </a:cubicBezTo>
                  <a:cubicBezTo>
                    <a:pt x="414147" y="760476"/>
                    <a:pt x="414528" y="762635"/>
                    <a:pt x="412750" y="767461"/>
                  </a:cubicBezTo>
                  <a:cubicBezTo>
                    <a:pt x="407543" y="781685"/>
                    <a:pt x="384429" y="804545"/>
                    <a:pt x="364236" y="844169"/>
                  </a:cubicBezTo>
                  <a:cubicBezTo>
                    <a:pt x="307467" y="955802"/>
                    <a:pt x="101854" y="1514729"/>
                    <a:pt x="99695" y="1513967"/>
                  </a:cubicBezTo>
                  <a:cubicBezTo>
                    <a:pt x="99441" y="1513840"/>
                    <a:pt x="101092" y="1507744"/>
                    <a:pt x="102362" y="1504823"/>
                  </a:cubicBezTo>
                  <a:cubicBezTo>
                    <a:pt x="103632" y="1501902"/>
                    <a:pt x="105283" y="1498981"/>
                    <a:pt x="107188" y="1496441"/>
                  </a:cubicBezTo>
                  <a:cubicBezTo>
                    <a:pt x="109093" y="1493901"/>
                    <a:pt x="111506" y="1491615"/>
                    <a:pt x="113919" y="1489583"/>
                  </a:cubicBezTo>
                  <a:cubicBezTo>
                    <a:pt x="116332" y="1487551"/>
                    <a:pt x="119126" y="1485900"/>
                    <a:pt x="121920" y="1484503"/>
                  </a:cubicBezTo>
                  <a:cubicBezTo>
                    <a:pt x="124841" y="1483106"/>
                    <a:pt x="127889" y="1482090"/>
                    <a:pt x="131064" y="1481455"/>
                  </a:cubicBezTo>
                  <a:cubicBezTo>
                    <a:pt x="134112" y="1480820"/>
                    <a:pt x="137414" y="1480566"/>
                    <a:pt x="140589" y="1480693"/>
                  </a:cubicBezTo>
                  <a:cubicBezTo>
                    <a:pt x="143764" y="1480820"/>
                    <a:pt x="147066" y="1481455"/>
                    <a:pt x="150114" y="1482344"/>
                  </a:cubicBezTo>
                  <a:cubicBezTo>
                    <a:pt x="153162" y="1483233"/>
                    <a:pt x="156210" y="1484503"/>
                    <a:pt x="158877" y="1486027"/>
                  </a:cubicBezTo>
                  <a:cubicBezTo>
                    <a:pt x="161671" y="1487678"/>
                    <a:pt x="164211" y="1489710"/>
                    <a:pt x="166497" y="1491869"/>
                  </a:cubicBezTo>
                  <a:cubicBezTo>
                    <a:pt x="168783" y="1494028"/>
                    <a:pt x="170942" y="1496568"/>
                    <a:pt x="172593" y="1499235"/>
                  </a:cubicBezTo>
                  <a:cubicBezTo>
                    <a:pt x="174244" y="1501902"/>
                    <a:pt x="175641" y="1504823"/>
                    <a:pt x="176657" y="1507871"/>
                  </a:cubicBezTo>
                  <a:cubicBezTo>
                    <a:pt x="177673" y="1510919"/>
                    <a:pt x="178308" y="1514094"/>
                    <a:pt x="178562" y="1517269"/>
                  </a:cubicBezTo>
                  <a:cubicBezTo>
                    <a:pt x="178816" y="1520444"/>
                    <a:pt x="178435" y="1526921"/>
                    <a:pt x="178181" y="1526921"/>
                  </a:cubicBezTo>
                  <a:cubicBezTo>
                    <a:pt x="176784" y="1526921"/>
                    <a:pt x="159131" y="1308608"/>
                    <a:pt x="162052" y="1281557"/>
                  </a:cubicBezTo>
                  <a:cubicBezTo>
                    <a:pt x="162687" y="1276096"/>
                    <a:pt x="163576" y="1274953"/>
                    <a:pt x="164846" y="1271905"/>
                  </a:cubicBezTo>
                  <a:cubicBezTo>
                    <a:pt x="166116" y="1268857"/>
                    <a:pt x="167894" y="1265936"/>
                    <a:pt x="169926" y="1263269"/>
                  </a:cubicBezTo>
                  <a:cubicBezTo>
                    <a:pt x="171958" y="1260602"/>
                    <a:pt x="174244" y="1258189"/>
                    <a:pt x="176784" y="1256157"/>
                  </a:cubicBezTo>
                  <a:cubicBezTo>
                    <a:pt x="179324" y="1254125"/>
                    <a:pt x="182245" y="1252220"/>
                    <a:pt x="185293" y="1250823"/>
                  </a:cubicBezTo>
                  <a:cubicBezTo>
                    <a:pt x="188341" y="1249426"/>
                    <a:pt x="191516" y="1248283"/>
                    <a:pt x="194818" y="1247648"/>
                  </a:cubicBezTo>
                  <a:cubicBezTo>
                    <a:pt x="197993" y="1247013"/>
                    <a:pt x="201422" y="1246759"/>
                    <a:pt x="204724" y="1246886"/>
                  </a:cubicBezTo>
                  <a:cubicBezTo>
                    <a:pt x="208026" y="1247013"/>
                    <a:pt x="211455" y="1247648"/>
                    <a:pt x="214630" y="1248537"/>
                  </a:cubicBezTo>
                  <a:cubicBezTo>
                    <a:pt x="217805" y="1249426"/>
                    <a:pt x="220980" y="1250823"/>
                    <a:pt x="223774" y="1252474"/>
                  </a:cubicBezTo>
                  <a:cubicBezTo>
                    <a:pt x="226695" y="1254125"/>
                    <a:pt x="229362" y="1256157"/>
                    <a:pt x="231775" y="1258443"/>
                  </a:cubicBezTo>
                  <a:cubicBezTo>
                    <a:pt x="234188" y="1260729"/>
                    <a:pt x="236220" y="1263396"/>
                    <a:pt x="237998" y="1266190"/>
                  </a:cubicBezTo>
                  <a:cubicBezTo>
                    <a:pt x="239776" y="1268984"/>
                    <a:pt x="241300" y="1272032"/>
                    <a:pt x="242316" y="1275207"/>
                  </a:cubicBezTo>
                  <a:cubicBezTo>
                    <a:pt x="243332" y="1278382"/>
                    <a:pt x="243967" y="1281684"/>
                    <a:pt x="244221" y="1284986"/>
                  </a:cubicBezTo>
                  <a:cubicBezTo>
                    <a:pt x="244475" y="1288288"/>
                    <a:pt x="245110" y="1289939"/>
                    <a:pt x="243840" y="1295019"/>
                  </a:cubicBezTo>
                  <a:cubicBezTo>
                    <a:pt x="239141" y="1313688"/>
                    <a:pt x="200152" y="1367409"/>
                    <a:pt x="183261" y="1421130"/>
                  </a:cubicBezTo>
                  <a:cubicBezTo>
                    <a:pt x="156845" y="1505077"/>
                    <a:pt x="134874" y="1726565"/>
                    <a:pt x="127762" y="1758696"/>
                  </a:cubicBezTo>
                  <a:cubicBezTo>
                    <a:pt x="126492" y="1764157"/>
                    <a:pt x="126365" y="1765173"/>
                    <a:pt x="125095" y="1768094"/>
                  </a:cubicBezTo>
                  <a:cubicBezTo>
                    <a:pt x="123825" y="1771015"/>
                    <a:pt x="122174" y="1773936"/>
                    <a:pt x="120269" y="1776476"/>
                  </a:cubicBezTo>
                  <a:cubicBezTo>
                    <a:pt x="118364" y="1779016"/>
                    <a:pt x="116078" y="1781556"/>
                    <a:pt x="113538" y="1783588"/>
                  </a:cubicBezTo>
                  <a:cubicBezTo>
                    <a:pt x="110998" y="1785620"/>
                    <a:pt x="108204" y="1787398"/>
                    <a:pt x="105283" y="1788795"/>
                  </a:cubicBezTo>
                  <a:cubicBezTo>
                    <a:pt x="102362" y="1790192"/>
                    <a:pt x="99187" y="1791208"/>
                    <a:pt x="96012" y="1791843"/>
                  </a:cubicBezTo>
                  <a:cubicBezTo>
                    <a:pt x="92837" y="1792478"/>
                    <a:pt x="89535" y="1792859"/>
                    <a:pt x="86360" y="1792732"/>
                  </a:cubicBezTo>
                  <a:cubicBezTo>
                    <a:pt x="83185" y="1792605"/>
                    <a:pt x="79883" y="1791970"/>
                    <a:pt x="76835" y="1791081"/>
                  </a:cubicBezTo>
                  <a:cubicBezTo>
                    <a:pt x="73787" y="1790192"/>
                    <a:pt x="70612" y="1789049"/>
                    <a:pt x="67818" y="1787398"/>
                  </a:cubicBezTo>
                  <a:cubicBezTo>
                    <a:pt x="65024" y="1785874"/>
                    <a:pt x="62357" y="1783715"/>
                    <a:pt x="60071" y="1781556"/>
                  </a:cubicBezTo>
                  <a:cubicBezTo>
                    <a:pt x="57785" y="1779270"/>
                    <a:pt x="55626" y="1776730"/>
                    <a:pt x="53848" y="1774063"/>
                  </a:cubicBezTo>
                  <a:cubicBezTo>
                    <a:pt x="52070" y="1771269"/>
                    <a:pt x="50673" y="1768221"/>
                    <a:pt x="49657" y="1765173"/>
                  </a:cubicBezTo>
                  <a:cubicBezTo>
                    <a:pt x="48641" y="1762125"/>
                    <a:pt x="48006" y="1758823"/>
                    <a:pt x="47752" y="1755648"/>
                  </a:cubicBezTo>
                  <a:cubicBezTo>
                    <a:pt x="47498" y="1752473"/>
                    <a:pt x="46482" y="1750695"/>
                    <a:pt x="48133" y="1745996"/>
                  </a:cubicBezTo>
                  <a:cubicBezTo>
                    <a:pt x="55626" y="1724533"/>
                    <a:pt x="160909" y="1586357"/>
                    <a:pt x="164719" y="1588262"/>
                  </a:cubicBezTo>
                  <a:cubicBezTo>
                    <a:pt x="165608" y="1588643"/>
                    <a:pt x="163322" y="1594739"/>
                    <a:pt x="162052" y="1597660"/>
                  </a:cubicBezTo>
                  <a:cubicBezTo>
                    <a:pt x="160782" y="1600581"/>
                    <a:pt x="159131" y="1603502"/>
                    <a:pt x="157226" y="1606042"/>
                  </a:cubicBezTo>
                  <a:cubicBezTo>
                    <a:pt x="155321" y="1608582"/>
                    <a:pt x="153035" y="1611122"/>
                    <a:pt x="150495" y="1613154"/>
                  </a:cubicBezTo>
                  <a:cubicBezTo>
                    <a:pt x="148082" y="1615186"/>
                    <a:pt x="145288" y="1616964"/>
                    <a:pt x="142367" y="1618361"/>
                  </a:cubicBezTo>
                  <a:cubicBezTo>
                    <a:pt x="139446" y="1619758"/>
                    <a:pt x="136271" y="1620774"/>
                    <a:pt x="133096" y="1621409"/>
                  </a:cubicBezTo>
                  <a:cubicBezTo>
                    <a:pt x="129921" y="1622044"/>
                    <a:pt x="126619" y="1622298"/>
                    <a:pt x="123444" y="1622171"/>
                  </a:cubicBezTo>
                  <a:cubicBezTo>
                    <a:pt x="120269" y="1622044"/>
                    <a:pt x="116840" y="1621536"/>
                    <a:pt x="113792" y="1620647"/>
                  </a:cubicBezTo>
                  <a:cubicBezTo>
                    <a:pt x="110744" y="1619758"/>
                    <a:pt x="107696" y="1618361"/>
                    <a:pt x="104902" y="1616837"/>
                  </a:cubicBezTo>
                  <a:cubicBezTo>
                    <a:pt x="102108" y="1615186"/>
                    <a:pt x="99314" y="1613281"/>
                    <a:pt x="97028" y="1611122"/>
                  </a:cubicBezTo>
                  <a:cubicBezTo>
                    <a:pt x="94742" y="1608836"/>
                    <a:pt x="92710" y="1606296"/>
                    <a:pt x="90932" y="1603502"/>
                  </a:cubicBezTo>
                  <a:cubicBezTo>
                    <a:pt x="89281" y="1600835"/>
                    <a:pt x="87757" y="1597787"/>
                    <a:pt x="86741" y="1594739"/>
                  </a:cubicBezTo>
                  <a:cubicBezTo>
                    <a:pt x="85725" y="1591691"/>
                    <a:pt x="84963" y="1588389"/>
                    <a:pt x="84709" y="1585214"/>
                  </a:cubicBezTo>
                  <a:cubicBezTo>
                    <a:pt x="84455" y="1582039"/>
                    <a:pt x="84582" y="1575562"/>
                    <a:pt x="85090" y="1575562"/>
                  </a:cubicBezTo>
                  <a:cubicBezTo>
                    <a:pt x="87884" y="1575435"/>
                    <a:pt x="127254" y="1790827"/>
                    <a:pt x="125857" y="1817370"/>
                  </a:cubicBezTo>
                  <a:cubicBezTo>
                    <a:pt x="125603" y="1822704"/>
                    <a:pt x="124460" y="1823847"/>
                    <a:pt x="123190" y="1826768"/>
                  </a:cubicBezTo>
                  <a:cubicBezTo>
                    <a:pt x="121920" y="1829689"/>
                    <a:pt x="120269" y="1832610"/>
                    <a:pt x="118364" y="1835150"/>
                  </a:cubicBezTo>
                  <a:cubicBezTo>
                    <a:pt x="116459" y="1837690"/>
                    <a:pt x="114173" y="1840103"/>
                    <a:pt x="111633" y="1842135"/>
                  </a:cubicBezTo>
                  <a:cubicBezTo>
                    <a:pt x="109093" y="1844167"/>
                    <a:pt x="106299" y="1846072"/>
                    <a:pt x="103378" y="1847469"/>
                  </a:cubicBezTo>
                  <a:cubicBezTo>
                    <a:pt x="100457" y="1848866"/>
                    <a:pt x="97282" y="1849882"/>
                    <a:pt x="94107" y="1850517"/>
                  </a:cubicBezTo>
                  <a:cubicBezTo>
                    <a:pt x="90932" y="1851152"/>
                    <a:pt x="87630" y="1851406"/>
                    <a:pt x="84455" y="1851279"/>
                  </a:cubicBezTo>
                  <a:cubicBezTo>
                    <a:pt x="81280" y="1851152"/>
                    <a:pt x="77978" y="1850644"/>
                    <a:pt x="74930" y="1849755"/>
                  </a:cubicBezTo>
                  <a:cubicBezTo>
                    <a:pt x="71882" y="1848866"/>
                    <a:pt x="68707" y="1847596"/>
                    <a:pt x="65913" y="1845945"/>
                  </a:cubicBezTo>
                  <a:cubicBezTo>
                    <a:pt x="63119" y="1844421"/>
                    <a:pt x="60452" y="1842389"/>
                    <a:pt x="58166" y="1840230"/>
                  </a:cubicBezTo>
                  <a:cubicBezTo>
                    <a:pt x="55880" y="1837944"/>
                    <a:pt x="53721" y="1835404"/>
                    <a:pt x="51943" y="1832610"/>
                  </a:cubicBezTo>
                  <a:cubicBezTo>
                    <a:pt x="50165" y="1829943"/>
                    <a:pt x="48768" y="1826895"/>
                    <a:pt x="47752" y="1823847"/>
                  </a:cubicBezTo>
                  <a:cubicBezTo>
                    <a:pt x="46736" y="1820799"/>
                    <a:pt x="46101" y="1817497"/>
                    <a:pt x="45847" y="1814322"/>
                  </a:cubicBezTo>
                  <a:cubicBezTo>
                    <a:pt x="45593" y="1811147"/>
                    <a:pt x="45593" y="1809877"/>
                    <a:pt x="46228" y="1804670"/>
                  </a:cubicBezTo>
                  <a:cubicBezTo>
                    <a:pt x="48768" y="1782445"/>
                    <a:pt x="58547" y="1689989"/>
                    <a:pt x="79756" y="1629410"/>
                  </a:cubicBezTo>
                  <a:cubicBezTo>
                    <a:pt x="105156" y="1556766"/>
                    <a:pt x="197993" y="1401826"/>
                    <a:pt x="199263" y="1402461"/>
                  </a:cubicBezTo>
                  <a:cubicBezTo>
                    <a:pt x="199517" y="1402588"/>
                    <a:pt x="197104" y="1408684"/>
                    <a:pt x="195580" y="1411605"/>
                  </a:cubicBezTo>
                  <a:cubicBezTo>
                    <a:pt x="194056" y="1414526"/>
                    <a:pt x="192024" y="1417320"/>
                    <a:pt x="189865" y="1419733"/>
                  </a:cubicBezTo>
                  <a:cubicBezTo>
                    <a:pt x="187579" y="1422146"/>
                    <a:pt x="185039" y="1424432"/>
                    <a:pt x="182245" y="1426210"/>
                  </a:cubicBezTo>
                  <a:cubicBezTo>
                    <a:pt x="179578" y="1427988"/>
                    <a:pt x="176530" y="1429512"/>
                    <a:pt x="173482" y="1430655"/>
                  </a:cubicBezTo>
                  <a:cubicBezTo>
                    <a:pt x="170434" y="1431798"/>
                    <a:pt x="167005" y="1432433"/>
                    <a:pt x="163703" y="1432814"/>
                  </a:cubicBezTo>
                  <a:cubicBezTo>
                    <a:pt x="160401" y="1433195"/>
                    <a:pt x="157099" y="1433195"/>
                    <a:pt x="153797" y="1432687"/>
                  </a:cubicBezTo>
                  <a:cubicBezTo>
                    <a:pt x="150622" y="1432179"/>
                    <a:pt x="147320" y="1431290"/>
                    <a:pt x="144272" y="1430147"/>
                  </a:cubicBezTo>
                  <a:cubicBezTo>
                    <a:pt x="141224" y="1428877"/>
                    <a:pt x="138176" y="1427353"/>
                    <a:pt x="135509" y="1425448"/>
                  </a:cubicBezTo>
                  <a:cubicBezTo>
                    <a:pt x="132842" y="1423543"/>
                    <a:pt x="130302" y="1421257"/>
                    <a:pt x="128143" y="1418717"/>
                  </a:cubicBezTo>
                  <a:cubicBezTo>
                    <a:pt x="125984" y="1416177"/>
                    <a:pt x="124079" y="1413383"/>
                    <a:pt x="122682" y="1410462"/>
                  </a:cubicBezTo>
                  <a:cubicBezTo>
                    <a:pt x="121158" y="1407541"/>
                    <a:pt x="120142" y="1404239"/>
                    <a:pt x="119380" y="1401064"/>
                  </a:cubicBezTo>
                  <a:cubicBezTo>
                    <a:pt x="118618" y="1397889"/>
                    <a:pt x="118364" y="1394460"/>
                    <a:pt x="118364" y="1391158"/>
                  </a:cubicBezTo>
                  <a:cubicBezTo>
                    <a:pt x="118364" y="1387856"/>
                    <a:pt x="119507" y="1381379"/>
                    <a:pt x="119634" y="1381379"/>
                  </a:cubicBezTo>
                  <a:cubicBezTo>
                    <a:pt x="120904" y="1381506"/>
                    <a:pt x="90678" y="1879092"/>
                    <a:pt x="81153" y="1920621"/>
                  </a:cubicBezTo>
                  <a:cubicBezTo>
                    <a:pt x="79883" y="1926209"/>
                    <a:pt x="79121" y="1926971"/>
                    <a:pt x="77470" y="1929892"/>
                  </a:cubicBezTo>
                  <a:cubicBezTo>
                    <a:pt x="75946" y="1932813"/>
                    <a:pt x="73914" y="1935480"/>
                    <a:pt x="71628" y="1937893"/>
                  </a:cubicBezTo>
                  <a:cubicBezTo>
                    <a:pt x="69469" y="1940306"/>
                    <a:pt x="66802" y="1942592"/>
                    <a:pt x="64135" y="1944370"/>
                  </a:cubicBezTo>
                  <a:cubicBezTo>
                    <a:pt x="61341" y="1946148"/>
                    <a:pt x="58293" y="1947672"/>
                    <a:pt x="55245" y="1948815"/>
                  </a:cubicBezTo>
                  <a:cubicBezTo>
                    <a:pt x="52197" y="1949958"/>
                    <a:pt x="48895" y="1950720"/>
                    <a:pt x="45593" y="1951101"/>
                  </a:cubicBezTo>
                  <a:cubicBezTo>
                    <a:pt x="42291" y="1951482"/>
                    <a:pt x="38989" y="1951355"/>
                    <a:pt x="35687" y="1950847"/>
                  </a:cubicBezTo>
                  <a:cubicBezTo>
                    <a:pt x="32385" y="1950339"/>
                    <a:pt x="29083" y="1949577"/>
                    <a:pt x="26035" y="1948307"/>
                  </a:cubicBezTo>
                  <a:cubicBezTo>
                    <a:pt x="22987" y="1947164"/>
                    <a:pt x="19939" y="1945513"/>
                    <a:pt x="17272" y="1943608"/>
                  </a:cubicBezTo>
                  <a:cubicBezTo>
                    <a:pt x="14605" y="1941703"/>
                    <a:pt x="12192" y="1939417"/>
                    <a:pt x="10033" y="1936877"/>
                  </a:cubicBezTo>
                  <a:cubicBezTo>
                    <a:pt x="7874" y="1934337"/>
                    <a:pt x="5969" y="1931543"/>
                    <a:pt x="4445" y="1928622"/>
                  </a:cubicBezTo>
                  <a:cubicBezTo>
                    <a:pt x="2921" y="1925701"/>
                    <a:pt x="1905" y="1922399"/>
                    <a:pt x="1143" y="1919224"/>
                  </a:cubicBezTo>
                  <a:cubicBezTo>
                    <a:pt x="381" y="1916049"/>
                    <a:pt x="127" y="1912747"/>
                    <a:pt x="127" y="1909445"/>
                  </a:cubicBezTo>
                  <a:cubicBezTo>
                    <a:pt x="127" y="1906143"/>
                    <a:pt x="381" y="1904873"/>
                    <a:pt x="1397" y="1899539"/>
                  </a:cubicBezTo>
                  <a:cubicBezTo>
                    <a:pt x="6350" y="1874520"/>
                    <a:pt x="39878" y="1758061"/>
                    <a:pt x="58293" y="1690116"/>
                  </a:cubicBezTo>
                  <a:cubicBezTo>
                    <a:pt x="75692" y="1625727"/>
                    <a:pt x="104267" y="1525651"/>
                    <a:pt x="109220" y="1502029"/>
                  </a:cubicBezTo>
                  <a:cubicBezTo>
                    <a:pt x="110363" y="1496695"/>
                    <a:pt x="109855" y="1495298"/>
                    <a:pt x="110744" y="1491996"/>
                  </a:cubicBezTo>
                  <a:cubicBezTo>
                    <a:pt x="111633" y="1488694"/>
                    <a:pt x="112903" y="1485392"/>
                    <a:pt x="114554" y="1482471"/>
                  </a:cubicBezTo>
                  <a:cubicBezTo>
                    <a:pt x="116205" y="1479550"/>
                    <a:pt x="118237" y="1476756"/>
                    <a:pt x="120523" y="1474216"/>
                  </a:cubicBezTo>
                  <a:cubicBezTo>
                    <a:pt x="122809" y="1471803"/>
                    <a:pt x="125476" y="1469517"/>
                    <a:pt x="128270" y="1467612"/>
                  </a:cubicBezTo>
                  <a:cubicBezTo>
                    <a:pt x="131064" y="1465707"/>
                    <a:pt x="134239" y="1464183"/>
                    <a:pt x="137414" y="1463040"/>
                  </a:cubicBezTo>
                  <a:cubicBezTo>
                    <a:pt x="140589" y="1461897"/>
                    <a:pt x="144018" y="1461262"/>
                    <a:pt x="147320" y="1460881"/>
                  </a:cubicBezTo>
                  <a:cubicBezTo>
                    <a:pt x="150749" y="1460500"/>
                    <a:pt x="154305" y="1460500"/>
                    <a:pt x="157607" y="1461008"/>
                  </a:cubicBezTo>
                  <a:cubicBezTo>
                    <a:pt x="160909" y="1461516"/>
                    <a:pt x="164211" y="1462405"/>
                    <a:pt x="167386" y="1463675"/>
                  </a:cubicBezTo>
                  <a:cubicBezTo>
                    <a:pt x="170561" y="1464945"/>
                    <a:pt x="173609" y="1466596"/>
                    <a:pt x="176403" y="1468628"/>
                  </a:cubicBezTo>
                  <a:cubicBezTo>
                    <a:pt x="179197" y="1470660"/>
                    <a:pt x="181737" y="1473073"/>
                    <a:pt x="183896" y="1475613"/>
                  </a:cubicBezTo>
                  <a:cubicBezTo>
                    <a:pt x="186055" y="1478153"/>
                    <a:pt x="187960" y="1481074"/>
                    <a:pt x="189484" y="1484122"/>
                  </a:cubicBezTo>
                  <a:cubicBezTo>
                    <a:pt x="191008" y="1487170"/>
                    <a:pt x="192151" y="1490472"/>
                    <a:pt x="192913" y="1493774"/>
                  </a:cubicBezTo>
                  <a:cubicBezTo>
                    <a:pt x="193675" y="1497076"/>
                    <a:pt x="194945" y="1498600"/>
                    <a:pt x="193929" y="1503934"/>
                  </a:cubicBezTo>
                  <a:cubicBezTo>
                    <a:pt x="188341" y="1532001"/>
                    <a:pt x="66802" y="1751965"/>
                    <a:pt x="61722" y="1750314"/>
                  </a:cubicBezTo>
                  <a:cubicBezTo>
                    <a:pt x="60706" y="1749933"/>
                    <a:pt x="62357" y="1743075"/>
                    <a:pt x="63246" y="1739646"/>
                  </a:cubicBezTo>
                  <a:cubicBezTo>
                    <a:pt x="64135" y="1736217"/>
                    <a:pt x="65532" y="1732661"/>
                    <a:pt x="67310" y="1729486"/>
                  </a:cubicBezTo>
                  <a:cubicBezTo>
                    <a:pt x="69088" y="1726311"/>
                    <a:pt x="71247" y="1723390"/>
                    <a:pt x="73660" y="1720723"/>
                  </a:cubicBezTo>
                  <a:cubicBezTo>
                    <a:pt x="76073" y="1718056"/>
                    <a:pt x="78867" y="1715643"/>
                    <a:pt x="81915" y="1713738"/>
                  </a:cubicBezTo>
                  <a:cubicBezTo>
                    <a:pt x="84963" y="1711706"/>
                    <a:pt x="88265" y="1710182"/>
                    <a:pt x="91694" y="1708912"/>
                  </a:cubicBezTo>
                  <a:cubicBezTo>
                    <a:pt x="95123" y="1707769"/>
                    <a:pt x="98679" y="1706880"/>
                    <a:pt x="102235" y="1706499"/>
                  </a:cubicBezTo>
                  <a:cubicBezTo>
                    <a:pt x="105791" y="1706118"/>
                    <a:pt x="109601" y="1706245"/>
                    <a:pt x="113157" y="1706753"/>
                  </a:cubicBezTo>
                  <a:cubicBezTo>
                    <a:pt x="116713" y="1707261"/>
                    <a:pt x="120269" y="1708277"/>
                    <a:pt x="123571" y="1709547"/>
                  </a:cubicBezTo>
                  <a:cubicBezTo>
                    <a:pt x="126873" y="1710944"/>
                    <a:pt x="130175" y="1712722"/>
                    <a:pt x="133096" y="1714754"/>
                  </a:cubicBezTo>
                  <a:cubicBezTo>
                    <a:pt x="136017" y="1716913"/>
                    <a:pt x="138811" y="1719326"/>
                    <a:pt x="141097" y="1722120"/>
                  </a:cubicBezTo>
                  <a:cubicBezTo>
                    <a:pt x="143383" y="1724914"/>
                    <a:pt x="145415" y="1728089"/>
                    <a:pt x="147066" y="1731264"/>
                  </a:cubicBezTo>
                  <a:cubicBezTo>
                    <a:pt x="148717" y="1734439"/>
                    <a:pt x="149987" y="1737868"/>
                    <a:pt x="150749" y="1741424"/>
                  </a:cubicBezTo>
                  <a:cubicBezTo>
                    <a:pt x="151511" y="1744980"/>
                    <a:pt x="152908" y="1751965"/>
                    <a:pt x="151765" y="1752346"/>
                  </a:cubicBezTo>
                  <a:cubicBezTo>
                    <a:pt x="147701" y="1753616"/>
                    <a:pt x="84582" y="1640586"/>
                    <a:pt x="81026" y="1620520"/>
                  </a:cubicBezTo>
                  <a:cubicBezTo>
                    <a:pt x="80010" y="1615059"/>
                    <a:pt x="81534" y="1613027"/>
                    <a:pt x="82550" y="1609471"/>
                  </a:cubicBezTo>
                  <a:cubicBezTo>
                    <a:pt x="83439" y="1605915"/>
                    <a:pt x="84963" y="1602359"/>
                    <a:pt x="86741" y="1599184"/>
                  </a:cubicBezTo>
                  <a:cubicBezTo>
                    <a:pt x="88519" y="1596009"/>
                    <a:pt x="90678" y="1592834"/>
                    <a:pt x="93218" y="1590167"/>
                  </a:cubicBezTo>
                  <a:cubicBezTo>
                    <a:pt x="95758" y="1587500"/>
                    <a:pt x="98679" y="1584960"/>
                    <a:pt x="101727" y="1582928"/>
                  </a:cubicBezTo>
                  <a:cubicBezTo>
                    <a:pt x="104775" y="1580896"/>
                    <a:pt x="108331" y="1579245"/>
                    <a:pt x="111760" y="1577975"/>
                  </a:cubicBezTo>
                  <a:cubicBezTo>
                    <a:pt x="115189" y="1576705"/>
                    <a:pt x="118872" y="1575943"/>
                    <a:pt x="122555" y="1575562"/>
                  </a:cubicBezTo>
                  <a:cubicBezTo>
                    <a:pt x="126238" y="1575181"/>
                    <a:pt x="130048" y="1575308"/>
                    <a:pt x="133731" y="1575816"/>
                  </a:cubicBezTo>
                  <a:cubicBezTo>
                    <a:pt x="137414" y="1576324"/>
                    <a:pt x="141097" y="1577213"/>
                    <a:pt x="144526" y="1578610"/>
                  </a:cubicBezTo>
                  <a:cubicBezTo>
                    <a:pt x="147955" y="1580007"/>
                    <a:pt x="151257" y="1581912"/>
                    <a:pt x="154178" y="1584071"/>
                  </a:cubicBezTo>
                  <a:cubicBezTo>
                    <a:pt x="157226" y="1586230"/>
                    <a:pt x="160020" y="1588770"/>
                    <a:pt x="162433" y="1591564"/>
                  </a:cubicBezTo>
                  <a:cubicBezTo>
                    <a:pt x="164846" y="1594358"/>
                    <a:pt x="166878" y="1597660"/>
                    <a:pt x="168529" y="1600962"/>
                  </a:cubicBezTo>
                  <a:cubicBezTo>
                    <a:pt x="170180" y="1604264"/>
                    <a:pt x="171450" y="1607820"/>
                    <a:pt x="172212" y="1611376"/>
                  </a:cubicBezTo>
                  <a:cubicBezTo>
                    <a:pt x="172974" y="1614932"/>
                    <a:pt x="173863" y="1616710"/>
                    <a:pt x="173355" y="1622425"/>
                  </a:cubicBezTo>
                  <a:cubicBezTo>
                    <a:pt x="171323" y="1643253"/>
                    <a:pt x="137160" y="1745742"/>
                    <a:pt x="130302" y="1764919"/>
                  </a:cubicBezTo>
                  <a:cubicBezTo>
                    <a:pt x="128524" y="1769872"/>
                    <a:pt x="128143" y="1771269"/>
                    <a:pt x="126492" y="1774063"/>
                  </a:cubicBezTo>
                  <a:cubicBezTo>
                    <a:pt x="124841" y="1776857"/>
                    <a:pt x="122809" y="1779524"/>
                    <a:pt x="120523" y="1781937"/>
                  </a:cubicBezTo>
                  <a:cubicBezTo>
                    <a:pt x="118237" y="1784350"/>
                    <a:pt x="115697" y="1786509"/>
                    <a:pt x="112903" y="1788287"/>
                  </a:cubicBezTo>
                  <a:cubicBezTo>
                    <a:pt x="110109" y="1790065"/>
                    <a:pt x="107061" y="1791462"/>
                    <a:pt x="104013" y="1792478"/>
                  </a:cubicBezTo>
                  <a:cubicBezTo>
                    <a:pt x="100965" y="1793494"/>
                    <a:pt x="97663" y="1794256"/>
                    <a:pt x="94361" y="1794510"/>
                  </a:cubicBezTo>
                  <a:cubicBezTo>
                    <a:pt x="91186" y="1794764"/>
                    <a:pt x="87757" y="1794637"/>
                    <a:pt x="84582" y="1794129"/>
                  </a:cubicBezTo>
                  <a:cubicBezTo>
                    <a:pt x="81407" y="1793621"/>
                    <a:pt x="78105" y="1792732"/>
                    <a:pt x="75057" y="1791462"/>
                  </a:cubicBezTo>
                  <a:cubicBezTo>
                    <a:pt x="72009" y="1790192"/>
                    <a:pt x="69088" y="1788541"/>
                    <a:pt x="66548" y="1786636"/>
                  </a:cubicBezTo>
                  <a:cubicBezTo>
                    <a:pt x="63881" y="1784731"/>
                    <a:pt x="61468" y="1782318"/>
                    <a:pt x="59436" y="1779778"/>
                  </a:cubicBezTo>
                  <a:cubicBezTo>
                    <a:pt x="57404" y="1777238"/>
                    <a:pt x="55499" y="1774444"/>
                    <a:pt x="54102" y="1771523"/>
                  </a:cubicBezTo>
                  <a:cubicBezTo>
                    <a:pt x="52705" y="1768602"/>
                    <a:pt x="51562" y="1765300"/>
                    <a:pt x="50927" y="1762125"/>
                  </a:cubicBezTo>
                  <a:cubicBezTo>
                    <a:pt x="50292" y="1758950"/>
                    <a:pt x="49911" y="1755648"/>
                    <a:pt x="50038" y="1752346"/>
                  </a:cubicBezTo>
                  <a:cubicBezTo>
                    <a:pt x="50165" y="1749044"/>
                    <a:pt x="50292" y="1748155"/>
                    <a:pt x="51562" y="1742567"/>
                  </a:cubicBezTo>
                  <a:cubicBezTo>
                    <a:pt x="59817" y="1706499"/>
                    <a:pt x="173482" y="1345057"/>
                    <a:pt x="171450" y="1344295"/>
                  </a:cubicBezTo>
                  <a:cubicBezTo>
                    <a:pt x="171196" y="1344168"/>
                    <a:pt x="169164" y="1350645"/>
                    <a:pt x="167513" y="1353439"/>
                  </a:cubicBezTo>
                  <a:cubicBezTo>
                    <a:pt x="165862" y="1356233"/>
                    <a:pt x="163957" y="1358900"/>
                    <a:pt x="161671" y="1361313"/>
                  </a:cubicBezTo>
                  <a:cubicBezTo>
                    <a:pt x="159385" y="1363726"/>
                    <a:pt x="156845" y="1365885"/>
                    <a:pt x="154051" y="1367663"/>
                  </a:cubicBezTo>
                  <a:cubicBezTo>
                    <a:pt x="151257" y="1369441"/>
                    <a:pt x="148209" y="1370838"/>
                    <a:pt x="145161" y="1371854"/>
                  </a:cubicBezTo>
                  <a:cubicBezTo>
                    <a:pt x="142113" y="1372870"/>
                    <a:pt x="138811" y="1373632"/>
                    <a:pt x="135509" y="1373886"/>
                  </a:cubicBezTo>
                  <a:cubicBezTo>
                    <a:pt x="132334" y="1374140"/>
                    <a:pt x="128905" y="1374013"/>
                    <a:pt x="125730" y="1373505"/>
                  </a:cubicBezTo>
                  <a:cubicBezTo>
                    <a:pt x="122555" y="1372997"/>
                    <a:pt x="119253" y="1372108"/>
                    <a:pt x="116205" y="1370838"/>
                  </a:cubicBezTo>
                  <a:cubicBezTo>
                    <a:pt x="113157" y="1369568"/>
                    <a:pt x="110363" y="1367917"/>
                    <a:pt x="107696" y="1366012"/>
                  </a:cubicBezTo>
                  <a:cubicBezTo>
                    <a:pt x="105029" y="1364107"/>
                    <a:pt x="102489" y="1361694"/>
                    <a:pt x="100457" y="1359154"/>
                  </a:cubicBezTo>
                  <a:cubicBezTo>
                    <a:pt x="98425" y="1356614"/>
                    <a:pt x="96647" y="1353820"/>
                    <a:pt x="95250" y="1350899"/>
                  </a:cubicBezTo>
                  <a:cubicBezTo>
                    <a:pt x="93853" y="1347978"/>
                    <a:pt x="92710" y="1344676"/>
                    <a:pt x="92075" y="1341501"/>
                  </a:cubicBezTo>
                  <a:cubicBezTo>
                    <a:pt x="91440" y="1338326"/>
                    <a:pt x="91059" y="1335024"/>
                    <a:pt x="91186" y="1331722"/>
                  </a:cubicBezTo>
                  <a:cubicBezTo>
                    <a:pt x="91313" y="1328420"/>
                    <a:pt x="92202" y="1321943"/>
                    <a:pt x="92710" y="1321943"/>
                  </a:cubicBezTo>
                  <a:cubicBezTo>
                    <a:pt x="95758" y="1322070"/>
                    <a:pt x="110871" y="1585849"/>
                    <a:pt x="105410" y="1616583"/>
                  </a:cubicBezTo>
                  <a:cubicBezTo>
                    <a:pt x="104394" y="1622552"/>
                    <a:pt x="102870" y="1623695"/>
                    <a:pt x="101092" y="1626870"/>
                  </a:cubicBezTo>
                  <a:cubicBezTo>
                    <a:pt x="99314" y="1630045"/>
                    <a:pt x="97028" y="1633220"/>
                    <a:pt x="94488" y="1635887"/>
                  </a:cubicBezTo>
                  <a:cubicBezTo>
                    <a:pt x="91948" y="1638554"/>
                    <a:pt x="89027" y="1640967"/>
                    <a:pt x="85852" y="1642999"/>
                  </a:cubicBezTo>
                  <a:cubicBezTo>
                    <a:pt x="82677" y="1645031"/>
                    <a:pt x="79248" y="1646682"/>
                    <a:pt x="75692" y="1647825"/>
                  </a:cubicBezTo>
                  <a:cubicBezTo>
                    <a:pt x="72136" y="1648968"/>
                    <a:pt x="68453" y="1649730"/>
                    <a:pt x="64770" y="1650111"/>
                  </a:cubicBezTo>
                  <a:cubicBezTo>
                    <a:pt x="61087" y="1650492"/>
                    <a:pt x="57277" y="1650238"/>
                    <a:pt x="53594" y="1649730"/>
                  </a:cubicBezTo>
                  <a:cubicBezTo>
                    <a:pt x="49911" y="1649222"/>
                    <a:pt x="46228" y="1648079"/>
                    <a:pt x="42799" y="1646682"/>
                  </a:cubicBezTo>
                  <a:cubicBezTo>
                    <a:pt x="39370" y="1645285"/>
                    <a:pt x="36068" y="1643380"/>
                    <a:pt x="33020" y="1641094"/>
                  </a:cubicBezTo>
                  <a:cubicBezTo>
                    <a:pt x="30099" y="1638935"/>
                    <a:pt x="27305" y="1636268"/>
                    <a:pt x="24892" y="1633347"/>
                  </a:cubicBezTo>
                  <a:cubicBezTo>
                    <a:pt x="22606" y="1630553"/>
                    <a:pt x="20447" y="1627251"/>
                    <a:pt x="18923" y="1623949"/>
                  </a:cubicBezTo>
                  <a:cubicBezTo>
                    <a:pt x="17272" y="1620647"/>
                    <a:pt x="16129" y="1616964"/>
                    <a:pt x="15367" y="1613281"/>
                  </a:cubicBezTo>
                  <a:cubicBezTo>
                    <a:pt x="14605" y="1609598"/>
                    <a:pt x="14224" y="1605788"/>
                    <a:pt x="14351" y="1602105"/>
                  </a:cubicBezTo>
                  <a:cubicBezTo>
                    <a:pt x="14478" y="1598422"/>
                    <a:pt x="14224" y="1596136"/>
                    <a:pt x="16129" y="1591056"/>
                  </a:cubicBezTo>
                  <a:cubicBezTo>
                    <a:pt x="21463" y="1576705"/>
                    <a:pt x="42672" y="1549400"/>
                    <a:pt x="62865" y="1514729"/>
                  </a:cubicBezTo>
                  <a:cubicBezTo>
                    <a:pt x="104267" y="1443736"/>
                    <a:pt x="242316" y="1184910"/>
                    <a:pt x="244856" y="1186053"/>
                  </a:cubicBezTo>
                  <a:cubicBezTo>
                    <a:pt x="245237" y="1186307"/>
                    <a:pt x="242824" y="1192784"/>
                    <a:pt x="241300" y="1195832"/>
                  </a:cubicBezTo>
                  <a:cubicBezTo>
                    <a:pt x="239776" y="1198880"/>
                    <a:pt x="237871" y="1201928"/>
                    <a:pt x="235585" y="1204468"/>
                  </a:cubicBezTo>
                  <a:cubicBezTo>
                    <a:pt x="233299" y="1207135"/>
                    <a:pt x="230632" y="1209421"/>
                    <a:pt x="227838" y="1211453"/>
                  </a:cubicBezTo>
                  <a:cubicBezTo>
                    <a:pt x="225044" y="1213485"/>
                    <a:pt x="221869" y="1215263"/>
                    <a:pt x="218694" y="1216533"/>
                  </a:cubicBezTo>
                  <a:cubicBezTo>
                    <a:pt x="215519" y="1217803"/>
                    <a:pt x="212090" y="1218692"/>
                    <a:pt x="208661" y="1219200"/>
                  </a:cubicBezTo>
                  <a:cubicBezTo>
                    <a:pt x="205232" y="1219708"/>
                    <a:pt x="201676" y="1219708"/>
                    <a:pt x="198247" y="1219327"/>
                  </a:cubicBezTo>
                  <a:cubicBezTo>
                    <a:pt x="194818" y="1218946"/>
                    <a:pt x="191389" y="1218184"/>
                    <a:pt x="188087" y="1217041"/>
                  </a:cubicBezTo>
                  <a:cubicBezTo>
                    <a:pt x="184912" y="1215898"/>
                    <a:pt x="181737" y="1214247"/>
                    <a:pt x="178816" y="1212342"/>
                  </a:cubicBezTo>
                  <a:cubicBezTo>
                    <a:pt x="176022" y="1210437"/>
                    <a:pt x="173228" y="1208151"/>
                    <a:pt x="170942" y="1205611"/>
                  </a:cubicBezTo>
                  <a:cubicBezTo>
                    <a:pt x="168656" y="1203071"/>
                    <a:pt x="166497" y="1200277"/>
                    <a:pt x="164846" y="1197229"/>
                  </a:cubicBezTo>
                  <a:cubicBezTo>
                    <a:pt x="163195" y="1194181"/>
                    <a:pt x="161925" y="1190752"/>
                    <a:pt x="161036" y="1187450"/>
                  </a:cubicBezTo>
                  <a:cubicBezTo>
                    <a:pt x="160147" y="1184148"/>
                    <a:pt x="159512" y="1180592"/>
                    <a:pt x="159512" y="1177163"/>
                  </a:cubicBezTo>
                  <a:cubicBezTo>
                    <a:pt x="159512" y="1173734"/>
                    <a:pt x="159258" y="1167003"/>
                    <a:pt x="160655" y="1166876"/>
                  </a:cubicBezTo>
                  <a:cubicBezTo>
                    <a:pt x="166116" y="1166114"/>
                    <a:pt x="225552" y="1307338"/>
                    <a:pt x="225933" y="1328420"/>
                  </a:cubicBezTo>
                  <a:cubicBezTo>
                    <a:pt x="226060" y="1333500"/>
                    <a:pt x="224028" y="1334897"/>
                    <a:pt x="222504" y="1337945"/>
                  </a:cubicBezTo>
                  <a:cubicBezTo>
                    <a:pt x="220980" y="1340866"/>
                    <a:pt x="219075" y="1343787"/>
                    <a:pt x="216916" y="1346327"/>
                  </a:cubicBezTo>
                  <a:cubicBezTo>
                    <a:pt x="214757" y="1348867"/>
                    <a:pt x="212217" y="1351280"/>
                    <a:pt x="209423" y="1353185"/>
                  </a:cubicBezTo>
                  <a:cubicBezTo>
                    <a:pt x="206756" y="1355090"/>
                    <a:pt x="203581" y="1356741"/>
                    <a:pt x="200533" y="1358011"/>
                  </a:cubicBezTo>
                  <a:cubicBezTo>
                    <a:pt x="197485" y="1359281"/>
                    <a:pt x="194183" y="1360170"/>
                    <a:pt x="190881" y="1360678"/>
                  </a:cubicBezTo>
                  <a:cubicBezTo>
                    <a:pt x="187579" y="1361186"/>
                    <a:pt x="184023" y="1361186"/>
                    <a:pt x="180721" y="1360805"/>
                  </a:cubicBezTo>
                  <a:cubicBezTo>
                    <a:pt x="177419" y="1360424"/>
                    <a:pt x="173990" y="1359662"/>
                    <a:pt x="170815" y="1358519"/>
                  </a:cubicBezTo>
                  <a:cubicBezTo>
                    <a:pt x="167640" y="1357376"/>
                    <a:pt x="164592" y="1355852"/>
                    <a:pt x="161798" y="1354074"/>
                  </a:cubicBezTo>
                  <a:cubicBezTo>
                    <a:pt x="159004" y="1352169"/>
                    <a:pt x="156464" y="1349883"/>
                    <a:pt x="154178" y="1347470"/>
                  </a:cubicBezTo>
                  <a:cubicBezTo>
                    <a:pt x="151892" y="1344930"/>
                    <a:pt x="149860" y="1342136"/>
                    <a:pt x="148209" y="1339215"/>
                  </a:cubicBezTo>
                  <a:cubicBezTo>
                    <a:pt x="146558" y="1336294"/>
                    <a:pt x="145415" y="1332992"/>
                    <a:pt x="144526" y="1329817"/>
                  </a:cubicBezTo>
                  <a:cubicBezTo>
                    <a:pt x="143637" y="1326515"/>
                    <a:pt x="143129" y="1323086"/>
                    <a:pt x="143129" y="1319784"/>
                  </a:cubicBezTo>
                  <a:cubicBezTo>
                    <a:pt x="143129" y="1316482"/>
                    <a:pt x="142240" y="1314831"/>
                    <a:pt x="144145" y="1309751"/>
                  </a:cubicBezTo>
                  <a:cubicBezTo>
                    <a:pt x="154559" y="1282446"/>
                    <a:pt x="309753" y="1074547"/>
                    <a:pt x="313690" y="1076579"/>
                  </a:cubicBezTo>
                  <a:cubicBezTo>
                    <a:pt x="314452" y="1076960"/>
                    <a:pt x="311658" y="1083691"/>
                    <a:pt x="310007" y="1086866"/>
                  </a:cubicBezTo>
                  <a:cubicBezTo>
                    <a:pt x="308356" y="1090168"/>
                    <a:pt x="306324" y="1093216"/>
                    <a:pt x="303911" y="1096010"/>
                  </a:cubicBezTo>
                  <a:cubicBezTo>
                    <a:pt x="301625" y="1098804"/>
                    <a:pt x="298831" y="1101344"/>
                    <a:pt x="295910" y="1103503"/>
                  </a:cubicBezTo>
                  <a:cubicBezTo>
                    <a:pt x="292989" y="1105662"/>
                    <a:pt x="289687" y="1107313"/>
                    <a:pt x="286258" y="1108710"/>
                  </a:cubicBezTo>
                  <a:cubicBezTo>
                    <a:pt x="282956" y="1109980"/>
                    <a:pt x="279273" y="1110996"/>
                    <a:pt x="275717" y="1111504"/>
                  </a:cubicBezTo>
                  <a:cubicBezTo>
                    <a:pt x="272161" y="1112012"/>
                    <a:pt x="268351" y="1112139"/>
                    <a:pt x="264795" y="1111758"/>
                  </a:cubicBezTo>
                  <a:cubicBezTo>
                    <a:pt x="261112" y="1111377"/>
                    <a:pt x="257429" y="1110615"/>
                    <a:pt x="254000" y="1109345"/>
                  </a:cubicBezTo>
                  <a:cubicBezTo>
                    <a:pt x="250571" y="1108075"/>
                    <a:pt x="247269" y="1106424"/>
                    <a:pt x="244221" y="1104392"/>
                  </a:cubicBezTo>
                  <a:cubicBezTo>
                    <a:pt x="241173" y="1102360"/>
                    <a:pt x="238379" y="1099947"/>
                    <a:pt x="235966" y="1097280"/>
                  </a:cubicBezTo>
                  <a:cubicBezTo>
                    <a:pt x="233553" y="1094613"/>
                    <a:pt x="231394" y="1091565"/>
                    <a:pt x="229616" y="1088390"/>
                  </a:cubicBezTo>
                  <a:cubicBezTo>
                    <a:pt x="227838" y="1085215"/>
                    <a:pt x="226441" y="1081786"/>
                    <a:pt x="225552" y="1078230"/>
                  </a:cubicBezTo>
                  <a:cubicBezTo>
                    <a:pt x="224663" y="1074674"/>
                    <a:pt x="224028" y="1070991"/>
                    <a:pt x="224028" y="1067308"/>
                  </a:cubicBezTo>
                  <a:cubicBezTo>
                    <a:pt x="224028" y="1063752"/>
                    <a:pt x="223012" y="1057148"/>
                    <a:pt x="225171" y="1056513"/>
                  </a:cubicBezTo>
                  <a:cubicBezTo>
                    <a:pt x="234061" y="1053846"/>
                    <a:pt x="337439" y="1176147"/>
                    <a:pt x="340868" y="1195832"/>
                  </a:cubicBezTo>
                  <a:cubicBezTo>
                    <a:pt x="341630" y="1200531"/>
                    <a:pt x="338963" y="1202309"/>
                    <a:pt x="337439" y="1205357"/>
                  </a:cubicBezTo>
                  <a:cubicBezTo>
                    <a:pt x="335915" y="1208278"/>
                    <a:pt x="334010" y="1211199"/>
                    <a:pt x="331851" y="1213739"/>
                  </a:cubicBezTo>
                  <a:cubicBezTo>
                    <a:pt x="329692" y="1216279"/>
                    <a:pt x="327152" y="1218692"/>
                    <a:pt x="324358" y="1220597"/>
                  </a:cubicBezTo>
                  <a:cubicBezTo>
                    <a:pt x="321691" y="1222502"/>
                    <a:pt x="318516" y="1224153"/>
                    <a:pt x="315468" y="1225423"/>
                  </a:cubicBezTo>
                  <a:cubicBezTo>
                    <a:pt x="312293" y="1226693"/>
                    <a:pt x="308991" y="1227582"/>
                    <a:pt x="305689" y="1228090"/>
                  </a:cubicBezTo>
                  <a:cubicBezTo>
                    <a:pt x="302387" y="1228598"/>
                    <a:pt x="298958" y="1228598"/>
                    <a:pt x="295656" y="1228217"/>
                  </a:cubicBezTo>
                  <a:cubicBezTo>
                    <a:pt x="292354" y="1227836"/>
                    <a:pt x="288925" y="1227201"/>
                    <a:pt x="285750" y="1226058"/>
                  </a:cubicBezTo>
                  <a:cubicBezTo>
                    <a:pt x="282575" y="1224915"/>
                    <a:pt x="279527" y="1223391"/>
                    <a:pt x="276733" y="1221486"/>
                  </a:cubicBezTo>
                  <a:cubicBezTo>
                    <a:pt x="273939" y="1219581"/>
                    <a:pt x="271272" y="1217422"/>
                    <a:pt x="268986" y="1214882"/>
                  </a:cubicBezTo>
                  <a:cubicBezTo>
                    <a:pt x="266700" y="1212469"/>
                    <a:pt x="264795" y="1209548"/>
                    <a:pt x="263144" y="1206627"/>
                  </a:cubicBezTo>
                  <a:cubicBezTo>
                    <a:pt x="261493" y="1203706"/>
                    <a:pt x="260223" y="1200531"/>
                    <a:pt x="259334" y="1197356"/>
                  </a:cubicBezTo>
                  <a:cubicBezTo>
                    <a:pt x="258445" y="1194181"/>
                    <a:pt x="258064" y="1190625"/>
                    <a:pt x="257937" y="1187323"/>
                  </a:cubicBezTo>
                  <a:cubicBezTo>
                    <a:pt x="257810" y="1183894"/>
                    <a:pt x="257683" y="1182751"/>
                    <a:pt x="258953" y="1177163"/>
                  </a:cubicBezTo>
                  <a:cubicBezTo>
                    <a:pt x="266319" y="1146683"/>
                    <a:pt x="370205" y="889889"/>
                    <a:pt x="370586" y="890016"/>
                  </a:cubicBezTo>
                  <a:cubicBezTo>
                    <a:pt x="370713" y="890016"/>
                    <a:pt x="368681" y="896493"/>
                    <a:pt x="367157" y="899541"/>
                  </a:cubicBezTo>
                  <a:cubicBezTo>
                    <a:pt x="365633" y="902462"/>
                    <a:pt x="363728" y="905383"/>
                    <a:pt x="361569" y="907923"/>
                  </a:cubicBezTo>
                  <a:cubicBezTo>
                    <a:pt x="359410" y="910463"/>
                    <a:pt x="356743" y="912876"/>
                    <a:pt x="354076" y="914781"/>
                  </a:cubicBezTo>
                  <a:cubicBezTo>
                    <a:pt x="351409" y="916686"/>
                    <a:pt x="348361" y="918337"/>
                    <a:pt x="345313" y="919607"/>
                  </a:cubicBezTo>
                  <a:cubicBezTo>
                    <a:pt x="342265" y="920877"/>
                    <a:pt x="338836" y="921766"/>
                    <a:pt x="335534" y="922274"/>
                  </a:cubicBezTo>
                  <a:cubicBezTo>
                    <a:pt x="332232" y="922782"/>
                    <a:pt x="328676" y="922782"/>
                    <a:pt x="325374" y="922401"/>
                  </a:cubicBezTo>
                  <a:cubicBezTo>
                    <a:pt x="322072" y="922020"/>
                    <a:pt x="318643" y="921385"/>
                    <a:pt x="315468" y="920242"/>
                  </a:cubicBezTo>
                  <a:cubicBezTo>
                    <a:pt x="312293" y="919099"/>
                    <a:pt x="309245" y="917575"/>
                    <a:pt x="306451" y="915670"/>
                  </a:cubicBezTo>
                  <a:cubicBezTo>
                    <a:pt x="303657" y="913765"/>
                    <a:pt x="301117" y="911479"/>
                    <a:pt x="298831" y="909066"/>
                  </a:cubicBezTo>
                  <a:cubicBezTo>
                    <a:pt x="296545" y="906526"/>
                    <a:pt x="294513" y="903732"/>
                    <a:pt x="292862" y="900811"/>
                  </a:cubicBezTo>
                  <a:cubicBezTo>
                    <a:pt x="291211" y="897890"/>
                    <a:pt x="290068" y="894715"/>
                    <a:pt x="289179" y="891540"/>
                  </a:cubicBezTo>
                  <a:cubicBezTo>
                    <a:pt x="288290" y="888365"/>
                    <a:pt x="287909" y="884809"/>
                    <a:pt x="287782" y="881507"/>
                  </a:cubicBezTo>
                  <a:cubicBezTo>
                    <a:pt x="287655" y="878078"/>
                    <a:pt x="288671" y="871347"/>
                    <a:pt x="288798" y="871347"/>
                  </a:cubicBezTo>
                  <a:cubicBezTo>
                    <a:pt x="289941" y="871474"/>
                    <a:pt x="279781" y="1267841"/>
                    <a:pt x="272542" y="1304798"/>
                  </a:cubicBezTo>
                  <a:cubicBezTo>
                    <a:pt x="271399" y="1310386"/>
                    <a:pt x="270637" y="1311275"/>
                    <a:pt x="269113" y="1314196"/>
                  </a:cubicBezTo>
                  <a:cubicBezTo>
                    <a:pt x="267589" y="1317244"/>
                    <a:pt x="265684" y="1320165"/>
                    <a:pt x="263525" y="1322705"/>
                  </a:cubicBezTo>
                  <a:cubicBezTo>
                    <a:pt x="261366" y="1325245"/>
                    <a:pt x="258826" y="1327658"/>
                    <a:pt x="256159" y="1329563"/>
                  </a:cubicBezTo>
                  <a:cubicBezTo>
                    <a:pt x="253492" y="1331468"/>
                    <a:pt x="250444" y="1333119"/>
                    <a:pt x="247269" y="1334389"/>
                  </a:cubicBezTo>
                  <a:cubicBezTo>
                    <a:pt x="244221" y="1335659"/>
                    <a:pt x="240792" y="1336421"/>
                    <a:pt x="237490" y="1336929"/>
                  </a:cubicBezTo>
                  <a:cubicBezTo>
                    <a:pt x="234188" y="1337437"/>
                    <a:pt x="230632" y="1337564"/>
                    <a:pt x="227330" y="1337183"/>
                  </a:cubicBezTo>
                  <a:cubicBezTo>
                    <a:pt x="224028" y="1336802"/>
                    <a:pt x="220726" y="1336040"/>
                    <a:pt x="217551" y="1334897"/>
                  </a:cubicBezTo>
                  <a:cubicBezTo>
                    <a:pt x="214376" y="1333754"/>
                    <a:pt x="211201" y="1332230"/>
                    <a:pt x="208407" y="1330325"/>
                  </a:cubicBezTo>
                  <a:cubicBezTo>
                    <a:pt x="205613" y="1328547"/>
                    <a:pt x="203073" y="1326261"/>
                    <a:pt x="200787" y="1323848"/>
                  </a:cubicBezTo>
                  <a:cubicBezTo>
                    <a:pt x="198501" y="1321435"/>
                    <a:pt x="196469" y="1318514"/>
                    <a:pt x="194818" y="1315593"/>
                  </a:cubicBezTo>
                  <a:cubicBezTo>
                    <a:pt x="193167" y="1312672"/>
                    <a:pt x="192024" y="1309370"/>
                    <a:pt x="191135" y="1306195"/>
                  </a:cubicBezTo>
                  <a:cubicBezTo>
                    <a:pt x="190246" y="1302893"/>
                    <a:pt x="189738" y="1299464"/>
                    <a:pt x="189738" y="1296162"/>
                  </a:cubicBezTo>
                  <a:cubicBezTo>
                    <a:pt x="189738" y="1292860"/>
                    <a:pt x="189611" y="1291463"/>
                    <a:pt x="190754" y="1286129"/>
                  </a:cubicBezTo>
                  <a:cubicBezTo>
                    <a:pt x="195707" y="1261618"/>
                    <a:pt x="231013" y="1166495"/>
                    <a:pt x="252857" y="1085342"/>
                  </a:cubicBezTo>
                  <a:cubicBezTo>
                    <a:pt x="285750" y="963295"/>
                    <a:pt x="351790" y="662813"/>
                    <a:pt x="359156" y="622554"/>
                  </a:cubicBezTo>
                  <a:cubicBezTo>
                    <a:pt x="360299" y="616585"/>
                    <a:pt x="359664" y="615442"/>
                    <a:pt x="360553" y="612140"/>
                  </a:cubicBezTo>
                  <a:cubicBezTo>
                    <a:pt x="361442" y="608838"/>
                    <a:pt x="362712" y="605536"/>
                    <a:pt x="364363" y="602488"/>
                  </a:cubicBezTo>
                  <a:cubicBezTo>
                    <a:pt x="366014" y="599440"/>
                    <a:pt x="368173" y="596519"/>
                    <a:pt x="370459" y="593979"/>
                  </a:cubicBezTo>
                  <a:cubicBezTo>
                    <a:pt x="372745" y="591439"/>
                    <a:pt x="375412" y="589026"/>
                    <a:pt x="378333" y="587121"/>
                  </a:cubicBezTo>
                  <a:cubicBezTo>
                    <a:pt x="381254" y="585216"/>
                    <a:pt x="384429" y="583565"/>
                    <a:pt x="387731" y="582422"/>
                  </a:cubicBezTo>
                  <a:cubicBezTo>
                    <a:pt x="391033" y="581279"/>
                    <a:pt x="394462" y="580390"/>
                    <a:pt x="397891" y="580009"/>
                  </a:cubicBezTo>
                  <a:cubicBezTo>
                    <a:pt x="401320" y="579628"/>
                    <a:pt x="405003" y="579628"/>
                    <a:pt x="408432" y="580136"/>
                  </a:cubicBezTo>
                  <a:cubicBezTo>
                    <a:pt x="411861" y="580644"/>
                    <a:pt x="415290" y="581533"/>
                    <a:pt x="418465" y="582803"/>
                  </a:cubicBezTo>
                  <a:cubicBezTo>
                    <a:pt x="421640" y="584073"/>
                    <a:pt x="424942" y="585851"/>
                    <a:pt x="427736" y="587883"/>
                  </a:cubicBezTo>
                  <a:cubicBezTo>
                    <a:pt x="430530" y="589915"/>
                    <a:pt x="433197" y="592201"/>
                    <a:pt x="435483" y="594868"/>
                  </a:cubicBezTo>
                  <a:cubicBezTo>
                    <a:pt x="437769" y="597535"/>
                    <a:pt x="439674" y="600583"/>
                    <a:pt x="441198" y="603631"/>
                  </a:cubicBezTo>
                  <a:cubicBezTo>
                    <a:pt x="442722" y="606679"/>
                    <a:pt x="443992" y="610108"/>
                    <a:pt x="444754" y="613410"/>
                  </a:cubicBezTo>
                  <a:cubicBezTo>
                    <a:pt x="445516" y="616839"/>
                    <a:pt x="446151" y="617728"/>
                    <a:pt x="445897" y="623824"/>
                  </a:cubicBezTo>
                  <a:cubicBezTo>
                    <a:pt x="443484" y="669163"/>
                    <a:pt x="380365" y="1098677"/>
                    <a:pt x="322453" y="1194562"/>
                  </a:cubicBezTo>
                  <a:cubicBezTo>
                    <a:pt x="297180" y="1236472"/>
                    <a:pt x="240538" y="1268857"/>
                    <a:pt x="236982" y="1266317"/>
                  </a:cubicBezTo>
                  <a:cubicBezTo>
                    <a:pt x="235966" y="1265555"/>
                    <a:pt x="238760" y="1260094"/>
                    <a:pt x="240284" y="1257300"/>
                  </a:cubicBezTo>
                  <a:cubicBezTo>
                    <a:pt x="241681" y="1254506"/>
                    <a:pt x="243713" y="1251839"/>
                    <a:pt x="245745" y="1249426"/>
                  </a:cubicBezTo>
                  <a:cubicBezTo>
                    <a:pt x="247904" y="1247013"/>
                    <a:pt x="250317" y="1244727"/>
                    <a:pt x="252857" y="1242949"/>
                  </a:cubicBezTo>
                  <a:cubicBezTo>
                    <a:pt x="255524" y="1241044"/>
                    <a:pt x="258445" y="1239520"/>
                    <a:pt x="261366" y="1238377"/>
                  </a:cubicBezTo>
                  <a:cubicBezTo>
                    <a:pt x="264287" y="1237234"/>
                    <a:pt x="267462" y="1236345"/>
                    <a:pt x="270637" y="1235964"/>
                  </a:cubicBezTo>
                  <a:cubicBezTo>
                    <a:pt x="273812" y="1235583"/>
                    <a:pt x="277114" y="1235583"/>
                    <a:pt x="280289" y="1235964"/>
                  </a:cubicBezTo>
                  <a:cubicBezTo>
                    <a:pt x="283464" y="1236345"/>
                    <a:pt x="286639" y="1236980"/>
                    <a:pt x="289560" y="1238123"/>
                  </a:cubicBezTo>
                  <a:cubicBezTo>
                    <a:pt x="292608" y="1239266"/>
                    <a:pt x="295529" y="1240790"/>
                    <a:pt x="298196" y="1242568"/>
                  </a:cubicBezTo>
                  <a:cubicBezTo>
                    <a:pt x="300863" y="1244346"/>
                    <a:pt x="303276" y="1246505"/>
                    <a:pt x="305435" y="1248918"/>
                  </a:cubicBezTo>
                  <a:cubicBezTo>
                    <a:pt x="307594" y="1251331"/>
                    <a:pt x="309372" y="1253998"/>
                    <a:pt x="310896" y="1256792"/>
                  </a:cubicBezTo>
                  <a:cubicBezTo>
                    <a:pt x="312420" y="1259586"/>
                    <a:pt x="313690" y="1262634"/>
                    <a:pt x="314452" y="1265682"/>
                  </a:cubicBezTo>
                  <a:cubicBezTo>
                    <a:pt x="315214" y="1268730"/>
                    <a:pt x="315722" y="1272032"/>
                    <a:pt x="315722" y="1275207"/>
                  </a:cubicBezTo>
                  <a:cubicBezTo>
                    <a:pt x="315722" y="1278382"/>
                    <a:pt x="314579" y="1284859"/>
                    <a:pt x="314579" y="1284859"/>
                  </a:cubicBezTo>
                  <a:cubicBezTo>
                    <a:pt x="314579" y="1284859"/>
                    <a:pt x="390017" y="584200"/>
                    <a:pt x="402082" y="534924"/>
                  </a:cubicBezTo>
                  <a:cubicBezTo>
                    <a:pt x="403479" y="529336"/>
                    <a:pt x="403987" y="528701"/>
                    <a:pt x="405511" y="525907"/>
                  </a:cubicBezTo>
                  <a:cubicBezTo>
                    <a:pt x="406908" y="523113"/>
                    <a:pt x="408813" y="520319"/>
                    <a:pt x="410845" y="517906"/>
                  </a:cubicBezTo>
                  <a:cubicBezTo>
                    <a:pt x="412877" y="515493"/>
                    <a:pt x="415290" y="513207"/>
                    <a:pt x="417957" y="511429"/>
                  </a:cubicBezTo>
                  <a:cubicBezTo>
                    <a:pt x="420497" y="509651"/>
                    <a:pt x="423545" y="508127"/>
                    <a:pt x="426466" y="506984"/>
                  </a:cubicBezTo>
                  <a:cubicBezTo>
                    <a:pt x="429387" y="505841"/>
                    <a:pt x="432562" y="504952"/>
                    <a:pt x="435737" y="504571"/>
                  </a:cubicBezTo>
                  <a:cubicBezTo>
                    <a:pt x="438912" y="504190"/>
                    <a:pt x="442214" y="504063"/>
                    <a:pt x="445389" y="504444"/>
                  </a:cubicBezTo>
                  <a:cubicBezTo>
                    <a:pt x="448564" y="504825"/>
                    <a:pt x="451739" y="505587"/>
                    <a:pt x="454787" y="506730"/>
                  </a:cubicBezTo>
                  <a:cubicBezTo>
                    <a:pt x="457708" y="507873"/>
                    <a:pt x="460629" y="509270"/>
                    <a:pt x="463296" y="511048"/>
                  </a:cubicBezTo>
                  <a:cubicBezTo>
                    <a:pt x="465963" y="512826"/>
                    <a:pt x="468376" y="514985"/>
                    <a:pt x="470535" y="517398"/>
                  </a:cubicBezTo>
                  <a:cubicBezTo>
                    <a:pt x="472694" y="519811"/>
                    <a:pt x="474599" y="522478"/>
                    <a:pt x="476123" y="525272"/>
                  </a:cubicBezTo>
                  <a:cubicBezTo>
                    <a:pt x="477647" y="528066"/>
                    <a:pt x="478790" y="531241"/>
                    <a:pt x="479552" y="534289"/>
                  </a:cubicBezTo>
                  <a:cubicBezTo>
                    <a:pt x="480314" y="537337"/>
                    <a:pt x="480822" y="540639"/>
                    <a:pt x="480822" y="543814"/>
                  </a:cubicBezTo>
                  <a:cubicBezTo>
                    <a:pt x="480822" y="546989"/>
                    <a:pt x="480822" y="547878"/>
                    <a:pt x="479806" y="553339"/>
                  </a:cubicBezTo>
                  <a:cubicBezTo>
                    <a:pt x="472821" y="590169"/>
                    <a:pt x="413893" y="823468"/>
                    <a:pt x="364871" y="974979"/>
                  </a:cubicBezTo>
                  <a:cubicBezTo>
                    <a:pt x="305562" y="1158240"/>
                    <a:pt x="141732" y="1573784"/>
                    <a:pt x="139573" y="1573149"/>
                  </a:cubicBezTo>
                  <a:cubicBezTo>
                    <a:pt x="139319" y="1573022"/>
                    <a:pt x="140843" y="1566672"/>
                    <a:pt x="142113" y="1563751"/>
                  </a:cubicBezTo>
                  <a:cubicBezTo>
                    <a:pt x="143383" y="1560703"/>
                    <a:pt x="145034" y="1557909"/>
                    <a:pt x="146939" y="1555242"/>
                  </a:cubicBezTo>
                  <a:cubicBezTo>
                    <a:pt x="148844" y="1552575"/>
                    <a:pt x="151130" y="1550035"/>
                    <a:pt x="153543" y="1548003"/>
                  </a:cubicBezTo>
                  <a:cubicBezTo>
                    <a:pt x="156083" y="1545844"/>
                    <a:pt x="158877" y="1544066"/>
                    <a:pt x="161798" y="1542669"/>
                  </a:cubicBezTo>
                  <a:cubicBezTo>
                    <a:pt x="164719" y="1541272"/>
                    <a:pt x="167894" y="1540129"/>
                    <a:pt x="171069" y="1539494"/>
                  </a:cubicBezTo>
                  <a:cubicBezTo>
                    <a:pt x="174244" y="1538859"/>
                    <a:pt x="177546" y="1538478"/>
                    <a:pt x="180721" y="1538605"/>
                  </a:cubicBezTo>
                  <a:cubicBezTo>
                    <a:pt x="184023" y="1538732"/>
                    <a:pt x="187325" y="1539113"/>
                    <a:pt x="190500" y="1540002"/>
                  </a:cubicBezTo>
                  <a:cubicBezTo>
                    <a:pt x="193675" y="1540891"/>
                    <a:pt x="196723" y="1542161"/>
                    <a:pt x="199517" y="1543685"/>
                  </a:cubicBezTo>
                  <a:cubicBezTo>
                    <a:pt x="202311" y="1545336"/>
                    <a:pt x="204978" y="1547368"/>
                    <a:pt x="207391" y="1549527"/>
                  </a:cubicBezTo>
                  <a:cubicBezTo>
                    <a:pt x="209804" y="1551813"/>
                    <a:pt x="211963" y="1554353"/>
                    <a:pt x="213741" y="1557020"/>
                  </a:cubicBezTo>
                  <a:cubicBezTo>
                    <a:pt x="215519" y="1559687"/>
                    <a:pt x="216916" y="1562735"/>
                    <a:pt x="217932" y="1565783"/>
                  </a:cubicBezTo>
                  <a:cubicBezTo>
                    <a:pt x="218948" y="1568831"/>
                    <a:pt x="219710" y="1572133"/>
                    <a:pt x="220091" y="1575308"/>
                  </a:cubicBezTo>
                  <a:cubicBezTo>
                    <a:pt x="220472" y="1578483"/>
                    <a:pt x="219456" y="1585087"/>
                    <a:pt x="219837" y="1585087"/>
                  </a:cubicBezTo>
                  <a:cubicBezTo>
                    <a:pt x="222250" y="1585341"/>
                    <a:pt x="286258" y="1085977"/>
                    <a:pt x="295402" y="1041527"/>
                  </a:cubicBezTo>
                  <a:cubicBezTo>
                    <a:pt x="296672" y="1035177"/>
                    <a:pt x="296926" y="1034288"/>
                    <a:pt x="298323" y="1030859"/>
                  </a:cubicBezTo>
                  <a:cubicBezTo>
                    <a:pt x="299720" y="1027430"/>
                    <a:pt x="301625" y="1024128"/>
                    <a:pt x="303784" y="1021207"/>
                  </a:cubicBezTo>
                  <a:cubicBezTo>
                    <a:pt x="305943" y="1018286"/>
                    <a:pt x="308483" y="1015492"/>
                    <a:pt x="311277" y="1013079"/>
                  </a:cubicBezTo>
                  <a:cubicBezTo>
                    <a:pt x="314071" y="1010666"/>
                    <a:pt x="317246" y="1008634"/>
                    <a:pt x="320548" y="1006983"/>
                  </a:cubicBezTo>
                  <a:cubicBezTo>
                    <a:pt x="323850" y="1005332"/>
                    <a:pt x="327533" y="1004189"/>
                    <a:pt x="331089" y="1003427"/>
                  </a:cubicBezTo>
                  <a:cubicBezTo>
                    <a:pt x="334645" y="1002665"/>
                    <a:pt x="338455" y="1002284"/>
                    <a:pt x="342138" y="1002411"/>
                  </a:cubicBezTo>
                  <a:cubicBezTo>
                    <a:pt x="345821" y="1002538"/>
                    <a:pt x="349504" y="1002919"/>
                    <a:pt x="353060" y="1003935"/>
                  </a:cubicBezTo>
                  <a:cubicBezTo>
                    <a:pt x="356616" y="1004951"/>
                    <a:pt x="360172" y="1006475"/>
                    <a:pt x="363347" y="1008253"/>
                  </a:cubicBezTo>
                  <a:cubicBezTo>
                    <a:pt x="366522" y="1010031"/>
                    <a:pt x="369570" y="1012190"/>
                    <a:pt x="372237" y="1014730"/>
                  </a:cubicBezTo>
                  <a:cubicBezTo>
                    <a:pt x="374904" y="1017270"/>
                    <a:pt x="377317" y="1020191"/>
                    <a:pt x="379349" y="1023239"/>
                  </a:cubicBezTo>
                  <a:cubicBezTo>
                    <a:pt x="381381" y="1026287"/>
                    <a:pt x="383032" y="1029716"/>
                    <a:pt x="384175" y="1033145"/>
                  </a:cubicBezTo>
                  <a:cubicBezTo>
                    <a:pt x="385445" y="1036574"/>
                    <a:pt x="386207" y="1040257"/>
                    <a:pt x="386588" y="1043940"/>
                  </a:cubicBezTo>
                  <a:cubicBezTo>
                    <a:pt x="386969" y="1047623"/>
                    <a:pt x="386588" y="1050036"/>
                    <a:pt x="386334" y="1055116"/>
                  </a:cubicBezTo>
                  <a:cubicBezTo>
                    <a:pt x="385826" y="1066165"/>
                    <a:pt x="385826" y="1080897"/>
                    <a:pt x="383032" y="1107567"/>
                  </a:cubicBezTo>
                  <a:cubicBezTo>
                    <a:pt x="373761" y="1194435"/>
                    <a:pt x="312674" y="1618996"/>
                    <a:pt x="299847" y="1660525"/>
                  </a:cubicBezTo>
                  <a:cubicBezTo>
                    <a:pt x="298196" y="1666113"/>
                    <a:pt x="297307" y="1666748"/>
                    <a:pt x="295529" y="1669542"/>
                  </a:cubicBezTo>
                  <a:cubicBezTo>
                    <a:pt x="293751" y="1672336"/>
                    <a:pt x="291465" y="1675003"/>
                    <a:pt x="289052" y="1677289"/>
                  </a:cubicBezTo>
                  <a:cubicBezTo>
                    <a:pt x="286639" y="1679575"/>
                    <a:pt x="283972" y="1681480"/>
                    <a:pt x="281051" y="1683131"/>
                  </a:cubicBezTo>
                  <a:cubicBezTo>
                    <a:pt x="278130" y="1684782"/>
                    <a:pt x="274955" y="1686179"/>
                    <a:pt x="271780" y="1687068"/>
                  </a:cubicBezTo>
                  <a:cubicBezTo>
                    <a:pt x="268605" y="1687957"/>
                    <a:pt x="265176" y="1688465"/>
                    <a:pt x="261874" y="1688592"/>
                  </a:cubicBezTo>
                  <a:cubicBezTo>
                    <a:pt x="258572" y="1688719"/>
                    <a:pt x="255143" y="1688338"/>
                    <a:pt x="251968" y="1687703"/>
                  </a:cubicBezTo>
                  <a:cubicBezTo>
                    <a:pt x="248666" y="1687068"/>
                    <a:pt x="245491" y="1685925"/>
                    <a:pt x="242443" y="1684528"/>
                  </a:cubicBezTo>
                  <a:cubicBezTo>
                    <a:pt x="239522" y="1683131"/>
                    <a:pt x="236601" y="1681226"/>
                    <a:pt x="234061" y="1679067"/>
                  </a:cubicBezTo>
                  <a:cubicBezTo>
                    <a:pt x="231521" y="1676908"/>
                    <a:pt x="229235" y="1674495"/>
                    <a:pt x="227203" y="1671828"/>
                  </a:cubicBezTo>
                  <a:cubicBezTo>
                    <a:pt x="225298" y="1669161"/>
                    <a:pt x="223520" y="1666240"/>
                    <a:pt x="222250" y="1663192"/>
                  </a:cubicBezTo>
                  <a:cubicBezTo>
                    <a:pt x="220980" y="1660144"/>
                    <a:pt x="219964" y="1656842"/>
                    <a:pt x="219456" y="1653540"/>
                  </a:cubicBezTo>
                  <a:cubicBezTo>
                    <a:pt x="218948" y="1650238"/>
                    <a:pt x="218948" y="1646809"/>
                    <a:pt x="219202" y="1643507"/>
                  </a:cubicBezTo>
                  <a:cubicBezTo>
                    <a:pt x="219456" y="1640205"/>
                    <a:pt x="219583" y="1639189"/>
                    <a:pt x="221234" y="1633728"/>
                  </a:cubicBezTo>
                  <a:cubicBezTo>
                    <a:pt x="231521" y="1599819"/>
                    <a:pt x="312039" y="1419225"/>
                    <a:pt x="364490" y="1278382"/>
                  </a:cubicBezTo>
                  <a:cubicBezTo>
                    <a:pt x="439547" y="1076960"/>
                    <a:pt x="603758" y="588772"/>
                    <a:pt x="618490" y="536829"/>
                  </a:cubicBezTo>
                  <a:cubicBezTo>
                    <a:pt x="620141" y="530860"/>
                    <a:pt x="619633" y="529844"/>
                    <a:pt x="620776" y="526669"/>
                  </a:cubicBezTo>
                  <a:cubicBezTo>
                    <a:pt x="621919" y="523494"/>
                    <a:pt x="623570" y="520319"/>
                    <a:pt x="625475" y="517525"/>
                  </a:cubicBezTo>
                  <a:cubicBezTo>
                    <a:pt x="627380" y="514731"/>
                    <a:pt x="629666" y="511937"/>
                    <a:pt x="632206" y="509651"/>
                  </a:cubicBezTo>
                  <a:cubicBezTo>
                    <a:pt x="634746" y="507365"/>
                    <a:pt x="637540" y="505333"/>
                    <a:pt x="640588" y="503682"/>
                  </a:cubicBezTo>
                  <a:cubicBezTo>
                    <a:pt x="643636" y="502031"/>
                    <a:pt x="646938" y="500761"/>
                    <a:pt x="650240" y="499872"/>
                  </a:cubicBezTo>
                  <a:cubicBezTo>
                    <a:pt x="653542" y="498983"/>
                    <a:pt x="656971" y="498602"/>
                    <a:pt x="660400" y="498475"/>
                  </a:cubicBezTo>
                  <a:cubicBezTo>
                    <a:pt x="663829" y="498348"/>
                    <a:pt x="667385" y="498729"/>
                    <a:pt x="670687" y="499491"/>
                  </a:cubicBezTo>
                  <a:cubicBezTo>
                    <a:pt x="673989" y="500253"/>
                    <a:pt x="677291" y="501523"/>
                    <a:pt x="680339" y="503047"/>
                  </a:cubicBezTo>
                  <a:cubicBezTo>
                    <a:pt x="683387" y="504571"/>
                    <a:pt x="686308" y="506476"/>
                    <a:pt x="688975" y="508762"/>
                  </a:cubicBezTo>
                  <a:cubicBezTo>
                    <a:pt x="691515" y="510921"/>
                    <a:pt x="693928" y="513588"/>
                    <a:pt x="695960" y="516382"/>
                  </a:cubicBezTo>
                  <a:cubicBezTo>
                    <a:pt x="697992" y="519176"/>
                    <a:pt x="699643" y="522224"/>
                    <a:pt x="700913" y="525399"/>
                  </a:cubicBezTo>
                  <a:cubicBezTo>
                    <a:pt x="702183" y="528574"/>
                    <a:pt x="703072" y="532003"/>
                    <a:pt x="703580" y="535432"/>
                  </a:cubicBezTo>
                  <a:cubicBezTo>
                    <a:pt x="704088" y="538861"/>
                    <a:pt x="704215" y="539750"/>
                    <a:pt x="703707" y="545719"/>
                  </a:cubicBezTo>
                  <a:cubicBezTo>
                    <a:pt x="699643" y="589661"/>
                    <a:pt x="612013" y="975995"/>
                    <a:pt x="593725" y="1089533"/>
                  </a:cubicBezTo>
                  <a:cubicBezTo>
                    <a:pt x="585470" y="1140841"/>
                    <a:pt x="585089" y="1185291"/>
                    <a:pt x="580263" y="1202055"/>
                  </a:cubicBezTo>
                  <a:cubicBezTo>
                    <a:pt x="578739" y="1207135"/>
                    <a:pt x="577596" y="1208659"/>
                    <a:pt x="575691" y="1211580"/>
                  </a:cubicBezTo>
                  <a:cubicBezTo>
                    <a:pt x="573786" y="1214501"/>
                    <a:pt x="571373" y="1217295"/>
                    <a:pt x="568833" y="1219708"/>
                  </a:cubicBezTo>
                  <a:cubicBezTo>
                    <a:pt x="566293" y="1222121"/>
                    <a:pt x="563372" y="1224280"/>
                    <a:pt x="560324" y="1226058"/>
                  </a:cubicBezTo>
                  <a:cubicBezTo>
                    <a:pt x="557276" y="1227836"/>
                    <a:pt x="553847" y="1229106"/>
                    <a:pt x="550418" y="1230122"/>
                  </a:cubicBezTo>
                  <a:cubicBezTo>
                    <a:pt x="546989" y="1231011"/>
                    <a:pt x="543433" y="1231646"/>
                    <a:pt x="539877" y="1231773"/>
                  </a:cubicBezTo>
                  <a:cubicBezTo>
                    <a:pt x="536321" y="1231900"/>
                    <a:pt x="532765" y="1231519"/>
                    <a:pt x="529336" y="1230757"/>
                  </a:cubicBezTo>
                  <a:cubicBezTo>
                    <a:pt x="525907" y="1229995"/>
                    <a:pt x="522478" y="1228852"/>
                    <a:pt x="519303" y="1227328"/>
                  </a:cubicBezTo>
                  <a:cubicBezTo>
                    <a:pt x="516128" y="1225804"/>
                    <a:pt x="512953" y="1223772"/>
                    <a:pt x="510286" y="1221486"/>
                  </a:cubicBezTo>
                  <a:cubicBezTo>
                    <a:pt x="507619" y="1219200"/>
                    <a:pt x="505079" y="1216533"/>
                    <a:pt x="503047" y="1213739"/>
                  </a:cubicBezTo>
                  <a:cubicBezTo>
                    <a:pt x="501015" y="1210945"/>
                    <a:pt x="499237" y="1207770"/>
                    <a:pt x="497840" y="1204468"/>
                  </a:cubicBezTo>
                  <a:cubicBezTo>
                    <a:pt x="496443" y="1201166"/>
                    <a:pt x="495427" y="1197610"/>
                    <a:pt x="494919" y="1194181"/>
                  </a:cubicBezTo>
                  <a:cubicBezTo>
                    <a:pt x="494411" y="1190752"/>
                    <a:pt x="494411" y="1187069"/>
                    <a:pt x="494665" y="1183640"/>
                  </a:cubicBezTo>
                  <a:cubicBezTo>
                    <a:pt x="494919" y="1180084"/>
                    <a:pt x="494792" y="1178179"/>
                    <a:pt x="496824" y="1173226"/>
                  </a:cubicBezTo>
                  <a:cubicBezTo>
                    <a:pt x="503555" y="1157224"/>
                    <a:pt x="535559" y="1126998"/>
                    <a:pt x="559054" y="1079881"/>
                  </a:cubicBezTo>
                  <a:cubicBezTo>
                    <a:pt x="616204" y="965200"/>
                    <a:pt x="768731" y="498475"/>
                    <a:pt x="778764" y="452120"/>
                  </a:cubicBezTo>
                  <a:cubicBezTo>
                    <a:pt x="780034" y="446532"/>
                    <a:pt x="779018" y="445643"/>
                    <a:pt x="779653" y="442468"/>
                  </a:cubicBezTo>
                  <a:cubicBezTo>
                    <a:pt x="780288" y="439293"/>
                    <a:pt x="781558" y="436118"/>
                    <a:pt x="782955" y="433197"/>
                  </a:cubicBezTo>
                  <a:cubicBezTo>
                    <a:pt x="784352" y="430276"/>
                    <a:pt x="786257" y="427482"/>
                    <a:pt x="788289" y="425069"/>
                  </a:cubicBezTo>
                  <a:cubicBezTo>
                    <a:pt x="790448" y="422656"/>
                    <a:pt x="792861" y="420370"/>
                    <a:pt x="795528" y="418465"/>
                  </a:cubicBezTo>
                  <a:cubicBezTo>
                    <a:pt x="798195" y="416560"/>
                    <a:pt x="801116" y="414909"/>
                    <a:pt x="804037" y="413766"/>
                  </a:cubicBezTo>
                  <a:cubicBezTo>
                    <a:pt x="807085" y="412496"/>
                    <a:pt x="810260" y="411734"/>
                    <a:pt x="813435" y="411226"/>
                  </a:cubicBezTo>
                  <a:cubicBezTo>
                    <a:pt x="816610" y="410718"/>
                    <a:pt x="820039" y="410591"/>
                    <a:pt x="823214" y="410972"/>
                  </a:cubicBezTo>
                  <a:cubicBezTo>
                    <a:pt x="826389" y="411353"/>
                    <a:pt x="829691" y="412115"/>
                    <a:pt x="832739" y="413131"/>
                  </a:cubicBezTo>
                  <a:cubicBezTo>
                    <a:pt x="835787" y="414274"/>
                    <a:pt x="838835" y="415671"/>
                    <a:pt x="841502" y="417449"/>
                  </a:cubicBezTo>
                  <a:cubicBezTo>
                    <a:pt x="844169" y="419227"/>
                    <a:pt x="846709" y="421386"/>
                    <a:pt x="848868" y="423799"/>
                  </a:cubicBezTo>
                  <a:cubicBezTo>
                    <a:pt x="851027" y="426212"/>
                    <a:pt x="853059" y="428879"/>
                    <a:pt x="854583" y="431673"/>
                  </a:cubicBezTo>
                  <a:cubicBezTo>
                    <a:pt x="856107" y="434467"/>
                    <a:pt x="857377" y="437642"/>
                    <a:pt x="858266" y="440690"/>
                  </a:cubicBezTo>
                  <a:cubicBezTo>
                    <a:pt x="859155" y="443865"/>
                    <a:pt x="859536" y="444627"/>
                    <a:pt x="859663" y="450342"/>
                  </a:cubicBezTo>
                  <a:cubicBezTo>
                    <a:pt x="860679" y="496697"/>
                    <a:pt x="817245" y="874903"/>
                    <a:pt x="794639" y="1082294"/>
                  </a:cubicBezTo>
                  <a:cubicBezTo>
                    <a:pt x="772668" y="1283716"/>
                    <a:pt x="720344" y="1676019"/>
                    <a:pt x="726186" y="1677543"/>
                  </a:cubicBezTo>
                  <a:cubicBezTo>
                    <a:pt x="726948" y="1677670"/>
                    <a:pt x="728345" y="1671193"/>
                    <a:pt x="729869" y="1668272"/>
                  </a:cubicBezTo>
                  <a:cubicBezTo>
                    <a:pt x="731393" y="1665351"/>
                    <a:pt x="733425" y="1662557"/>
                    <a:pt x="735584" y="1660144"/>
                  </a:cubicBezTo>
                  <a:cubicBezTo>
                    <a:pt x="737743" y="1657731"/>
                    <a:pt x="740410" y="1655445"/>
                    <a:pt x="743077" y="1653540"/>
                  </a:cubicBezTo>
                  <a:cubicBezTo>
                    <a:pt x="745871" y="1651635"/>
                    <a:pt x="748919" y="1650111"/>
                    <a:pt x="751967" y="1648968"/>
                  </a:cubicBezTo>
                  <a:cubicBezTo>
                    <a:pt x="755142" y="1647825"/>
                    <a:pt x="758444" y="1647063"/>
                    <a:pt x="761746" y="1646682"/>
                  </a:cubicBezTo>
                  <a:cubicBezTo>
                    <a:pt x="765048" y="1646301"/>
                    <a:pt x="768350" y="1646428"/>
                    <a:pt x="771652" y="1646809"/>
                  </a:cubicBezTo>
                  <a:cubicBezTo>
                    <a:pt x="774954" y="1647190"/>
                    <a:pt x="778256" y="1648206"/>
                    <a:pt x="781304" y="1649349"/>
                  </a:cubicBezTo>
                  <a:cubicBezTo>
                    <a:pt x="784352" y="1650619"/>
                    <a:pt x="787527" y="1652143"/>
                    <a:pt x="790194" y="1654048"/>
                  </a:cubicBezTo>
                  <a:cubicBezTo>
                    <a:pt x="792861" y="1655953"/>
                    <a:pt x="795401" y="1658239"/>
                    <a:pt x="797560" y="1660779"/>
                  </a:cubicBezTo>
                  <a:cubicBezTo>
                    <a:pt x="799719" y="1663319"/>
                    <a:pt x="801624" y="1666113"/>
                    <a:pt x="803148" y="1669034"/>
                  </a:cubicBezTo>
                  <a:cubicBezTo>
                    <a:pt x="804672" y="1671955"/>
                    <a:pt x="805815" y="1675130"/>
                    <a:pt x="806577" y="1678305"/>
                  </a:cubicBezTo>
                  <a:cubicBezTo>
                    <a:pt x="807339" y="1681480"/>
                    <a:pt x="807720" y="1684909"/>
                    <a:pt x="807720" y="1688211"/>
                  </a:cubicBezTo>
                  <a:cubicBezTo>
                    <a:pt x="807720" y="1691513"/>
                    <a:pt x="805688" y="1697990"/>
                    <a:pt x="806323" y="1698117"/>
                  </a:cubicBezTo>
                  <a:cubicBezTo>
                    <a:pt x="811149" y="1699387"/>
                    <a:pt x="991870" y="1209294"/>
                    <a:pt x="1007872" y="1167511"/>
                  </a:cubicBezTo>
                  <a:cubicBezTo>
                    <a:pt x="1010031" y="1161923"/>
                    <a:pt x="1009904" y="1160907"/>
                    <a:pt x="1011555" y="1157986"/>
                  </a:cubicBezTo>
                  <a:cubicBezTo>
                    <a:pt x="1013206" y="1154938"/>
                    <a:pt x="1015238" y="1152144"/>
                    <a:pt x="1017524" y="1149604"/>
                  </a:cubicBezTo>
                  <a:cubicBezTo>
                    <a:pt x="1019810" y="1147064"/>
                    <a:pt x="1022350" y="1144905"/>
                    <a:pt x="1025144" y="1143000"/>
                  </a:cubicBezTo>
                  <a:cubicBezTo>
                    <a:pt x="1027938" y="1141095"/>
                    <a:pt x="1031113" y="1139444"/>
                    <a:pt x="1034288" y="1138301"/>
                  </a:cubicBezTo>
                  <a:cubicBezTo>
                    <a:pt x="1037463" y="1137158"/>
                    <a:pt x="1040892" y="1136269"/>
                    <a:pt x="1044194" y="1135888"/>
                  </a:cubicBezTo>
                  <a:cubicBezTo>
                    <a:pt x="1047623" y="1135507"/>
                    <a:pt x="1051052" y="1135507"/>
                    <a:pt x="1054481" y="1136015"/>
                  </a:cubicBezTo>
                  <a:cubicBezTo>
                    <a:pt x="1057783" y="1136523"/>
                    <a:pt x="1061212" y="1137285"/>
                    <a:pt x="1064387" y="1138555"/>
                  </a:cubicBezTo>
                  <a:cubicBezTo>
                    <a:pt x="1067562" y="1139825"/>
                    <a:pt x="1070610" y="1141476"/>
                    <a:pt x="1073404" y="1143381"/>
                  </a:cubicBezTo>
                  <a:cubicBezTo>
                    <a:pt x="1076198" y="1145286"/>
                    <a:pt x="1078738" y="1147699"/>
                    <a:pt x="1081024" y="1150239"/>
                  </a:cubicBezTo>
                  <a:cubicBezTo>
                    <a:pt x="1083183" y="1152779"/>
                    <a:pt x="1085215" y="1155700"/>
                    <a:pt x="1086739" y="1158748"/>
                  </a:cubicBezTo>
                  <a:cubicBezTo>
                    <a:pt x="1088263" y="1161796"/>
                    <a:pt x="1089406" y="1165098"/>
                    <a:pt x="1090168" y="1168400"/>
                  </a:cubicBezTo>
                  <a:cubicBezTo>
                    <a:pt x="1090930" y="1171702"/>
                    <a:pt x="1091311" y="1175131"/>
                    <a:pt x="1091311" y="1178560"/>
                  </a:cubicBezTo>
                  <a:cubicBezTo>
                    <a:pt x="1091311" y="1181862"/>
                    <a:pt x="1090549" y="1183259"/>
                    <a:pt x="1090041" y="1188593"/>
                  </a:cubicBezTo>
                  <a:cubicBezTo>
                    <a:pt x="1088263" y="1208659"/>
                    <a:pt x="1093089" y="1267587"/>
                    <a:pt x="1083183" y="1333373"/>
                  </a:cubicBezTo>
                  <a:cubicBezTo>
                    <a:pt x="1060831" y="1481836"/>
                    <a:pt x="911606" y="1996186"/>
                    <a:pt x="899414" y="2046605"/>
                  </a:cubicBezTo>
                  <a:cubicBezTo>
                    <a:pt x="898017" y="2052574"/>
                    <a:pt x="898271" y="2053463"/>
                    <a:pt x="897128" y="2056638"/>
                  </a:cubicBezTo>
                  <a:cubicBezTo>
                    <a:pt x="895985" y="2059813"/>
                    <a:pt x="894334" y="2062988"/>
                    <a:pt x="892429" y="2065782"/>
                  </a:cubicBezTo>
                  <a:cubicBezTo>
                    <a:pt x="890524" y="2068576"/>
                    <a:pt x="888238" y="2071243"/>
                    <a:pt x="885698" y="2073529"/>
                  </a:cubicBezTo>
                  <a:cubicBezTo>
                    <a:pt x="883158" y="2075815"/>
                    <a:pt x="880237" y="2077847"/>
                    <a:pt x="877189" y="2079498"/>
                  </a:cubicBezTo>
                  <a:cubicBezTo>
                    <a:pt x="874141" y="2081149"/>
                    <a:pt x="870966" y="2082292"/>
                    <a:pt x="867664" y="2083181"/>
                  </a:cubicBezTo>
                  <a:cubicBezTo>
                    <a:pt x="864362" y="2084070"/>
                    <a:pt x="860933" y="2084578"/>
                    <a:pt x="857504" y="2084578"/>
                  </a:cubicBezTo>
                  <a:cubicBezTo>
                    <a:pt x="854075" y="2084578"/>
                    <a:pt x="850519" y="2084197"/>
                    <a:pt x="847217" y="2083435"/>
                  </a:cubicBezTo>
                  <a:cubicBezTo>
                    <a:pt x="843915" y="2082673"/>
                    <a:pt x="840613" y="2081403"/>
                    <a:pt x="837565" y="2079879"/>
                  </a:cubicBezTo>
                  <a:cubicBezTo>
                    <a:pt x="834517" y="2078355"/>
                    <a:pt x="831596" y="2076323"/>
                    <a:pt x="829056" y="2074037"/>
                  </a:cubicBezTo>
                  <a:cubicBezTo>
                    <a:pt x="826516" y="2071751"/>
                    <a:pt x="824103" y="2069211"/>
                    <a:pt x="822198" y="2066417"/>
                  </a:cubicBezTo>
                  <a:cubicBezTo>
                    <a:pt x="820293" y="2063623"/>
                    <a:pt x="818642" y="2060575"/>
                    <a:pt x="817372" y="2057400"/>
                  </a:cubicBezTo>
                  <a:cubicBezTo>
                    <a:pt x="816102" y="2054225"/>
                    <a:pt x="815213" y="2050796"/>
                    <a:pt x="814832" y="2047367"/>
                  </a:cubicBezTo>
                  <a:cubicBezTo>
                    <a:pt x="814451" y="2044065"/>
                    <a:pt x="814324" y="2043049"/>
                    <a:pt x="814705" y="2037207"/>
                  </a:cubicBezTo>
                  <a:cubicBezTo>
                    <a:pt x="817499" y="1999996"/>
                    <a:pt x="862330" y="1760093"/>
                    <a:pt x="882396" y="1628140"/>
                  </a:cubicBezTo>
                  <a:cubicBezTo>
                    <a:pt x="901065" y="1504950"/>
                    <a:pt x="915670" y="1298956"/>
                    <a:pt x="931926" y="1270254"/>
                  </a:cubicBezTo>
                  <a:cubicBezTo>
                    <a:pt x="934720" y="1265301"/>
                    <a:pt x="937260" y="1265428"/>
                    <a:pt x="940308" y="1263523"/>
                  </a:cubicBezTo>
                  <a:cubicBezTo>
                    <a:pt x="943356" y="1261618"/>
                    <a:pt x="946658" y="1260221"/>
                    <a:pt x="949960" y="1259078"/>
                  </a:cubicBezTo>
                  <a:cubicBezTo>
                    <a:pt x="953262" y="1257935"/>
                    <a:pt x="956818" y="1257173"/>
                    <a:pt x="960374" y="1256919"/>
                  </a:cubicBezTo>
                  <a:cubicBezTo>
                    <a:pt x="963930" y="1256665"/>
                    <a:pt x="967613" y="1256792"/>
                    <a:pt x="971042" y="1257427"/>
                  </a:cubicBezTo>
                  <a:cubicBezTo>
                    <a:pt x="974598" y="1258062"/>
                    <a:pt x="978027" y="1259078"/>
                    <a:pt x="981329" y="1260475"/>
                  </a:cubicBezTo>
                  <a:cubicBezTo>
                    <a:pt x="984631" y="1261872"/>
                    <a:pt x="987806" y="1263650"/>
                    <a:pt x="990600" y="1265809"/>
                  </a:cubicBezTo>
                  <a:cubicBezTo>
                    <a:pt x="993394" y="1267968"/>
                    <a:pt x="995934" y="1270508"/>
                    <a:pt x="998220" y="1273302"/>
                  </a:cubicBezTo>
                  <a:cubicBezTo>
                    <a:pt x="1000379" y="1276096"/>
                    <a:pt x="1002411" y="1279144"/>
                    <a:pt x="1003935" y="1282319"/>
                  </a:cubicBezTo>
                  <a:cubicBezTo>
                    <a:pt x="1005459" y="1285494"/>
                    <a:pt x="1006475" y="1289050"/>
                    <a:pt x="1007237" y="1292479"/>
                  </a:cubicBezTo>
                  <a:cubicBezTo>
                    <a:pt x="1007999" y="1295908"/>
                    <a:pt x="1008253" y="1299591"/>
                    <a:pt x="1008126" y="1303147"/>
                  </a:cubicBezTo>
                  <a:cubicBezTo>
                    <a:pt x="1007999" y="1306703"/>
                    <a:pt x="1007364" y="1310259"/>
                    <a:pt x="1006348" y="1313688"/>
                  </a:cubicBezTo>
                  <a:cubicBezTo>
                    <a:pt x="1005332" y="1317117"/>
                    <a:pt x="1003808" y="1320419"/>
                    <a:pt x="1002030" y="1323467"/>
                  </a:cubicBezTo>
                  <a:cubicBezTo>
                    <a:pt x="1000252" y="1326515"/>
                    <a:pt x="998601" y="1326388"/>
                    <a:pt x="995680" y="1331976"/>
                  </a:cubicBezTo>
                  <a:cubicBezTo>
                    <a:pt x="970915" y="1379220"/>
                    <a:pt x="853694" y="1969135"/>
                    <a:pt x="750062" y="2063496"/>
                  </a:cubicBezTo>
                  <a:cubicBezTo>
                    <a:pt x="703072" y="2106295"/>
                    <a:pt x="601091" y="2106676"/>
                    <a:pt x="595757" y="2099691"/>
                  </a:cubicBezTo>
                  <a:cubicBezTo>
                    <a:pt x="594360" y="2097913"/>
                    <a:pt x="598678" y="2093468"/>
                    <a:pt x="600710" y="2090674"/>
                  </a:cubicBezTo>
                  <a:cubicBezTo>
                    <a:pt x="602742" y="2087880"/>
                    <a:pt x="605155" y="2085340"/>
                    <a:pt x="607695" y="2083181"/>
                  </a:cubicBezTo>
                  <a:cubicBezTo>
                    <a:pt x="610235" y="2081022"/>
                    <a:pt x="613156" y="2078990"/>
                    <a:pt x="616204" y="2077466"/>
                  </a:cubicBezTo>
                  <a:cubicBezTo>
                    <a:pt x="619252" y="2075942"/>
                    <a:pt x="622427" y="2074799"/>
                    <a:pt x="625729" y="2074037"/>
                  </a:cubicBezTo>
                  <a:cubicBezTo>
                    <a:pt x="629031" y="2073275"/>
                    <a:pt x="632587" y="2072894"/>
                    <a:pt x="636016" y="2072894"/>
                  </a:cubicBezTo>
                  <a:cubicBezTo>
                    <a:pt x="639445" y="2072894"/>
                    <a:pt x="642747" y="2073402"/>
                    <a:pt x="646049" y="2074291"/>
                  </a:cubicBezTo>
                  <a:cubicBezTo>
                    <a:pt x="649351" y="2075180"/>
                    <a:pt x="652653" y="2076450"/>
                    <a:pt x="655574" y="2078101"/>
                  </a:cubicBezTo>
                  <a:cubicBezTo>
                    <a:pt x="658622" y="2079752"/>
                    <a:pt x="661416" y="2081784"/>
                    <a:pt x="663956" y="2084070"/>
                  </a:cubicBezTo>
                  <a:cubicBezTo>
                    <a:pt x="666496" y="2086356"/>
                    <a:pt x="668655" y="2089150"/>
                    <a:pt x="670560" y="2091944"/>
                  </a:cubicBezTo>
                  <a:cubicBezTo>
                    <a:pt x="672465" y="2094738"/>
                    <a:pt x="673989" y="2097913"/>
                    <a:pt x="675132" y="2101088"/>
                  </a:cubicBezTo>
                  <a:cubicBezTo>
                    <a:pt x="676275" y="2104263"/>
                    <a:pt x="677037" y="2107692"/>
                    <a:pt x="677418" y="2110994"/>
                  </a:cubicBezTo>
                  <a:cubicBezTo>
                    <a:pt x="677799" y="2114423"/>
                    <a:pt x="677799" y="2117852"/>
                    <a:pt x="677291" y="2121281"/>
                  </a:cubicBezTo>
                  <a:cubicBezTo>
                    <a:pt x="676783" y="2124583"/>
                    <a:pt x="675513" y="2131314"/>
                    <a:pt x="674624" y="2131187"/>
                  </a:cubicBezTo>
                  <a:cubicBezTo>
                    <a:pt x="667893" y="2130425"/>
                    <a:pt x="648081" y="1540637"/>
                    <a:pt x="659130" y="1496060"/>
                  </a:cubicBezTo>
                  <a:cubicBezTo>
                    <a:pt x="660527" y="1490472"/>
                    <a:pt x="662178" y="1489964"/>
                    <a:pt x="664083" y="1487170"/>
                  </a:cubicBezTo>
                  <a:cubicBezTo>
                    <a:pt x="666115" y="1484376"/>
                    <a:pt x="668401" y="1481709"/>
                    <a:pt x="670941" y="1479550"/>
                  </a:cubicBezTo>
                  <a:cubicBezTo>
                    <a:pt x="673481" y="1477391"/>
                    <a:pt x="676402" y="1475486"/>
                    <a:pt x="679450" y="1473962"/>
                  </a:cubicBezTo>
                  <a:cubicBezTo>
                    <a:pt x="682498" y="1472438"/>
                    <a:pt x="685800" y="1471168"/>
                    <a:pt x="689102" y="1470406"/>
                  </a:cubicBezTo>
                  <a:cubicBezTo>
                    <a:pt x="692404" y="1469644"/>
                    <a:pt x="695833" y="1469390"/>
                    <a:pt x="699262" y="1469390"/>
                  </a:cubicBezTo>
                  <a:cubicBezTo>
                    <a:pt x="702691" y="1469390"/>
                    <a:pt x="706120" y="1469898"/>
                    <a:pt x="709422" y="1470787"/>
                  </a:cubicBezTo>
                  <a:cubicBezTo>
                    <a:pt x="712724" y="1471676"/>
                    <a:pt x="716026" y="1472946"/>
                    <a:pt x="718947" y="1474597"/>
                  </a:cubicBezTo>
                  <a:cubicBezTo>
                    <a:pt x="721868" y="1476248"/>
                    <a:pt x="724662" y="1478280"/>
                    <a:pt x="727202" y="1480566"/>
                  </a:cubicBezTo>
                  <a:cubicBezTo>
                    <a:pt x="729742" y="1482852"/>
                    <a:pt x="732028" y="1485519"/>
                    <a:pt x="733933" y="1488313"/>
                  </a:cubicBezTo>
                  <a:cubicBezTo>
                    <a:pt x="735838" y="1491107"/>
                    <a:pt x="737362" y="1494282"/>
                    <a:pt x="738505" y="1497457"/>
                  </a:cubicBezTo>
                  <a:cubicBezTo>
                    <a:pt x="739648" y="1500632"/>
                    <a:pt x="740410" y="1504061"/>
                    <a:pt x="740791" y="1507490"/>
                  </a:cubicBezTo>
                  <a:cubicBezTo>
                    <a:pt x="741172" y="1510792"/>
                    <a:pt x="741045" y="1514348"/>
                    <a:pt x="740537" y="1517650"/>
                  </a:cubicBezTo>
                  <a:cubicBezTo>
                    <a:pt x="740029" y="1520952"/>
                    <a:pt x="739648" y="1521968"/>
                    <a:pt x="737997" y="1527556"/>
                  </a:cubicBezTo>
                  <a:cubicBezTo>
                    <a:pt x="728853" y="1558544"/>
                    <a:pt x="686054" y="1773936"/>
                    <a:pt x="636397" y="1830578"/>
                  </a:cubicBezTo>
                  <a:cubicBezTo>
                    <a:pt x="605536" y="1865757"/>
                    <a:pt x="530098" y="1889125"/>
                    <a:pt x="525653" y="1884807"/>
                  </a:cubicBezTo>
                  <a:cubicBezTo>
                    <a:pt x="524383" y="1883664"/>
                    <a:pt x="527812" y="1878838"/>
                    <a:pt x="529336" y="1876171"/>
                  </a:cubicBezTo>
                  <a:cubicBezTo>
                    <a:pt x="530860" y="1873504"/>
                    <a:pt x="532765" y="1870964"/>
                    <a:pt x="534924" y="1868678"/>
                  </a:cubicBezTo>
                  <a:cubicBezTo>
                    <a:pt x="537083" y="1866392"/>
                    <a:pt x="539496" y="1864360"/>
                    <a:pt x="542163" y="1862709"/>
                  </a:cubicBezTo>
                  <a:cubicBezTo>
                    <a:pt x="544703" y="1861058"/>
                    <a:pt x="547624" y="1859661"/>
                    <a:pt x="550545" y="1858645"/>
                  </a:cubicBezTo>
                  <a:cubicBezTo>
                    <a:pt x="553466" y="1857629"/>
                    <a:pt x="556768" y="1856994"/>
                    <a:pt x="559816" y="1856740"/>
                  </a:cubicBezTo>
                  <a:cubicBezTo>
                    <a:pt x="562864" y="1856486"/>
                    <a:pt x="566039" y="1856613"/>
                    <a:pt x="569087" y="1857121"/>
                  </a:cubicBezTo>
                  <a:cubicBezTo>
                    <a:pt x="572135" y="1857629"/>
                    <a:pt x="575310" y="1858518"/>
                    <a:pt x="578104" y="1859661"/>
                  </a:cubicBezTo>
                  <a:cubicBezTo>
                    <a:pt x="581025" y="1860931"/>
                    <a:pt x="583692" y="1862455"/>
                    <a:pt x="586232" y="1864360"/>
                  </a:cubicBezTo>
                  <a:cubicBezTo>
                    <a:pt x="588772" y="1866265"/>
                    <a:pt x="591058" y="1868424"/>
                    <a:pt x="593090" y="1870837"/>
                  </a:cubicBezTo>
                  <a:cubicBezTo>
                    <a:pt x="594995" y="1873250"/>
                    <a:pt x="596773" y="1875917"/>
                    <a:pt x="598043" y="1878711"/>
                  </a:cubicBezTo>
                  <a:cubicBezTo>
                    <a:pt x="599440" y="1881505"/>
                    <a:pt x="600456" y="1884553"/>
                    <a:pt x="601091" y="1887601"/>
                  </a:cubicBezTo>
                  <a:cubicBezTo>
                    <a:pt x="601726" y="1890649"/>
                    <a:pt x="601980" y="1893951"/>
                    <a:pt x="601853" y="1896999"/>
                  </a:cubicBezTo>
                  <a:cubicBezTo>
                    <a:pt x="601726" y="1900047"/>
                    <a:pt x="600964" y="1906143"/>
                    <a:pt x="600329" y="1906143"/>
                  </a:cubicBezTo>
                  <a:cubicBezTo>
                    <a:pt x="595884" y="1905889"/>
                    <a:pt x="562991" y="1443228"/>
                    <a:pt x="570103" y="1402334"/>
                  </a:cubicBezTo>
                  <a:cubicBezTo>
                    <a:pt x="571119" y="1396365"/>
                    <a:pt x="572516" y="1395603"/>
                    <a:pt x="574294" y="1392555"/>
                  </a:cubicBezTo>
                  <a:cubicBezTo>
                    <a:pt x="576072" y="1389507"/>
                    <a:pt x="578231" y="1386586"/>
                    <a:pt x="580644" y="1384046"/>
                  </a:cubicBezTo>
                  <a:cubicBezTo>
                    <a:pt x="583057" y="1381506"/>
                    <a:pt x="585851" y="1379093"/>
                    <a:pt x="588899" y="1377188"/>
                  </a:cubicBezTo>
                  <a:cubicBezTo>
                    <a:pt x="591820" y="1375283"/>
                    <a:pt x="595249" y="1373759"/>
                    <a:pt x="598551" y="1372616"/>
                  </a:cubicBezTo>
                  <a:cubicBezTo>
                    <a:pt x="601853" y="1371473"/>
                    <a:pt x="605409" y="1370711"/>
                    <a:pt x="608965" y="1370457"/>
                  </a:cubicBezTo>
                  <a:cubicBezTo>
                    <a:pt x="612521" y="1370203"/>
                    <a:pt x="616204" y="1370330"/>
                    <a:pt x="619633" y="1370838"/>
                  </a:cubicBezTo>
                  <a:cubicBezTo>
                    <a:pt x="623062" y="1371346"/>
                    <a:pt x="626618" y="1372362"/>
                    <a:pt x="629793" y="1373759"/>
                  </a:cubicBezTo>
                  <a:cubicBezTo>
                    <a:pt x="633095" y="1375156"/>
                    <a:pt x="636270" y="1376934"/>
                    <a:pt x="639064" y="1379093"/>
                  </a:cubicBezTo>
                  <a:cubicBezTo>
                    <a:pt x="641858" y="1381252"/>
                    <a:pt x="644525" y="1383665"/>
                    <a:pt x="646811" y="1386459"/>
                  </a:cubicBezTo>
                  <a:cubicBezTo>
                    <a:pt x="649097" y="1389126"/>
                    <a:pt x="651002" y="1392301"/>
                    <a:pt x="652526" y="1395476"/>
                  </a:cubicBezTo>
                  <a:cubicBezTo>
                    <a:pt x="654050" y="1398651"/>
                    <a:pt x="655193" y="1402080"/>
                    <a:pt x="655955" y="1405509"/>
                  </a:cubicBezTo>
                  <a:cubicBezTo>
                    <a:pt x="656717" y="1408938"/>
                    <a:pt x="656971" y="1412621"/>
                    <a:pt x="656844" y="1416177"/>
                  </a:cubicBezTo>
                  <a:cubicBezTo>
                    <a:pt x="656717" y="1419733"/>
                    <a:pt x="657479" y="1422527"/>
                    <a:pt x="655066" y="1426718"/>
                  </a:cubicBezTo>
                  <a:cubicBezTo>
                    <a:pt x="648589" y="1437640"/>
                    <a:pt x="616331" y="1443990"/>
                    <a:pt x="597027" y="1472946"/>
                  </a:cubicBezTo>
                  <a:cubicBezTo>
                    <a:pt x="542798" y="1554353"/>
                    <a:pt x="451231" y="1996821"/>
                    <a:pt x="435991" y="2038223"/>
                  </a:cubicBezTo>
                  <a:cubicBezTo>
                    <a:pt x="434086" y="2043430"/>
                    <a:pt x="433705" y="2044192"/>
                    <a:pt x="432054" y="2046859"/>
                  </a:cubicBezTo>
                  <a:cubicBezTo>
                    <a:pt x="430403" y="2049526"/>
                    <a:pt x="428371" y="2052066"/>
                    <a:pt x="426212" y="2054225"/>
                  </a:cubicBezTo>
                  <a:cubicBezTo>
                    <a:pt x="423926" y="2056384"/>
                    <a:pt x="421386" y="2058416"/>
                    <a:pt x="418719" y="2060067"/>
                  </a:cubicBezTo>
                  <a:cubicBezTo>
                    <a:pt x="416052" y="2061718"/>
                    <a:pt x="413131" y="2062988"/>
                    <a:pt x="410083" y="2063877"/>
                  </a:cubicBezTo>
                  <a:cubicBezTo>
                    <a:pt x="407162" y="2064766"/>
                    <a:pt x="403860" y="2065401"/>
                    <a:pt x="400812" y="2065528"/>
                  </a:cubicBezTo>
                  <a:cubicBezTo>
                    <a:pt x="397637" y="2065655"/>
                    <a:pt x="394462" y="2065528"/>
                    <a:pt x="391414" y="2064893"/>
                  </a:cubicBezTo>
                  <a:cubicBezTo>
                    <a:pt x="388366" y="2064258"/>
                    <a:pt x="385191" y="2063242"/>
                    <a:pt x="382397" y="2061972"/>
                  </a:cubicBezTo>
                  <a:cubicBezTo>
                    <a:pt x="379476" y="2060702"/>
                    <a:pt x="376682" y="2058924"/>
                    <a:pt x="374269" y="2057019"/>
                  </a:cubicBezTo>
                  <a:cubicBezTo>
                    <a:pt x="371856" y="2055114"/>
                    <a:pt x="369570" y="2052701"/>
                    <a:pt x="367665" y="2050288"/>
                  </a:cubicBezTo>
                  <a:cubicBezTo>
                    <a:pt x="365760" y="2047748"/>
                    <a:pt x="364109" y="2045081"/>
                    <a:pt x="362839" y="2042160"/>
                  </a:cubicBezTo>
                  <a:cubicBezTo>
                    <a:pt x="361569" y="2039366"/>
                    <a:pt x="360680" y="2036191"/>
                    <a:pt x="360172" y="2033143"/>
                  </a:cubicBezTo>
                  <a:cubicBezTo>
                    <a:pt x="359664" y="2030095"/>
                    <a:pt x="359537" y="2026793"/>
                    <a:pt x="359664" y="2023745"/>
                  </a:cubicBezTo>
                  <a:cubicBezTo>
                    <a:pt x="359791" y="2020570"/>
                    <a:pt x="360045" y="2019554"/>
                    <a:pt x="361315" y="2014474"/>
                  </a:cubicBezTo>
                  <a:cubicBezTo>
                    <a:pt x="367919" y="1986788"/>
                    <a:pt x="412369" y="1843913"/>
                    <a:pt x="440309" y="1752473"/>
                  </a:cubicBezTo>
                  <a:cubicBezTo>
                    <a:pt x="471170" y="1651635"/>
                    <a:pt x="529082" y="1466850"/>
                    <a:pt x="538734" y="1435100"/>
                  </a:cubicBezTo>
                  <a:cubicBezTo>
                    <a:pt x="540385" y="1429512"/>
                    <a:pt x="540258" y="1428369"/>
                    <a:pt x="541655" y="1425194"/>
                  </a:cubicBezTo>
                  <a:cubicBezTo>
                    <a:pt x="543052" y="1422019"/>
                    <a:pt x="544830" y="1418971"/>
                    <a:pt x="546989" y="1416304"/>
                  </a:cubicBezTo>
                  <a:cubicBezTo>
                    <a:pt x="549021" y="1413637"/>
                    <a:pt x="551561" y="1411224"/>
                    <a:pt x="554228" y="1409065"/>
                  </a:cubicBezTo>
                  <a:cubicBezTo>
                    <a:pt x="556895" y="1406906"/>
                    <a:pt x="559943" y="1405001"/>
                    <a:pt x="562991" y="1403604"/>
                  </a:cubicBezTo>
                  <a:cubicBezTo>
                    <a:pt x="566039" y="1402207"/>
                    <a:pt x="569468" y="1401064"/>
                    <a:pt x="572770" y="1400429"/>
                  </a:cubicBezTo>
                  <a:cubicBezTo>
                    <a:pt x="576072" y="1399794"/>
                    <a:pt x="579628" y="1399667"/>
                    <a:pt x="583057" y="1399794"/>
                  </a:cubicBezTo>
                  <a:cubicBezTo>
                    <a:pt x="586486" y="1399921"/>
                    <a:pt x="589915" y="1400556"/>
                    <a:pt x="593217" y="1401572"/>
                  </a:cubicBezTo>
                  <a:cubicBezTo>
                    <a:pt x="596519" y="1402588"/>
                    <a:pt x="599694" y="1403985"/>
                    <a:pt x="602615" y="1405763"/>
                  </a:cubicBezTo>
                  <a:cubicBezTo>
                    <a:pt x="605536" y="1407541"/>
                    <a:pt x="608330" y="1409700"/>
                    <a:pt x="610743" y="1412113"/>
                  </a:cubicBezTo>
                  <a:cubicBezTo>
                    <a:pt x="613156" y="1414526"/>
                    <a:pt x="615442" y="1417193"/>
                    <a:pt x="617220" y="1420114"/>
                  </a:cubicBezTo>
                  <a:cubicBezTo>
                    <a:pt x="618998" y="1423035"/>
                    <a:pt x="620522" y="1426210"/>
                    <a:pt x="621538" y="1429512"/>
                  </a:cubicBezTo>
                  <a:cubicBezTo>
                    <a:pt x="622554" y="1432814"/>
                    <a:pt x="623189" y="1436243"/>
                    <a:pt x="623443" y="1439672"/>
                  </a:cubicBezTo>
                  <a:cubicBezTo>
                    <a:pt x="623697" y="1443101"/>
                    <a:pt x="624713" y="1445133"/>
                    <a:pt x="622808" y="1449959"/>
                  </a:cubicBezTo>
                  <a:cubicBezTo>
                    <a:pt x="615696" y="1467739"/>
                    <a:pt x="534924" y="1561846"/>
                    <a:pt x="531495" y="1560068"/>
                  </a:cubicBezTo>
                  <a:cubicBezTo>
                    <a:pt x="530606" y="1559560"/>
                    <a:pt x="533019" y="1553845"/>
                    <a:pt x="534289" y="1550924"/>
                  </a:cubicBezTo>
                  <a:cubicBezTo>
                    <a:pt x="535559" y="1548003"/>
                    <a:pt x="537210" y="1545209"/>
                    <a:pt x="539115" y="1542796"/>
                  </a:cubicBezTo>
                  <a:cubicBezTo>
                    <a:pt x="541020" y="1540256"/>
                    <a:pt x="543433" y="1537970"/>
                    <a:pt x="545846" y="1536065"/>
                  </a:cubicBezTo>
                  <a:cubicBezTo>
                    <a:pt x="548386" y="1534033"/>
                    <a:pt x="551053" y="1532382"/>
                    <a:pt x="553974" y="1530985"/>
                  </a:cubicBezTo>
                  <a:cubicBezTo>
                    <a:pt x="556768" y="1529715"/>
                    <a:pt x="559943" y="1528699"/>
                    <a:pt x="562991" y="1528064"/>
                  </a:cubicBezTo>
                  <a:cubicBezTo>
                    <a:pt x="566039" y="1527429"/>
                    <a:pt x="569341" y="1527302"/>
                    <a:pt x="572516" y="1527429"/>
                  </a:cubicBezTo>
                  <a:cubicBezTo>
                    <a:pt x="575691" y="1527556"/>
                    <a:pt x="578866" y="1528191"/>
                    <a:pt x="581914" y="1529080"/>
                  </a:cubicBezTo>
                  <a:cubicBezTo>
                    <a:pt x="584962" y="1529969"/>
                    <a:pt x="588010" y="1531366"/>
                    <a:pt x="590677" y="1533017"/>
                  </a:cubicBezTo>
                  <a:cubicBezTo>
                    <a:pt x="593344" y="1534668"/>
                    <a:pt x="595884" y="1536700"/>
                    <a:pt x="598170" y="1538859"/>
                  </a:cubicBezTo>
                  <a:cubicBezTo>
                    <a:pt x="600456" y="1541145"/>
                    <a:pt x="602488" y="1543685"/>
                    <a:pt x="604139" y="1546352"/>
                  </a:cubicBezTo>
                  <a:cubicBezTo>
                    <a:pt x="605790" y="1549019"/>
                    <a:pt x="607187" y="1551940"/>
                    <a:pt x="608076" y="1554988"/>
                  </a:cubicBezTo>
                  <a:cubicBezTo>
                    <a:pt x="609092" y="1558036"/>
                    <a:pt x="609600" y="1561211"/>
                    <a:pt x="609854" y="1564386"/>
                  </a:cubicBezTo>
                  <a:cubicBezTo>
                    <a:pt x="610108" y="1567561"/>
                    <a:pt x="609092" y="1573784"/>
                    <a:pt x="609346" y="1573784"/>
                  </a:cubicBezTo>
                  <a:cubicBezTo>
                    <a:pt x="610870" y="1573911"/>
                    <a:pt x="666496" y="1095375"/>
                    <a:pt x="675132" y="1054862"/>
                  </a:cubicBezTo>
                  <a:cubicBezTo>
                    <a:pt x="676275" y="1049401"/>
                    <a:pt x="676656" y="1048639"/>
                    <a:pt x="677926" y="1045718"/>
                  </a:cubicBezTo>
                  <a:cubicBezTo>
                    <a:pt x="679196" y="1042797"/>
                    <a:pt x="680847" y="1040003"/>
                    <a:pt x="682752" y="1037463"/>
                  </a:cubicBezTo>
                  <a:cubicBezTo>
                    <a:pt x="684657" y="1034923"/>
                    <a:pt x="686943" y="1032637"/>
                    <a:pt x="689483" y="1030732"/>
                  </a:cubicBezTo>
                  <a:cubicBezTo>
                    <a:pt x="691896" y="1028827"/>
                    <a:pt x="694690" y="1027049"/>
                    <a:pt x="697611" y="1025779"/>
                  </a:cubicBezTo>
                  <a:cubicBezTo>
                    <a:pt x="700532" y="1024509"/>
                    <a:pt x="703580" y="1023493"/>
                    <a:pt x="706755" y="1022858"/>
                  </a:cubicBezTo>
                  <a:cubicBezTo>
                    <a:pt x="709803" y="1022223"/>
                    <a:pt x="713105" y="1022096"/>
                    <a:pt x="716280" y="1022223"/>
                  </a:cubicBezTo>
                  <a:cubicBezTo>
                    <a:pt x="719455" y="1022350"/>
                    <a:pt x="722503" y="1022985"/>
                    <a:pt x="725551" y="1023874"/>
                  </a:cubicBezTo>
                  <a:cubicBezTo>
                    <a:pt x="728599" y="1024763"/>
                    <a:pt x="731647" y="1026033"/>
                    <a:pt x="734314" y="1027684"/>
                  </a:cubicBezTo>
                  <a:cubicBezTo>
                    <a:pt x="737108" y="1029335"/>
                    <a:pt x="739648" y="1031240"/>
                    <a:pt x="741934" y="1033526"/>
                  </a:cubicBezTo>
                  <a:cubicBezTo>
                    <a:pt x="744220" y="1035685"/>
                    <a:pt x="746125" y="1038352"/>
                    <a:pt x="747776" y="1041019"/>
                  </a:cubicBezTo>
                  <a:cubicBezTo>
                    <a:pt x="749427" y="1043686"/>
                    <a:pt x="750697" y="1046607"/>
                    <a:pt x="751713" y="1049655"/>
                  </a:cubicBezTo>
                  <a:cubicBezTo>
                    <a:pt x="752729" y="1052703"/>
                    <a:pt x="753364" y="1055878"/>
                    <a:pt x="753618" y="1059053"/>
                  </a:cubicBezTo>
                  <a:cubicBezTo>
                    <a:pt x="753872" y="1062228"/>
                    <a:pt x="753745" y="1063498"/>
                    <a:pt x="752983" y="1068578"/>
                  </a:cubicBezTo>
                  <a:cubicBezTo>
                    <a:pt x="749681" y="1089152"/>
                    <a:pt x="728218" y="1156335"/>
                    <a:pt x="713613" y="1224153"/>
                  </a:cubicBezTo>
                  <a:cubicBezTo>
                    <a:pt x="686689" y="1349375"/>
                    <a:pt x="630682" y="1722882"/>
                    <a:pt x="617982" y="1763395"/>
                  </a:cubicBezTo>
                  <a:cubicBezTo>
                    <a:pt x="616331" y="1768729"/>
                    <a:pt x="615569" y="1769491"/>
                    <a:pt x="613918" y="1772158"/>
                  </a:cubicBezTo>
                  <a:cubicBezTo>
                    <a:pt x="612267" y="1774825"/>
                    <a:pt x="610108" y="1777492"/>
                    <a:pt x="607822" y="1779651"/>
                  </a:cubicBezTo>
                  <a:cubicBezTo>
                    <a:pt x="605536" y="1781937"/>
                    <a:pt x="602869" y="1783842"/>
                    <a:pt x="600075" y="1785493"/>
                  </a:cubicBezTo>
                  <a:cubicBezTo>
                    <a:pt x="597281" y="1787144"/>
                    <a:pt x="594360" y="1788541"/>
                    <a:pt x="591312" y="1789430"/>
                  </a:cubicBezTo>
                  <a:cubicBezTo>
                    <a:pt x="588264" y="1790319"/>
                    <a:pt x="584835" y="1790827"/>
                    <a:pt x="581660" y="1790954"/>
                  </a:cubicBezTo>
                  <a:cubicBezTo>
                    <a:pt x="578485" y="1791081"/>
                    <a:pt x="575310" y="1790827"/>
                    <a:pt x="572135" y="1790192"/>
                  </a:cubicBezTo>
                  <a:cubicBezTo>
                    <a:pt x="568960" y="1789557"/>
                    <a:pt x="565785" y="1788668"/>
                    <a:pt x="562864" y="1787271"/>
                  </a:cubicBezTo>
                  <a:cubicBezTo>
                    <a:pt x="559943" y="1785874"/>
                    <a:pt x="557276" y="1784096"/>
                    <a:pt x="554736" y="1782064"/>
                  </a:cubicBezTo>
                  <a:cubicBezTo>
                    <a:pt x="552323" y="1780032"/>
                    <a:pt x="549910" y="1777746"/>
                    <a:pt x="548005" y="1775206"/>
                  </a:cubicBezTo>
                  <a:cubicBezTo>
                    <a:pt x="546100" y="1772666"/>
                    <a:pt x="544322" y="1769745"/>
                    <a:pt x="543052" y="1766824"/>
                  </a:cubicBezTo>
                  <a:cubicBezTo>
                    <a:pt x="541782" y="1763903"/>
                    <a:pt x="540893" y="1760728"/>
                    <a:pt x="540385" y="1757553"/>
                  </a:cubicBezTo>
                  <a:cubicBezTo>
                    <a:pt x="539877" y="1754378"/>
                    <a:pt x="539623" y="1751076"/>
                    <a:pt x="539877" y="1747901"/>
                  </a:cubicBezTo>
                  <a:cubicBezTo>
                    <a:pt x="540131" y="1744726"/>
                    <a:pt x="540512" y="1743710"/>
                    <a:pt x="541782" y="1738376"/>
                  </a:cubicBezTo>
                  <a:cubicBezTo>
                    <a:pt x="548386" y="1710690"/>
                    <a:pt x="583184" y="1581404"/>
                    <a:pt x="613664" y="1481709"/>
                  </a:cubicBezTo>
                  <a:cubicBezTo>
                    <a:pt x="656844" y="1340358"/>
                    <a:pt x="771779" y="1013841"/>
                    <a:pt x="782320" y="972439"/>
                  </a:cubicBezTo>
                  <a:cubicBezTo>
                    <a:pt x="783717" y="966851"/>
                    <a:pt x="783082" y="965835"/>
                    <a:pt x="784098" y="962660"/>
                  </a:cubicBezTo>
                  <a:cubicBezTo>
                    <a:pt x="785114" y="959612"/>
                    <a:pt x="786511" y="956564"/>
                    <a:pt x="788162" y="953770"/>
                  </a:cubicBezTo>
                  <a:cubicBezTo>
                    <a:pt x="789813" y="950976"/>
                    <a:pt x="791972" y="948309"/>
                    <a:pt x="794258" y="946023"/>
                  </a:cubicBezTo>
                  <a:cubicBezTo>
                    <a:pt x="796544" y="943737"/>
                    <a:pt x="799338" y="941705"/>
                    <a:pt x="802132" y="940054"/>
                  </a:cubicBezTo>
                  <a:cubicBezTo>
                    <a:pt x="804926" y="938403"/>
                    <a:pt x="807974" y="937006"/>
                    <a:pt x="811149" y="935990"/>
                  </a:cubicBezTo>
                  <a:cubicBezTo>
                    <a:pt x="814197" y="935101"/>
                    <a:pt x="817626" y="934466"/>
                    <a:pt x="820801" y="934339"/>
                  </a:cubicBezTo>
                  <a:cubicBezTo>
                    <a:pt x="824103" y="934212"/>
                    <a:pt x="827405" y="934339"/>
                    <a:pt x="830580" y="934974"/>
                  </a:cubicBezTo>
                  <a:cubicBezTo>
                    <a:pt x="833755" y="935609"/>
                    <a:pt x="837057" y="936625"/>
                    <a:pt x="839978" y="938022"/>
                  </a:cubicBezTo>
                  <a:cubicBezTo>
                    <a:pt x="842899" y="939419"/>
                    <a:pt x="845820" y="941070"/>
                    <a:pt x="848360" y="943102"/>
                  </a:cubicBezTo>
                  <a:cubicBezTo>
                    <a:pt x="850900" y="945134"/>
                    <a:pt x="853313" y="947547"/>
                    <a:pt x="855345" y="950087"/>
                  </a:cubicBezTo>
                  <a:cubicBezTo>
                    <a:pt x="857377" y="952627"/>
                    <a:pt x="859155" y="955548"/>
                    <a:pt x="860425" y="958596"/>
                  </a:cubicBezTo>
                  <a:cubicBezTo>
                    <a:pt x="861695" y="961517"/>
                    <a:pt x="862711" y="964819"/>
                    <a:pt x="863219" y="967994"/>
                  </a:cubicBezTo>
                  <a:cubicBezTo>
                    <a:pt x="863727" y="971169"/>
                    <a:pt x="863981" y="972185"/>
                    <a:pt x="863727" y="977900"/>
                  </a:cubicBezTo>
                  <a:cubicBezTo>
                    <a:pt x="861822" y="1012825"/>
                    <a:pt x="816864" y="1239520"/>
                    <a:pt x="804164" y="1352296"/>
                  </a:cubicBezTo>
                  <a:cubicBezTo>
                    <a:pt x="793750" y="1444498"/>
                    <a:pt x="791337" y="1577340"/>
                    <a:pt x="787146" y="1605026"/>
                  </a:cubicBezTo>
                  <a:cubicBezTo>
                    <a:pt x="786384" y="1610487"/>
                    <a:pt x="786003" y="1611630"/>
                    <a:pt x="784860" y="1614805"/>
                  </a:cubicBezTo>
                  <a:cubicBezTo>
                    <a:pt x="783717" y="1617980"/>
                    <a:pt x="782193" y="1621028"/>
                    <a:pt x="780288" y="1623822"/>
                  </a:cubicBezTo>
                  <a:cubicBezTo>
                    <a:pt x="778383" y="1626616"/>
                    <a:pt x="776097" y="1629156"/>
                    <a:pt x="773557" y="1631442"/>
                  </a:cubicBezTo>
                  <a:cubicBezTo>
                    <a:pt x="771017" y="1633728"/>
                    <a:pt x="768223" y="1635633"/>
                    <a:pt x="765302" y="1637284"/>
                  </a:cubicBezTo>
                  <a:cubicBezTo>
                    <a:pt x="762381" y="1638808"/>
                    <a:pt x="759079" y="1640205"/>
                    <a:pt x="755904" y="1640967"/>
                  </a:cubicBezTo>
                  <a:cubicBezTo>
                    <a:pt x="752602" y="1641856"/>
                    <a:pt x="749173" y="1642237"/>
                    <a:pt x="745871" y="1642237"/>
                  </a:cubicBezTo>
                  <a:cubicBezTo>
                    <a:pt x="742569" y="1642237"/>
                    <a:pt x="739140" y="1641856"/>
                    <a:pt x="735838" y="1641094"/>
                  </a:cubicBezTo>
                  <a:cubicBezTo>
                    <a:pt x="732663" y="1640332"/>
                    <a:pt x="729361" y="1639062"/>
                    <a:pt x="726440" y="1637538"/>
                  </a:cubicBezTo>
                  <a:cubicBezTo>
                    <a:pt x="723519" y="1636014"/>
                    <a:pt x="720598" y="1634109"/>
                    <a:pt x="718058" y="1631950"/>
                  </a:cubicBezTo>
                  <a:cubicBezTo>
                    <a:pt x="715518" y="1629791"/>
                    <a:pt x="713232" y="1627124"/>
                    <a:pt x="711327" y="1624330"/>
                  </a:cubicBezTo>
                  <a:cubicBezTo>
                    <a:pt x="709422" y="1621536"/>
                    <a:pt x="707771" y="1618615"/>
                    <a:pt x="706501" y="1615440"/>
                  </a:cubicBezTo>
                  <a:cubicBezTo>
                    <a:pt x="705231" y="1612392"/>
                    <a:pt x="704342" y="1608963"/>
                    <a:pt x="703961" y="1605661"/>
                  </a:cubicBezTo>
                  <a:cubicBezTo>
                    <a:pt x="703580" y="1602359"/>
                    <a:pt x="703199" y="1601343"/>
                    <a:pt x="703961" y="1595628"/>
                  </a:cubicBezTo>
                  <a:cubicBezTo>
                    <a:pt x="709295" y="1556004"/>
                    <a:pt x="775081" y="1212342"/>
                    <a:pt x="831088" y="1135126"/>
                  </a:cubicBezTo>
                  <a:cubicBezTo>
                    <a:pt x="857377" y="1098804"/>
                    <a:pt x="915543" y="1073785"/>
                    <a:pt x="918972" y="1076706"/>
                  </a:cubicBezTo>
                  <a:cubicBezTo>
                    <a:pt x="919988" y="1077595"/>
                    <a:pt x="916813" y="1082421"/>
                    <a:pt x="915289" y="1085088"/>
                  </a:cubicBezTo>
                  <a:cubicBezTo>
                    <a:pt x="913765" y="1087628"/>
                    <a:pt x="911860" y="1090168"/>
                    <a:pt x="909701" y="1092327"/>
                  </a:cubicBezTo>
                  <a:cubicBezTo>
                    <a:pt x="907542" y="1094486"/>
                    <a:pt x="905002" y="1096391"/>
                    <a:pt x="902462" y="1098042"/>
                  </a:cubicBezTo>
                  <a:cubicBezTo>
                    <a:pt x="899922" y="1099566"/>
                    <a:pt x="897128" y="1100963"/>
                    <a:pt x="894207" y="1101852"/>
                  </a:cubicBezTo>
                  <a:cubicBezTo>
                    <a:pt x="891286" y="1102741"/>
                    <a:pt x="888238" y="1103376"/>
                    <a:pt x="885190" y="1103630"/>
                  </a:cubicBezTo>
                  <a:cubicBezTo>
                    <a:pt x="882142" y="1103884"/>
                    <a:pt x="878967" y="1103630"/>
                    <a:pt x="875919" y="1103122"/>
                  </a:cubicBezTo>
                  <a:cubicBezTo>
                    <a:pt x="872871" y="1102614"/>
                    <a:pt x="869950" y="1101725"/>
                    <a:pt x="867156" y="1100455"/>
                  </a:cubicBezTo>
                  <a:cubicBezTo>
                    <a:pt x="864362" y="1099185"/>
                    <a:pt x="861695" y="1097661"/>
                    <a:pt x="859282" y="1095756"/>
                  </a:cubicBezTo>
                  <a:cubicBezTo>
                    <a:pt x="856869" y="1093851"/>
                    <a:pt x="854583" y="1091692"/>
                    <a:pt x="852678" y="1089279"/>
                  </a:cubicBezTo>
                  <a:cubicBezTo>
                    <a:pt x="850773" y="1086866"/>
                    <a:pt x="849249" y="1084326"/>
                    <a:pt x="847979" y="1081532"/>
                  </a:cubicBezTo>
                  <a:cubicBezTo>
                    <a:pt x="846709" y="1078738"/>
                    <a:pt x="845693" y="1075817"/>
                    <a:pt x="845185" y="1072769"/>
                  </a:cubicBezTo>
                  <a:cubicBezTo>
                    <a:pt x="844677" y="1069848"/>
                    <a:pt x="844423" y="1066673"/>
                    <a:pt x="844550" y="1063625"/>
                  </a:cubicBezTo>
                  <a:cubicBezTo>
                    <a:pt x="844677" y="1060577"/>
                    <a:pt x="846074" y="1054481"/>
                    <a:pt x="846074" y="1054481"/>
                  </a:cubicBezTo>
                  <a:cubicBezTo>
                    <a:pt x="846201" y="1054481"/>
                    <a:pt x="742950" y="1736725"/>
                    <a:pt x="728853" y="1783588"/>
                  </a:cubicBezTo>
                  <a:cubicBezTo>
                    <a:pt x="727329" y="1788795"/>
                    <a:pt x="726567" y="1789303"/>
                    <a:pt x="725043" y="1791970"/>
                  </a:cubicBezTo>
                  <a:cubicBezTo>
                    <a:pt x="723519" y="1794510"/>
                    <a:pt x="721614" y="1797050"/>
                    <a:pt x="719455" y="1799209"/>
                  </a:cubicBezTo>
                  <a:cubicBezTo>
                    <a:pt x="717296" y="1801368"/>
                    <a:pt x="714883" y="1803400"/>
                    <a:pt x="712343" y="1804924"/>
                  </a:cubicBezTo>
                  <a:cubicBezTo>
                    <a:pt x="709803" y="1806575"/>
                    <a:pt x="706882" y="1807845"/>
                    <a:pt x="703961" y="1808734"/>
                  </a:cubicBezTo>
                  <a:cubicBezTo>
                    <a:pt x="701040" y="1809623"/>
                    <a:pt x="697992" y="1810258"/>
                    <a:pt x="694944" y="1810512"/>
                  </a:cubicBezTo>
                  <a:cubicBezTo>
                    <a:pt x="691896" y="1810766"/>
                    <a:pt x="688848" y="1810512"/>
                    <a:pt x="685800" y="1810004"/>
                  </a:cubicBezTo>
                  <a:cubicBezTo>
                    <a:pt x="682752" y="1809496"/>
                    <a:pt x="679704" y="1808607"/>
                    <a:pt x="676910" y="1807337"/>
                  </a:cubicBezTo>
                  <a:cubicBezTo>
                    <a:pt x="674116" y="1806067"/>
                    <a:pt x="671449" y="1804543"/>
                    <a:pt x="669036" y="1802638"/>
                  </a:cubicBezTo>
                  <a:cubicBezTo>
                    <a:pt x="666623" y="1800733"/>
                    <a:pt x="664464" y="1798574"/>
                    <a:pt x="662559" y="1796161"/>
                  </a:cubicBezTo>
                  <a:cubicBezTo>
                    <a:pt x="660654" y="1793748"/>
                    <a:pt x="659003" y="1791208"/>
                    <a:pt x="657733" y="1788414"/>
                  </a:cubicBezTo>
                  <a:cubicBezTo>
                    <a:pt x="656463" y="1785620"/>
                    <a:pt x="655574" y="1782699"/>
                    <a:pt x="654939" y="1779651"/>
                  </a:cubicBezTo>
                  <a:cubicBezTo>
                    <a:pt x="654304" y="1776603"/>
                    <a:pt x="654177" y="1773428"/>
                    <a:pt x="654304" y="1770380"/>
                  </a:cubicBezTo>
                  <a:cubicBezTo>
                    <a:pt x="654431" y="1767332"/>
                    <a:pt x="654558" y="1766062"/>
                    <a:pt x="655828" y="1761363"/>
                  </a:cubicBezTo>
                  <a:cubicBezTo>
                    <a:pt x="661162" y="1742059"/>
                    <a:pt x="689229" y="1684655"/>
                    <a:pt x="712470" y="1618107"/>
                  </a:cubicBezTo>
                  <a:cubicBezTo>
                    <a:pt x="763524" y="1471676"/>
                    <a:pt x="913384" y="952881"/>
                    <a:pt x="928878" y="905764"/>
                  </a:cubicBezTo>
                  <a:cubicBezTo>
                    <a:pt x="930529" y="900557"/>
                    <a:pt x="930529" y="899795"/>
                    <a:pt x="931926" y="897128"/>
                  </a:cubicBezTo>
                  <a:cubicBezTo>
                    <a:pt x="933323" y="894334"/>
                    <a:pt x="934974" y="891667"/>
                    <a:pt x="937006" y="889381"/>
                  </a:cubicBezTo>
                  <a:cubicBezTo>
                    <a:pt x="938911" y="887095"/>
                    <a:pt x="941324" y="884936"/>
                    <a:pt x="943737" y="883158"/>
                  </a:cubicBezTo>
                  <a:cubicBezTo>
                    <a:pt x="946277" y="881380"/>
                    <a:pt x="949071" y="879856"/>
                    <a:pt x="951865" y="878713"/>
                  </a:cubicBezTo>
                  <a:cubicBezTo>
                    <a:pt x="954659" y="877570"/>
                    <a:pt x="957580" y="876681"/>
                    <a:pt x="960628" y="876300"/>
                  </a:cubicBezTo>
                  <a:cubicBezTo>
                    <a:pt x="963676" y="875919"/>
                    <a:pt x="966851" y="875919"/>
                    <a:pt x="969899" y="876173"/>
                  </a:cubicBezTo>
                  <a:cubicBezTo>
                    <a:pt x="972947" y="876427"/>
                    <a:pt x="975995" y="877062"/>
                    <a:pt x="978789" y="878078"/>
                  </a:cubicBezTo>
                  <a:cubicBezTo>
                    <a:pt x="981710" y="879094"/>
                    <a:pt x="984504" y="880618"/>
                    <a:pt x="987044" y="882269"/>
                  </a:cubicBezTo>
                  <a:cubicBezTo>
                    <a:pt x="989584" y="883920"/>
                    <a:pt x="991997" y="885952"/>
                    <a:pt x="994029" y="888111"/>
                  </a:cubicBezTo>
                  <a:cubicBezTo>
                    <a:pt x="996061" y="890397"/>
                    <a:pt x="997966" y="892937"/>
                    <a:pt x="999490" y="895604"/>
                  </a:cubicBezTo>
                  <a:cubicBezTo>
                    <a:pt x="1001014" y="898271"/>
                    <a:pt x="1002157" y="901192"/>
                    <a:pt x="1002919" y="904113"/>
                  </a:cubicBezTo>
                  <a:cubicBezTo>
                    <a:pt x="1003681" y="907034"/>
                    <a:pt x="1004189" y="910209"/>
                    <a:pt x="1004189" y="913257"/>
                  </a:cubicBezTo>
                  <a:cubicBezTo>
                    <a:pt x="1004189" y="916305"/>
                    <a:pt x="1004062" y="917448"/>
                    <a:pt x="1003300" y="922401"/>
                  </a:cubicBezTo>
                  <a:cubicBezTo>
                    <a:pt x="999998" y="943483"/>
                    <a:pt x="983742" y="1016635"/>
                    <a:pt x="968121" y="1088136"/>
                  </a:cubicBezTo>
                  <a:cubicBezTo>
                    <a:pt x="939419" y="1219835"/>
                    <a:pt x="855599" y="1607693"/>
                    <a:pt x="842645" y="1648587"/>
                  </a:cubicBezTo>
                  <a:cubicBezTo>
                    <a:pt x="840994" y="1653794"/>
                    <a:pt x="840613" y="1654429"/>
                    <a:pt x="839089" y="1657096"/>
                  </a:cubicBezTo>
                  <a:cubicBezTo>
                    <a:pt x="837565" y="1659763"/>
                    <a:pt x="835660" y="1662176"/>
                    <a:pt x="833501" y="1664335"/>
                  </a:cubicBezTo>
                  <a:cubicBezTo>
                    <a:pt x="831342" y="1666494"/>
                    <a:pt x="828802" y="1668526"/>
                    <a:pt x="826262" y="1670177"/>
                  </a:cubicBezTo>
                  <a:cubicBezTo>
                    <a:pt x="823722" y="1671828"/>
                    <a:pt x="820928" y="1673098"/>
                    <a:pt x="818007" y="1673987"/>
                  </a:cubicBezTo>
                  <a:cubicBezTo>
                    <a:pt x="815086" y="1674876"/>
                    <a:pt x="812038" y="1675511"/>
                    <a:pt x="808990" y="1675765"/>
                  </a:cubicBezTo>
                  <a:cubicBezTo>
                    <a:pt x="805942" y="1676019"/>
                    <a:pt x="802894" y="1675892"/>
                    <a:pt x="799846" y="1675384"/>
                  </a:cubicBezTo>
                  <a:cubicBezTo>
                    <a:pt x="796798" y="1674876"/>
                    <a:pt x="793750" y="1673987"/>
                    <a:pt x="790956" y="1672717"/>
                  </a:cubicBezTo>
                  <a:cubicBezTo>
                    <a:pt x="788162" y="1671574"/>
                    <a:pt x="785495" y="1669923"/>
                    <a:pt x="783082" y="1668145"/>
                  </a:cubicBezTo>
                  <a:cubicBezTo>
                    <a:pt x="780669" y="1666240"/>
                    <a:pt x="778383" y="1664081"/>
                    <a:pt x="776478" y="1661668"/>
                  </a:cubicBezTo>
                  <a:cubicBezTo>
                    <a:pt x="774573" y="1659255"/>
                    <a:pt x="772922" y="1656715"/>
                    <a:pt x="771652" y="1653921"/>
                  </a:cubicBezTo>
                  <a:cubicBezTo>
                    <a:pt x="770382" y="1651127"/>
                    <a:pt x="769366" y="1648206"/>
                    <a:pt x="768731" y="1645158"/>
                  </a:cubicBezTo>
                  <a:cubicBezTo>
                    <a:pt x="768096" y="1642237"/>
                    <a:pt x="767969" y="1639062"/>
                    <a:pt x="768096" y="1636014"/>
                  </a:cubicBezTo>
                  <a:cubicBezTo>
                    <a:pt x="768223" y="1632966"/>
                    <a:pt x="768477" y="1632077"/>
                    <a:pt x="769620" y="1626997"/>
                  </a:cubicBezTo>
                  <a:cubicBezTo>
                    <a:pt x="776224" y="1596009"/>
                    <a:pt x="822833" y="1414145"/>
                    <a:pt x="854202" y="1301496"/>
                  </a:cubicBezTo>
                  <a:cubicBezTo>
                    <a:pt x="888365" y="1178560"/>
                    <a:pt x="957834" y="951103"/>
                    <a:pt x="968121" y="917575"/>
                  </a:cubicBezTo>
                  <a:cubicBezTo>
                    <a:pt x="969645" y="912495"/>
                    <a:pt x="969645" y="911606"/>
                    <a:pt x="970915" y="908812"/>
                  </a:cubicBezTo>
                  <a:cubicBezTo>
                    <a:pt x="972185" y="906018"/>
                    <a:pt x="973836" y="903351"/>
                    <a:pt x="975741" y="900938"/>
                  </a:cubicBezTo>
                  <a:cubicBezTo>
                    <a:pt x="977646" y="898525"/>
                    <a:pt x="979932" y="896366"/>
                    <a:pt x="982345" y="894588"/>
                  </a:cubicBezTo>
                  <a:cubicBezTo>
                    <a:pt x="984758" y="892683"/>
                    <a:pt x="987425" y="891159"/>
                    <a:pt x="990219" y="889889"/>
                  </a:cubicBezTo>
                  <a:cubicBezTo>
                    <a:pt x="993013" y="888619"/>
                    <a:pt x="995934" y="887730"/>
                    <a:pt x="998982" y="887222"/>
                  </a:cubicBezTo>
                  <a:cubicBezTo>
                    <a:pt x="1001903" y="886714"/>
                    <a:pt x="1005078" y="886460"/>
                    <a:pt x="1008126" y="886714"/>
                  </a:cubicBezTo>
                  <a:cubicBezTo>
                    <a:pt x="1011174" y="886968"/>
                    <a:pt x="1014222" y="887603"/>
                    <a:pt x="1017143" y="888492"/>
                  </a:cubicBezTo>
                  <a:cubicBezTo>
                    <a:pt x="1020064" y="889381"/>
                    <a:pt x="1022985" y="890778"/>
                    <a:pt x="1025525" y="892302"/>
                  </a:cubicBezTo>
                  <a:cubicBezTo>
                    <a:pt x="1028192" y="893953"/>
                    <a:pt x="1030605" y="895858"/>
                    <a:pt x="1032764" y="898017"/>
                  </a:cubicBezTo>
                  <a:cubicBezTo>
                    <a:pt x="1034923" y="900176"/>
                    <a:pt x="1036828" y="902716"/>
                    <a:pt x="1038352" y="905256"/>
                  </a:cubicBezTo>
                  <a:cubicBezTo>
                    <a:pt x="1039876" y="907923"/>
                    <a:pt x="1041146" y="910717"/>
                    <a:pt x="1042035" y="913638"/>
                  </a:cubicBezTo>
                  <a:cubicBezTo>
                    <a:pt x="1042924" y="916559"/>
                    <a:pt x="1043432" y="919734"/>
                    <a:pt x="1043559" y="922782"/>
                  </a:cubicBezTo>
                  <a:cubicBezTo>
                    <a:pt x="1043686" y="925830"/>
                    <a:pt x="1043813" y="926592"/>
                    <a:pt x="1042924" y="931926"/>
                  </a:cubicBezTo>
                  <a:cubicBezTo>
                    <a:pt x="1035812" y="974217"/>
                    <a:pt x="929513" y="1331722"/>
                    <a:pt x="893064" y="1490218"/>
                  </a:cubicBezTo>
                  <a:cubicBezTo>
                    <a:pt x="866521" y="1606042"/>
                    <a:pt x="841629" y="1763776"/>
                    <a:pt x="835025" y="1793240"/>
                  </a:cubicBezTo>
                  <a:cubicBezTo>
                    <a:pt x="833882" y="1798320"/>
                    <a:pt x="833882" y="1799336"/>
                    <a:pt x="832739" y="1802130"/>
                  </a:cubicBezTo>
                  <a:cubicBezTo>
                    <a:pt x="831596" y="1804924"/>
                    <a:pt x="830199" y="1807718"/>
                    <a:pt x="828421" y="1810258"/>
                  </a:cubicBezTo>
                  <a:cubicBezTo>
                    <a:pt x="826643" y="1812671"/>
                    <a:pt x="824611" y="1814957"/>
                    <a:pt x="822325" y="1816989"/>
                  </a:cubicBezTo>
                  <a:cubicBezTo>
                    <a:pt x="820039" y="1819021"/>
                    <a:pt x="817372" y="1820799"/>
                    <a:pt x="814705" y="1822196"/>
                  </a:cubicBezTo>
                  <a:cubicBezTo>
                    <a:pt x="812038" y="1823593"/>
                    <a:pt x="809117" y="1824736"/>
                    <a:pt x="806196" y="1825498"/>
                  </a:cubicBezTo>
                  <a:cubicBezTo>
                    <a:pt x="803275" y="1826260"/>
                    <a:pt x="800100" y="1826514"/>
                    <a:pt x="797052" y="1826514"/>
                  </a:cubicBezTo>
                  <a:cubicBezTo>
                    <a:pt x="794004" y="1826514"/>
                    <a:pt x="790829" y="1826133"/>
                    <a:pt x="787908" y="1825371"/>
                  </a:cubicBezTo>
                  <a:cubicBezTo>
                    <a:pt x="784987" y="1824609"/>
                    <a:pt x="782066" y="1823466"/>
                    <a:pt x="779399" y="1822069"/>
                  </a:cubicBezTo>
                  <a:cubicBezTo>
                    <a:pt x="776732" y="1820672"/>
                    <a:pt x="774065" y="1818894"/>
                    <a:pt x="771779" y="1816862"/>
                  </a:cubicBezTo>
                  <a:cubicBezTo>
                    <a:pt x="769493" y="1814830"/>
                    <a:pt x="767461" y="1812417"/>
                    <a:pt x="765810" y="1809877"/>
                  </a:cubicBezTo>
                  <a:cubicBezTo>
                    <a:pt x="764032" y="1807337"/>
                    <a:pt x="762635" y="1804543"/>
                    <a:pt x="761492" y="1801749"/>
                  </a:cubicBezTo>
                  <a:cubicBezTo>
                    <a:pt x="760476" y="1798955"/>
                    <a:pt x="759714" y="1795907"/>
                    <a:pt x="759333" y="1792859"/>
                  </a:cubicBezTo>
                  <a:cubicBezTo>
                    <a:pt x="758952" y="1789811"/>
                    <a:pt x="758825" y="1789049"/>
                    <a:pt x="759460" y="1783715"/>
                  </a:cubicBezTo>
                  <a:cubicBezTo>
                    <a:pt x="765302" y="1738630"/>
                    <a:pt x="861441" y="1316863"/>
                    <a:pt x="915797" y="1157859"/>
                  </a:cubicBezTo>
                  <a:cubicBezTo>
                    <a:pt x="950849" y="1055243"/>
                    <a:pt x="1020953" y="911098"/>
                    <a:pt x="1023620" y="911987"/>
                  </a:cubicBezTo>
                  <a:cubicBezTo>
                    <a:pt x="1024128" y="912114"/>
                    <a:pt x="1022731" y="918083"/>
                    <a:pt x="1021715" y="920877"/>
                  </a:cubicBezTo>
                  <a:cubicBezTo>
                    <a:pt x="1020699" y="923798"/>
                    <a:pt x="1019302" y="926592"/>
                    <a:pt x="1017651" y="929132"/>
                  </a:cubicBezTo>
                  <a:cubicBezTo>
                    <a:pt x="1016000" y="931672"/>
                    <a:pt x="1013968" y="934212"/>
                    <a:pt x="1011809" y="936244"/>
                  </a:cubicBezTo>
                  <a:cubicBezTo>
                    <a:pt x="1009523" y="938403"/>
                    <a:pt x="1006983" y="940181"/>
                    <a:pt x="1004316" y="941705"/>
                  </a:cubicBezTo>
                  <a:cubicBezTo>
                    <a:pt x="1001649" y="943229"/>
                    <a:pt x="998728" y="944372"/>
                    <a:pt x="995807" y="945134"/>
                  </a:cubicBezTo>
                  <a:cubicBezTo>
                    <a:pt x="992886" y="945896"/>
                    <a:pt x="989838" y="946404"/>
                    <a:pt x="986790" y="946531"/>
                  </a:cubicBezTo>
                  <a:cubicBezTo>
                    <a:pt x="983742" y="946658"/>
                    <a:pt x="980567" y="946404"/>
                    <a:pt x="977646" y="945769"/>
                  </a:cubicBezTo>
                  <a:cubicBezTo>
                    <a:pt x="974598" y="945134"/>
                    <a:pt x="971677" y="944118"/>
                    <a:pt x="968883" y="942721"/>
                  </a:cubicBezTo>
                  <a:cubicBezTo>
                    <a:pt x="966216" y="941451"/>
                    <a:pt x="963549" y="939673"/>
                    <a:pt x="961263" y="937768"/>
                  </a:cubicBezTo>
                  <a:cubicBezTo>
                    <a:pt x="958977" y="935863"/>
                    <a:pt x="956691" y="933450"/>
                    <a:pt x="954913" y="931037"/>
                  </a:cubicBezTo>
                  <a:cubicBezTo>
                    <a:pt x="953135" y="928624"/>
                    <a:pt x="951611" y="925830"/>
                    <a:pt x="950468" y="923036"/>
                  </a:cubicBezTo>
                  <a:cubicBezTo>
                    <a:pt x="949325" y="920242"/>
                    <a:pt x="948436" y="917194"/>
                    <a:pt x="947928" y="914146"/>
                  </a:cubicBezTo>
                  <a:cubicBezTo>
                    <a:pt x="947420" y="911098"/>
                    <a:pt x="948182" y="905002"/>
                    <a:pt x="947674" y="905002"/>
                  </a:cubicBezTo>
                  <a:cubicBezTo>
                    <a:pt x="943356" y="904748"/>
                    <a:pt x="855218" y="1447546"/>
                    <a:pt x="846963" y="1490345"/>
                  </a:cubicBezTo>
                  <a:cubicBezTo>
                    <a:pt x="845947" y="1495679"/>
                    <a:pt x="846074" y="1496314"/>
                    <a:pt x="845058" y="1499235"/>
                  </a:cubicBezTo>
                  <a:cubicBezTo>
                    <a:pt x="844042" y="1502156"/>
                    <a:pt x="842645" y="1505077"/>
                    <a:pt x="840994" y="1507617"/>
                  </a:cubicBezTo>
                  <a:cubicBezTo>
                    <a:pt x="839343" y="1510157"/>
                    <a:pt x="837311" y="1512570"/>
                    <a:pt x="835025" y="1514602"/>
                  </a:cubicBezTo>
                  <a:cubicBezTo>
                    <a:pt x="832866" y="1516634"/>
                    <a:pt x="830326" y="1518539"/>
                    <a:pt x="827659" y="1520063"/>
                  </a:cubicBezTo>
                  <a:cubicBezTo>
                    <a:pt x="824992" y="1521587"/>
                    <a:pt x="822071" y="1522857"/>
                    <a:pt x="819150" y="1523619"/>
                  </a:cubicBezTo>
                  <a:cubicBezTo>
                    <a:pt x="816229" y="1524508"/>
                    <a:pt x="813054" y="1524889"/>
                    <a:pt x="810006" y="1525016"/>
                  </a:cubicBezTo>
                  <a:cubicBezTo>
                    <a:pt x="806958" y="1525143"/>
                    <a:pt x="803783" y="1524762"/>
                    <a:pt x="800862" y="1524127"/>
                  </a:cubicBezTo>
                  <a:cubicBezTo>
                    <a:pt x="797814" y="1523492"/>
                    <a:pt x="794893" y="1522476"/>
                    <a:pt x="792099" y="1521206"/>
                  </a:cubicBezTo>
                  <a:cubicBezTo>
                    <a:pt x="789305" y="1519809"/>
                    <a:pt x="786638" y="1518158"/>
                    <a:pt x="784352" y="1516126"/>
                  </a:cubicBezTo>
                  <a:cubicBezTo>
                    <a:pt x="782066" y="1514221"/>
                    <a:pt x="779907" y="1511808"/>
                    <a:pt x="778129" y="1509395"/>
                  </a:cubicBezTo>
                  <a:cubicBezTo>
                    <a:pt x="776351" y="1506982"/>
                    <a:pt x="774700" y="1504188"/>
                    <a:pt x="773557" y="1501394"/>
                  </a:cubicBezTo>
                  <a:cubicBezTo>
                    <a:pt x="772414" y="1498600"/>
                    <a:pt x="771525" y="1495552"/>
                    <a:pt x="771144" y="1492504"/>
                  </a:cubicBezTo>
                  <a:cubicBezTo>
                    <a:pt x="770763" y="1489456"/>
                    <a:pt x="770890" y="1488313"/>
                    <a:pt x="770890" y="1483360"/>
                  </a:cubicBezTo>
                  <a:cubicBezTo>
                    <a:pt x="770890" y="1463421"/>
                    <a:pt x="771144" y="1398397"/>
                    <a:pt x="775081" y="1331722"/>
                  </a:cubicBezTo>
                  <a:cubicBezTo>
                    <a:pt x="782828" y="1201928"/>
                    <a:pt x="818261" y="800481"/>
                    <a:pt x="828040" y="759079"/>
                  </a:cubicBezTo>
                  <a:cubicBezTo>
                    <a:pt x="829310" y="753872"/>
                    <a:pt x="829945" y="753237"/>
                    <a:pt x="831342" y="750570"/>
                  </a:cubicBezTo>
                  <a:cubicBezTo>
                    <a:pt x="832739" y="747903"/>
                    <a:pt x="834517" y="745236"/>
                    <a:pt x="836549" y="742950"/>
                  </a:cubicBezTo>
                  <a:cubicBezTo>
                    <a:pt x="838581" y="740664"/>
                    <a:pt x="840867" y="738632"/>
                    <a:pt x="843407" y="736981"/>
                  </a:cubicBezTo>
                  <a:cubicBezTo>
                    <a:pt x="845947" y="735203"/>
                    <a:pt x="848741" y="733679"/>
                    <a:pt x="851535" y="732663"/>
                  </a:cubicBezTo>
                  <a:cubicBezTo>
                    <a:pt x="854456" y="731520"/>
                    <a:pt x="857504" y="730885"/>
                    <a:pt x="860552" y="730504"/>
                  </a:cubicBezTo>
                  <a:cubicBezTo>
                    <a:pt x="863600" y="730123"/>
                    <a:pt x="866648" y="730123"/>
                    <a:pt x="869696" y="730504"/>
                  </a:cubicBezTo>
                  <a:cubicBezTo>
                    <a:pt x="872744" y="730885"/>
                    <a:pt x="875792" y="731647"/>
                    <a:pt x="878586" y="732790"/>
                  </a:cubicBezTo>
                  <a:cubicBezTo>
                    <a:pt x="881380" y="733933"/>
                    <a:pt x="884174" y="735330"/>
                    <a:pt x="886714" y="737108"/>
                  </a:cubicBezTo>
                  <a:cubicBezTo>
                    <a:pt x="889254" y="738886"/>
                    <a:pt x="891540" y="740918"/>
                    <a:pt x="893572" y="743204"/>
                  </a:cubicBezTo>
                  <a:cubicBezTo>
                    <a:pt x="895604" y="745490"/>
                    <a:pt x="897382" y="748030"/>
                    <a:pt x="898779" y="750697"/>
                  </a:cubicBezTo>
                  <a:cubicBezTo>
                    <a:pt x="900176" y="753364"/>
                    <a:pt x="901319" y="756412"/>
                    <a:pt x="902081" y="759333"/>
                  </a:cubicBezTo>
                  <a:cubicBezTo>
                    <a:pt x="902843" y="762254"/>
                    <a:pt x="903097" y="765429"/>
                    <a:pt x="903097" y="768477"/>
                  </a:cubicBezTo>
                  <a:cubicBezTo>
                    <a:pt x="903097" y="771525"/>
                    <a:pt x="903097" y="772414"/>
                    <a:pt x="901954" y="777621"/>
                  </a:cubicBezTo>
                  <a:cubicBezTo>
                    <a:pt x="894207" y="814197"/>
                    <a:pt x="814197" y="1055751"/>
                    <a:pt x="772033" y="1208405"/>
                  </a:cubicBezTo>
                  <a:cubicBezTo>
                    <a:pt x="724916" y="1379347"/>
                    <a:pt x="645541" y="1714373"/>
                    <a:pt x="635127" y="1755648"/>
                  </a:cubicBezTo>
                  <a:cubicBezTo>
                    <a:pt x="633730" y="1760855"/>
                    <a:pt x="633984" y="1761744"/>
                    <a:pt x="632841" y="1764538"/>
                  </a:cubicBezTo>
                  <a:cubicBezTo>
                    <a:pt x="631698" y="1767332"/>
                    <a:pt x="630301" y="1770126"/>
                    <a:pt x="628523" y="1772539"/>
                  </a:cubicBezTo>
                  <a:cubicBezTo>
                    <a:pt x="626745" y="1775079"/>
                    <a:pt x="624586" y="1777365"/>
                    <a:pt x="622300" y="1779397"/>
                  </a:cubicBezTo>
                  <a:cubicBezTo>
                    <a:pt x="620014" y="1781429"/>
                    <a:pt x="617347" y="1783080"/>
                    <a:pt x="614680" y="1784477"/>
                  </a:cubicBezTo>
                  <a:cubicBezTo>
                    <a:pt x="612013" y="1785874"/>
                    <a:pt x="608965" y="1787017"/>
                    <a:pt x="606044" y="1787652"/>
                  </a:cubicBezTo>
                  <a:cubicBezTo>
                    <a:pt x="603123" y="1788287"/>
                    <a:pt x="600075" y="1788668"/>
                    <a:pt x="597027" y="1788668"/>
                  </a:cubicBezTo>
                  <a:cubicBezTo>
                    <a:pt x="593979" y="1788668"/>
                    <a:pt x="590804" y="1788287"/>
                    <a:pt x="587883" y="1787525"/>
                  </a:cubicBezTo>
                  <a:cubicBezTo>
                    <a:pt x="584962" y="1786763"/>
                    <a:pt x="581914" y="1785493"/>
                    <a:pt x="579247" y="1784096"/>
                  </a:cubicBezTo>
                  <a:cubicBezTo>
                    <a:pt x="576580" y="1782699"/>
                    <a:pt x="574040" y="1780921"/>
                    <a:pt x="571754" y="1778889"/>
                  </a:cubicBezTo>
                  <a:cubicBezTo>
                    <a:pt x="569468" y="1776857"/>
                    <a:pt x="567436" y="1774444"/>
                    <a:pt x="565785" y="1771904"/>
                  </a:cubicBezTo>
                  <a:cubicBezTo>
                    <a:pt x="564134" y="1769364"/>
                    <a:pt x="562610" y="1766570"/>
                    <a:pt x="561594" y="1763776"/>
                  </a:cubicBezTo>
                  <a:cubicBezTo>
                    <a:pt x="560578" y="1760855"/>
                    <a:pt x="559816" y="1757807"/>
                    <a:pt x="559435" y="1754759"/>
                  </a:cubicBezTo>
                  <a:cubicBezTo>
                    <a:pt x="559054" y="1751711"/>
                    <a:pt x="559181" y="1750949"/>
                    <a:pt x="559562" y="1745615"/>
                  </a:cubicBezTo>
                  <a:cubicBezTo>
                    <a:pt x="562102" y="1709293"/>
                    <a:pt x="581533" y="1450086"/>
                    <a:pt x="613664" y="1320673"/>
                  </a:cubicBezTo>
                  <a:cubicBezTo>
                    <a:pt x="642112" y="1205865"/>
                    <a:pt x="731266" y="1004697"/>
                    <a:pt x="732282" y="1005078"/>
                  </a:cubicBezTo>
                  <a:cubicBezTo>
                    <a:pt x="732409" y="1005078"/>
                    <a:pt x="730885" y="1011047"/>
                    <a:pt x="729615" y="1013841"/>
                  </a:cubicBezTo>
                  <a:cubicBezTo>
                    <a:pt x="728345" y="1016635"/>
                    <a:pt x="726694" y="1019302"/>
                    <a:pt x="724789" y="1021715"/>
                  </a:cubicBezTo>
                  <a:cubicBezTo>
                    <a:pt x="722884" y="1024128"/>
                    <a:pt x="720725" y="1026287"/>
                    <a:pt x="718312" y="1028192"/>
                  </a:cubicBezTo>
                  <a:cubicBezTo>
                    <a:pt x="715899" y="1030097"/>
                    <a:pt x="713232" y="1031621"/>
                    <a:pt x="710438" y="1032891"/>
                  </a:cubicBezTo>
                  <a:cubicBezTo>
                    <a:pt x="707644" y="1034161"/>
                    <a:pt x="704596" y="1035050"/>
                    <a:pt x="701548" y="1035558"/>
                  </a:cubicBezTo>
                  <a:cubicBezTo>
                    <a:pt x="698500" y="1036066"/>
                    <a:pt x="695452" y="1036320"/>
                    <a:pt x="692404" y="1036193"/>
                  </a:cubicBezTo>
                  <a:cubicBezTo>
                    <a:pt x="689356" y="1036066"/>
                    <a:pt x="686308" y="1035304"/>
                    <a:pt x="683387" y="1034415"/>
                  </a:cubicBezTo>
                  <a:cubicBezTo>
                    <a:pt x="680466" y="1033526"/>
                    <a:pt x="677672" y="1032129"/>
                    <a:pt x="675005" y="1030605"/>
                  </a:cubicBezTo>
                  <a:cubicBezTo>
                    <a:pt x="672465" y="1029081"/>
                    <a:pt x="669925" y="1027176"/>
                    <a:pt x="667766" y="1025017"/>
                  </a:cubicBezTo>
                  <a:cubicBezTo>
                    <a:pt x="665607" y="1022858"/>
                    <a:pt x="663702" y="1020318"/>
                    <a:pt x="662178" y="1017651"/>
                  </a:cubicBezTo>
                  <a:cubicBezTo>
                    <a:pt x="660654" y="1014984"/>
                    <a:pt x="659257" y="1012190"/>
                    <a:pt x="658368" y="1009269"/>
                  </a:cubicBezTo>
                  <a:cubicBezTo>
                    <a:pt x="657479" y="1006348"/>
                    <a:pt x="656971" y="1003300"/>
                    <a:pt x="656844" y="1000252"/>
                  </a:cubicBezTo>
                  <a:cubicBezTo>
                    <a:pt x="656717" y="997204"/>
                    <a:pt x="657606" y="991108"/>
                    <a:pt x="657352" y="991108"/>
                  </a:cubicBezTo>
                  <a:cubicBezTo>
                    <a:pt x="654812" y="990854"/>
                    <a:pt x="556641" y="1615059"/>
                    <a:pt x="544830" y="1663446"/>
                  </a:cubicBezTo>
                  <a:cubicBezTo>
                    <a:pt x="543433" y="1669415"/>
                    <a:pt x="543052" y="1670177"/>
                    <a:pt x="541655" y="1673352"/>
                  </a:cubicBezTo>
                  <a:cubicBezTo>
                    <a:pt x="540258" y="1676400"/>
                    <a:pt x="538480" y="1679448"/>
                    <a:pt x="536321" y="1682115"/>
                  </a:cubicBezTo>
                  <a:cubicBezTo>
                    <a:pt x="534289" y="1684782"/>
                    <a:pt x="531749" y="1687322"/>
                    <a:pt x="529082" y="1689354"/>
                  </a:cubicBezTo>
                  <a:cubicBezTo>
                    <a:pt x="526415" y="1691513"/>
                    <a:pt x="523367" y="1693291"/>
                    <a:pt x="520192" y="1694688"/>
                  </a:cubicBezTo>
                  <a:cubicBezTo>
                    <a:pt x="517017" y="1696085"/>
                    <a:pt x="513715" y="1697101"/>
                    <a:pt x="510286" y="1697736"/>
                  </a:cubicBezTo>
                  <a:cubicBezTo>
                    <a:pt x="506984" y="1698371"/>
                    <a:pt x="503428" y="1698625"/>
                    <a:pt x="499999" y="1698371"/>
                  </a:cubicBezTo>
                  <a:cubicBezTo>
                    <a:pt x="496570" y="1698117"/>
                    <a:pt x="493141" y="1697482"/>
                    <a:pt x="489966" y="1696466"/>
                  </a:cubicBezTo>
                  <a:cubicBezTo>
                    <a:pt x="486664" y="1695450"/>
                    <a:pt x="483489" y="1693926"/>
                    <a:pt x="480568" y="1692148"/>
                  </a:cubicBezTo>
                  <a:cubicBezTo>
                    <a:pt x="477647" y="1690370"/>
                    <a:pt x="474853" y="1688211"/>
                    <a:pt x="472440" y="1685798"/>
                  </a:cubicBezTo>
                  <a:cubicBezTo>
                    <a:pt x="470027" y="1683385"/>
                    <a:pt x="467868" y="1680591"/>
                    <a:pt x="466090" y="1677670"/>
                  </a:cubicBezTo>
                  <a:cubicBezTo>
                    <a:pt x="464312" y="1674749"/>
                    <a:pt x="462915" y="1671574"/>
                    <a:pt x="461899" y="1668272"/>
                  </a:cubicBezTo>
                  <a:cubicBezTo>
                    <a:pt x="460883" y="1664970"/>
                    <a:pt x="460248" y="1661541"/>
                    <a:pt x="460121" y="1658112"/>
                  </a:cubicBezTo>
                  <a:cubicBezTo>
                    <a:pt x="459994" y="1654683"/>
                    <a:pt x="459867" y="1652397"/>
                    <a:pt x="460756" y="1647825"/>
                  </a:cubicBezTo>
                  <a:cubicBezTo>
                    <a:pt x="462661" y="1637538"/>
                    <a:pt x="469265" y="1624711"/>
                    <a:pt x="475488" y="1599438"/>
                  </a:cubicBezTo>
                  <a:cubicBezTo>
                    <a:pt x="496697" y="1512951"/>
                    <a:pt x="571754" y="1060323"/>
                    <a:pt x="583946" y="1018667"/>
                  </a:cubicBezTo>
                  <a:cubicBezTo>
                    <a:pt x="585470" y="1013460"/>
                    <a:pt x="585978" y="1012825"/>
                    <a:pt x="587375" y="1010158"/>
                  </a:cubicBezTo>
                  <a:cubicBezTo>
                    <a:pt x="588899" y="1007491"/>
                    <a:pt x="590677" y="1004951"/>
                    <a:pt x="592709" y="1002665"/>
                  </a:cubicBezTo>
                  <a:cubicBezTo>
                    <a:pt x="594741" y="1000379"/>
                    <a:pt x="597154" y="998347"/>
                    <a:pt x="599694" y="996696"/>
                  </a:cubicBezTo>
                  <a:cubicBezTo>
                    <a:pt x="602234" y="995045"/>
                    <a:pt x="605028" y="993521"/>
                    <a:pt x="607949" y="992505"/>
                  </a:cubicBezTo>
                  <a:cubicBezTo>
                    <a:pt x="610743" y="991489"/>
                    <a:pt x="613791" y="990727"/>
                    <a:pt x="616839" y="990473"/>
                  </a:cubicBezTo>
                  <a:cubicBezTo>
                    <a:pt x="619887" y="990219"/>
                    <a:pt x="623062" y="990346"/>
                    <a:pt x="626110" y="990727"/>
                  </a:cubicBezTo>
                  <a:cubicBezTo>
                    <a:pt x="629158" y="991108"/>
                    <a:pt x="632206" y="991870"/>
                    <a:pt x="635000" y="993013"/>
                  </a:cubicBezTo>
                  <a:cubicBezTo>
                    <a:pt x="637794" y="994156"/>
                    <a:pt x="640588" y="995680"/>
                    <a:pt x="643001" y="997458"/>
                  </a:cubicBezTo>
                  <a:cubicBezTo>
                    <a:pt x="645414" y="999236"/>
                    <a:pt x="647700" y="1001395"/>
                    <a:pt x="649732" y="1003681"/>
                  </a:cubicBezTo>
                  <a:cubicBezTo>
                    <a:pt x="651764" y="1005967"/>
                    <a:pt x="653542" y="1008634"/>
                    <a:pt x="654939" y="1011301"/>
                  </a:cubicBezTo>
                  <a:cubicBezTo>
                    <a:pt x="656336" y="1013968"/>
                    <a:pt x="657352" y="1017016"/>
                    <a:pt x="657987" y="1019937"/>
                  </a:cubicBezTo>
                  <a:cubicBezTo>
                    <a:pt x="658622" y="1022858"/>
                    <a:pt x="658876" y="1026033"/>
                    <a:pt x="658876" y="1029081"/>
                  </a:cubicBezTo>
                  <a:cubicBezTo>
                    <a:pt x="658876" y="1032129"/>
                    <a:pt x="658749" y="1033145"/>
                    <a:pt x="657733" y="1038225"/>
                  </a:cubicBezTo>
                  <a:cubicBezTo>
                    <a:pt x="651764" y="1066800"/>
                    <a:pt x="606171" y="1207389"/>
                    <a:pt x="575437" y="1316736"/>
                  </a:cubicBezTo>
                  <a:cubicBezTo>
                    <a:pt x="531876" y="1472184"/>
                    <a:pt x="435991" y="1841500"/>
                    <a:pt x="424942" y="1883537"/>
                  </a:cubicBezTo>
                  <a:cubicBezTo>
                    <a:pt x="423545" y="1888744"/>
                    <a:pt x="423799" y="1889633"/>
                    <a:pt x="422656" y="1892427"/>
                  </a:cubicBezTo>
                  <a:cubicBezTo>
                    <a:pt x="421513" y="1895221"/>
                    <a:pt x="419989" y="1898015"/>
                    <a:pt x="418211" y="1900428"/>
                  </a:cubicBezTo>
                  <a:cubicBezTo>
                    <a:pt x="416433" y="1902968"/>
                    <a:pt x="414274" y="1905254"/>
                    <a:pt x="411988" y="1907286"/>
                  </a:cubicBezTo>
                  <a:cubicBezTo>
                    <a:pt x="409702" y="1909318"/>
                    <a:pt x="407035" y="1910969"/>
                    <a:pt x="404241" y="1912366"/>
                  </a:cubicBezTo>
                  <a:cubicBezTo>
                    <a:pt x="401574" y="1913763"/>
                    <a:pt x="398526" y="1914779"/>
                    <a:pt x="395605" y="1915414"/>
                  </a:cubicBezTo>
                  <a:cubicBezTo>
                    <a:pt x="392684" y="1916049"/>
                    <a:pt x="389509" y="1916430"/>
                    <a:pt x="386461" y="1916303"/>
                  </a:cubicBezTo>
                  <a:cubicBezTo>
                    <a:pt x="383413" y="1916176"/>
                    <a:pt x="380365" y="1915795"/>
                    <a:pt x="377444" y="1915033"/>
                  </a:cubicBezTo>
                  <a:cubicBezTo>
                    <a:pt x="374523" y="1914271"/>
                    <a:pt x="371475" y="1913128"/>
                    <a:pt x="368808" y="1911604"/>
                  </a:cubicBezTo>
                  <a:cubicBezTo>
                    <a:pt x="366141" y="1910207"/>
                    <a:pt x="363601" y="1908302"/>
                    <a:pt x="361442" y="1906270"/>
                  </a:cubicBezTo>
                  <a:cubicBezTo>
                    <a:pt x="359156" y="1904238"/>
                    <a:pt x="357124" y="1901825"/>
                    <a:pt x="355473" y="1899285"/>
                  </a:cubicBezTo>
                  <a:cubicBezTo>
                    <a:pt x="353822" y="1896745"/>
                    <a:pt x="352298" y="1893951"/>
                    <a:pt x="351282" y="1891030"/>
                  </a:cubicBezTo>
                  <a:cubicBezTo>
                    <a:pt x="350266" y="1888236"/>
                    <a:pt x="349504" y="1885188"/>
                    <a:pt x="349250" y="1882140"/>
                  </a:cubicBezTo>
                  <a:cubicBezTo>
                    <a:pt x="348996" y="1879092"/>
                    <a:pt x="348996" y="1878203"/>
                    <a:pt x="349504" y="1872869"/>
                  </a:cubicBezTo>
                  <a:cubicBezTo>
                    <a:pt x="352806" y="1838706"/>
                    <a:pt x="392684" y="1627886"/>
                    <a:pt x="413385" y="1494663"/>
                  </a:cubicBezTo>
                  <a:cubicBezTo>
                    <a:pt x="436499" y="1345819"/>
                    <a:pt x="470789" y="1058799"/>
                    <a:pt x="480187" y="1021334"/>
                  </a:cubicBezTo>
                  <a:cubicBezTo>
                    <a:pt x="481457" y="1016127"/>
                    <a:pt x="481965" y="1015365"/>
                    <a:pt x="483362" y="1012698"/>
                  </a:cubicBezTo>
                  <a:cubicBezTo>
                    <a:pt x="484759" y="1010031"/>
                    <a:pt x="486410" y="1007364"/>
                    <a:pt x="488442" y="1005078"/>
                  </a:cubicBezTo>
                  <a:cubicBezTo>
                    <a:pt x="490474" y="1002792"/>
                    <a:pt x="492760" y="1000633"/>
                    <a:pt x="495300" y="998855"/>
                  </a:cubicBezTo>
                  <a:cubicBezTo>
                    <a:pt x="497713" y="997077"/>
                    <a:pt x="500507" y="995680"/>
                    <a:pt x="503301" y="994537"/>
                  </a:cubicBezTo>
                  <a:cubicBezTo>
                    <a:pt x="506095" y="993394"/>
                    <a:pt x="509270" y="992632"/>
                    <a:pt x="512318" y="992251"/>
                  </a:cubicBezTo>
                  <a:cubicBezTo>
                    <a:pt x="515366" y="991870"/>
                    <a:pt x="518414" y="991743"/>
                    <a:pt x="521462" y="992124"/>
                  </a:cubicBezTo>
                  <a:cubicBezTo>
                    <a:pt x="524510" y="992505"/>
                    <a:pt x="527558" y="993140"/>
                    <a:pt x="530352" y="994156"/>
                  </a:cubicBezTo>
                  <a:cubicBezTo>
                    <a:pt x="533273" y="995172"/>
                    <a:pt x="536067" y="996696"/>
                    <a:pt x="538607" y="998347"/>
                  </a:cubicBezTo>
                  <a:cubicBezTo>
                    <a:pt x="541147" y="999998"/>
                    <a:pt x="543560" y="1002030"/>
                    <a:pt x="545592" y="1004316"/>
                  </a:cubicBezTo>
                  <a:cubicBezTo>
                    <a:pt x="547624" y="1006602"/>
                    <a:pt x="549529" y="1009142"/>
                    <a:pt x="550926" y="1011809"/>
                  </a:cubicBezTo>
                  <a:cubicBezTo>
                    <a:pt x="552323" y="1014476"/>
                    <a:pt x="553466" y="1017397"/>
                    <a:pt x="554228" y="1020318"/>
                  </a:cubicBezTo>
                  <a:cubicBezTo>
                    <a:pt x="554990" y="1023239"/>
                    <a:pt x="555498" y="1026414"/>
                    <a:pt x="555498" y="1029462"/>
                  </a:cubicBezTo>
                  <a:cubicBezTo>
                    <a:pt x="555498" y="1032510"/>
                    <a:pt x="555498" y="1033272"/>
                    <a:pt x="554482" y="1038606"/>
                  </a:cubicBezTo>
                  <a:cubicBezTo>
                    <a:pt x="546862" y="1077976"/>
                    <a:pt x="453898" y="1383284"/>
                    <a:pt x="416433" y="1529334"/>
                  </a:cubicBezTo>
                  <a:cubicBezTo>
                    <a:pt x="386588" y="1645793"/>
                    <a:pt x="352679" y="1815465"/>
                    <a:pt x="343154" y="1845056"/>
                  </a:cubicBezTo>
                  <a:cubicBezTo>
                    <a:pt x="341503" y="1850009"/>
                    <a:pt x="341122" y="1850898"/>
                    <a:pt x="339598" y="1853565"/>
                  </a:cubicBezTo>
                  <a:cubicBezTo>
                    <a:pt x="338074" y="1856232"/>
                    <a:pt x="336296" y="1858772"/>
                    <a:pt x="334264" y="1860931"/>
                  </a:cubicBezTo>
                  <a:cubicBezTo>
                    <a:pt x="332232" y="1863217"/>
                    <a:pt x="329692" y="1865249"/>
                    <a:pt x="327152" y="1866900"/>
                  </a:cubicBezTo>
                  <a:cubicBezTo>
                    <a:pt x="324612" y="1868551"/>
                    <a:pt x="321818" y="1869948"/>
                    <a:pt x="318897" y="1870964"/>
                  </a:cubicBezTo>
                  <a:cubicBezTo>
                    <a:pt x="316103" y="1871980"/>
                    <a:pt x="313055" y="1872742"/>
                    <a:pt x="310007" y="1872996"/>
                  </a:cubicBezTo>
                  <a:cubicBezTo>
                    <a:pt x="306959" y="1873250"/>
                    <a:pt x="303784" y="1873250"/>
                    <a:pt x="300736" y="1872742"/>
                  </a:cubicBezTo>
                  <a:cubicBezTo>
                    <a:pt x="297688" y="1872234"/>
                    <a:pt x="294640" y="1871472"/>
                    <a:pt x="291846" y="1870329"/>
                  </a:cubicBezTo>
                  <a:cubicBezTo>
                    <a:pt x="289052" y="1869186"/>
                    <a:pt x="286258" y="1867662"/>
                    <a:pt x="283845" y="1865884"/>
                  </a:cubicBezTo>
                  <a:cubicBezTo>
                    <a:pt x="281432" y="1864106"/>
                    <a:pt x="279146" y="1861820"/>
                    <a:pt x="277114" y="1859534"/>
                  </a:cubicBezTo>
                  <a:cubicBezTo>
                    <a:pt x="275209" y="1857248"/>
                    <a:pt x="273431" y="1854581"/>
                    <a:pt x="272034" y="1851914"/>
                  </a:cubicBezTo>
                  <a:cubicBezTo>
                    <a:pt x="270637" y="1849247"/>
                    <a:pt x="269621" y="1846199"/>
                    <a:pt x="268986" y="1843278"/>
                  </a:cubicBezTo>
                  <a:cubicBezTo>
                    <a:pt x="268351" y="1840230"/>
                    <a:pt x="267970" y="1837055"/>
                    <a:pt x="268097" y="1834007"/>
                  </a:cubicBezTo>
                  <a:cubicBezTo>
                    <a:pt x="268224" y="1830959"/>
                    <a:pt x="268478" y="1830197"/>
                    <a:pt x="269494" y="1824990"/>
                  </a:cubicBezTo>
                  <a:cubicBezTo>
                    <a:pt x="277368" y="1786382"/>
                    <a:pt x="337947" y="1479423"/>
                    <a:pt x="391795" y="1346200"/>
                  </a:cubicBezTo>
                  <a:cubicBezTo>
                    <a:pt x="434213" y="1241425"/>
                    <a:pt x="541909" y="1080008"/>
                    <a:pt x="543306" y="1080770"/>
                  </a:cubicBezTo>
                  <a:cubicBezTo>
                    <a:pt x="543560" y="1080897"/>
                    <a:pt x="541147" y="1086485"/>
                    <a:pt x="539623" y="1089152"/>
                  </a:cubicBezTo>
                  <a:cubicBezTo>
                    <a:pt x="538099" y="1091819"/>
                    <a:pt x="536194" y="1094359"/>
                    <a:pt x="534035" y="1096518"/>
                  </a:cubicBezTo>
                  <a:cubicBezTo>
                    <a:pt x="531876" y="1098677"/>
                    <a:pt x="529463" y="1100709"/>
                    <a:pt x="526923" y="1102360"/>
                  </a:cubicBezTo>
                  <a:cubicBezTo>
                    <a:pt x="524383" y="1104011"/>
                    <a:pt x="521462" y="1105281"/>
                    <a:pt x="518541" y="1106170"/>
                  </a:cubicBezTo>
                  <a:cubicBezTo>
                    <a:pt x="515620" y="1107059"/>
                    <a:pt x="512572" y="1107694"/>
                    <a:pt x="509524" y="1107948"/>
                  </a:cubicBezTo>
                  <a:cubicBezTo>
                    <a:pt x="506476" y="1108202"/>
                    <a:pt x="503301" y="1108075"/>
                    <a:pt x="500253" y="1107567"/>
                  </a:cubicBezTo>
                  <a:cubicBezTo>
                    <a:pt x="497205" y="1107059"/>
                    <a:pt x="494284" y="1106170"/>
                    <a:pt x="491490" y="1104900"/>
                  </a:cubicBezTo>
                  <a:cubicBezTo>
                    <a:pt x="488696" y="1103630"/>
                    <a:pt x="485902" y="1102106"/>
                    <a:pt x="483489" y="1100201"/>
                  </a:cubicBezTo>
                  <a:cubicBezTo>
                    <a:pt x="481076" y="1098423"/>
                    <a:pt x="478790" y="1096264"/>
                    <a:pt x="476885" y="1093851"/>
                  </a:cubicBezTo>
                  <a:cubicBezTo>
                    <a:pt x="474980" y="1091438"/>
                    <a:pt x="473329" y="1088771"/>
                    <a:pt x="472059" y="1085977"/>
                  </a:cubicBezTo>
                  <a:cubicBezTo>
                    <a:pt x="470789" y="1083183"/>
                    <a:pt x="469900" y="1080262"/>
                    <a:pt x="469265" y="1077214"/>
                  </a:cubicBezTo>
                  <a:cubicBezTo>
                    <a:pt x="468630" y="1074293"/>
                    <a:pt x="468376" y="1071118"/>
                    <a:pt x="468503" y="1068070"/>
                  </a:cubicBezTo>
                  <a:cubicBezTo>
                    <a:pt x="468630" y="1065022"/>
                    <a:pt x="469265" y="1059053"/>
                    <a:pt x="470027" y="1059053"/>
                  </a:cubicBezTo>
                  <a:cubicBezTo>
                    <a:pt x="475107" y="1059053"/>
                    <a:pt x="526161" y="1383284"/>
                    <a:pt x="521716" y="1416812"/>
                  </a:cubicBezTo>
                  <a:cubicBezTo>
                    <a:pt x="520954" y="1422527"/>
                    <a:pt x="519303" y="1423416"/>
                    <a:pt x="517525" y="1426464"/>
                  </a:cubicBezTo>
                  <a:cubicBezTo>
                    <a:pt x="515747" y="1429385"/>
                    <a:pt x="513588" y="1432306"/>
                    <a:pt x="511175" y="1434719"/>
                  </a:cubicBezTo>
                  <a:cubicBezTo>
                    <a:pt x="508762" y="1437259"/>
                    <a:pt x="505968" y="1439545"/>
                    <a:pt x="503047" y="1441323"/>
                  </a:cubicBezTo>
                  <a:cubicBezTo>
                    <a:pt x="500126" y="1443228"/>
                    <a:pt x="496824" y="1444625"/>
                    <a:pt x="493522" y="1445768"/>
                  </a:cubicBezTo>
                  <a:cubicBezTo>
                    <a:pt x="490220" y="1446784"/>
                    <a:pt x="486791" y="1447546"/>
                    <a:pt x="483362" y="1447800"/>
                  </a:cubicBezTo>
                  <a:cubicBezTo>
                    <a:pt x="479933" y="1448054"/>
                    <a:pt x="476250" y="1447927"/>
                    <a:pt x="472821" y="1447292"/>
                  </a:cubicBezTo>
                  <a:cubicBezTo>
                    <a:pt x="469392" y="1446657"/>
                    <a:pt x="465963" y="1445641"/>
                    <a:pt x="462788" y="1444244"/>
                  </a:cubicBezTo>
                  <a:cubicBezTo>
                    <a:pt x="459613" y="1442847"/>
                    <a:pt x="456565" y="1441069"/>
                    <a:pt x="453771" y="1439037"/>
                  </a:cubicBezTo>
                  <a:cubicBezTo>
                    <a:pt x="450977" y="1436878"/>
                    <a:pt x="448437" y="1434338"/>
                    <a:pt x="446278" y="1431671"/>
                  </a:cubicBezTo>
                  <a:cubicBezTo>
                    <a:pt x="444119" y="1429004"/>
                    <a:pt x="442214" y="1425956"/>
                    <a:pt x="440817" y="1422781"/>
                  </a:cubicBezTo>
                  <a:cubicBezTo>
                    <a:pt x="439293" y="1419606"/>
                    <a:pt x="438150" y="1416304"/>
                    <a:pt x="437515" y="1412875"/>
                  </a:cubicBezTo>
                  <a:cubicBezTo>
                    <a:pt x="436880" y="1409446"/>
                    <a:pt x="436626" y="1405890"/>
                    <a:pt x="436753" y="1402461"/>
                  </a:cubicBezTo>
                  <a:cubicBezTo>
                    <a:pt x="436880" y="1399032"/>
                    <a:pt x="435991" y="1396238"/>
                    <a:pt x="438531" y="1392047"/>
                  </a:cubicBezTo>
                  <a:cubicBezTo>
                    <a:pt x="445770" y="1379855"/>
                    <a:pt x="486537" y="1370584"/>
                    <a:pt x="509016" y="1337564"/>
                  </a:cubicBezTo>
                  <a:cubicBezTo>
                    <a:pt x="563372" y="1257808"/>
                    <a:pt x="640842" y="877824"/>
                    <a:pt x="654304" y="838708"/>
                  </a:cubicBezTo>
                  <a:cubicBezTo>
                    <a:pt x="656082" y="833374"/>
                    <a:pt x="656336" y="832612"/>
                    <a:pt x="657860" y="829818"/>
                  </a:cubicBezTo>
                  <a:cubicBezTo>
                    <a:pt x="659384" y="827024"/>
                    <a:pt x="661289" y="824230"/>
                    <a:pt x="663448" y="821817"/>
                  </a:cubicBezTo>
                  <a:cubicBezTo>
                    <a:pt x="665607" y="819404"/>
                    <a:pt x="668020" y="817372"/>
                    <a:pt x="670687" y="815594"/>
                  </a:cubicBezTo>
                  <a:cubicBezTo>
                    <a:pt x="673354" y="813816"/>
                    <a:pt x="676275" y="812292"/>
                    <a:pt x="679323" y="811149"/>
                  </a:cubicBezTo>
                  <a:cubicBezTo>
                    <a:pt x="682371" y="810006"/>
                    <a:pt x="685546" y="809371"/>
                    <a:pt x="688721" y="808990"/>
                  </a:cubicBezTo>
                  <a:cubicBezTo>
                    <a:pt x="691896" y="808609"/>
                    <a:pt x="695198" y="808736"/>
                    <a:pt x="698373" y="809117"/>
                  </a:cubicBezTo>
                  <a:cubicBezTo>
                    <a:pt x="701548" y="809498"/>
                    <a:pt x="704723" y="810387"/>
                    <a:pt x="707771" y="811530"/>
                  </a:cubicBezTo>
                  <a:cubicBezTo>
                    <a:pt x="710692" y="812673"/>
                    <a:pt x="713613" y="814197"/>
                    <a:pt x="716280" y="816102"/>
                  </a:cubicBezTo>
                  <a:cubicBezTo>
                    <a:pt x="718820" y="817880"/>
                    <a:pt x="721360" y="820166"/>
                    <a:pt x="723392" y="822579"/>
                  </a:cubicBezTo>
                  <a:cubicBezTo>
                    <a:pt x="725424" y="824992"/>
                    <a:pt x="727329" y="827786"/>
                    <a:pt x="728726" y="830580"/>
                  </a:cubicBezTo>
                  <a:cubicBezTo>
                    <a:pt x="730250" y="833374"/>
                    <a:pt x="731393" y="836549"/>
                    <a:pt x="732155" y="839597"/>
                  </a:cubicBezTo>
                  <a:cubicBezTo>
                    <a:pt x="732917" y="842772"/>
                    <a:pt x="733171" y="846074"/>
                    <a:pt x="733171" y="849249"/>
                  </a:cubicBezTo>
                  <a:cubicBezTo>
                    <a:pt x="733171" y="852424"/>
                    <a:pt x="733552" y="854075"/>
                    <a:pt x="731901" y="858774"/>
                  </a:cubicBezTo>
                  <a:cubicBezTo>
                    <a:pt x="725678" y="876554"/>
                    <a:pt x="686308" y="918337"/>
                    <a:pt x="661543" y="978154"/>
                  </a:cubicBezTo>
                  <a:cubicBezTo>
                    <a:pt x="601599" y="1122934"/>
                    <a:pt x="474980" y="1714627"/>
                    <a:pt x="458470" y="1763903"/>
                  </a:cubicBezTo>
                  <a:cubicBezTo>
                    <a:pt x="456692" y="1769110"/>
                    <a:pt x="456438" y="1769745"/>
                    <a:pt x="454914" y="1772412"/>
                  </a:cubicBezTo>
                  <a:cubicBezTo>
                    <a:pt x="453390" y="1775079"/>
                    <a:pt x="451485" y="1777619"/>
                    <a:pt x="449453" y="1779778"/>
                  </a:cubicBezTo>
                  <a:cubicBezTo>
                    <a:pt x="447294" y="1781937"/>
                    <a:pt x="444881" y="1783969"/>
                    <a:pt x="442341" y="1785620"/>
                  </a:cubicBezTo>
                  <a:cubicBezTo>
                    <a:pt x="439801" y="1787271"/>
                    <a:pt x="436880" y="1788668"/>
                    <a:pt x="433959" y="1789684"/>
                  </a:cubicBezTo>
                  <a:cubicBezTo>
                    <a:pt x="431038" y="1790700"/>
                    <a:pt x="427990" y="1791335"/>
                    <a:pt x="424942" y="1791589"/>
                  </a:cubicBezTo>
                  <a:cubicBezTo>
                    <a:pt x="421894" y="1791843"/>
                    <a:pt x="418719" y="1791716"/>
                    <a:pt x="415671" y="1791208"/>
                  </a:cubicBezTo>
                  <a:cubicBezTo>
                    <a:pt x="412623" y="1790700"/>
                    <a:pt x="409575" y="1789811"/>
                    <a:pt x="406781" y="1788668"/>
                  </a:cubicBezTo>
                  <a:cubicBezTo>
                    <a:pt x="403987" y="1787525"/>
                    <a:pt x="401193" y="1785874"/>
                    <a:pt x="398780" y="1784096"/>
                  </a:cubicBezTo>
                  <a:cubicBezTo>
                    <a:pt x="396367" y="1782318"/>
                    <a:pt x="394081" y="1780032"/>
                    <a:pt x="392176" y="1777746"/>
                  </a:cubicBezTo>
                  <a:cubicBezTo>
                    <a:pt x="390271" y="1775333"/>
                    <a:pt x="388493" y="1772793"/>
                    <a:pt x="387096" y="1769999"/>
                  </a:cubicBezTo>
                  <a:cubicBezTo>
                    <a:pt x="385826" y="1767332"/>
                    <a:pt x="384810" y="1764284"/>
                    <a:pt x="384175" y="1761363"/>
                  </a:cubicBezTo>
                  <a:cubicBezTo>
                    <a:pt x="383540" y="1758315"/>
                    <a:pt x="383286" y="1755140"/>
                    <a:pt x="383413" y="1752092"/>
                  </a:cubicBezTo>
                  <a:cubicBezTo>
                    <a:pt x="383540" y="1749044"/>
                    <a:pt x="383794" y="1748155"/>
                    <a:pt x="384810" y="1742948"/>
                  </a:cubicBezTo>
                  <a:cubicBezTo>
                    <a:pt x="390525" y="1713484"/>
                    <a:pt x="423799" y="1561846"/>
                    <a:pt x="453136" y="1447927"/>
                  </a:cubicBezTo>
                  <a:cubicBezTo>
                    <a:pt x="494030" y="1288923"/>
                    <a:pt x="599948" y="921385"/>
                    <a:pt x="614045" y="880237"/>
                  </a:cubicBezTo>
                  <a:cubicBezTo>
                    <a:pt x="615823" y="875157"/>
                    <a:pt x="615950" y="874395"/>
                    <a:pt x="617474" y="871728"/>
                  </a:cubicBezTo>
                  <a:cubicBezTo>
                    <a:pt x="618998" y="869061"/>
                    <a:pt x="620903" y="866521"/>
                    <a:pt x="622935" y="864235"/>
                  </a:cubicBezTo>
                  <a:cubicBezTo>
                    <a:pt x="625094" y="861949"/>
                    <a:pt x="627507" y="859917"/>
                    <a:pt x="630047" y="858266"/>
                  </a:cubicBezTo>
                  <a:cubicBezTo>
                    <a:pt x="632587" y="856615"/>
                    <a:pt x="635381" y="855091"/>
                    <a:pt x="638302" y="854075"/>
                  </a:cubicBezTo>
                  <a:cubicBezTo>
                    <a:pt x="641223" y="853059"/>
                    <a:pt x="644271" y="852297"/>
                    <a:pt x="647319" y="852043"/>
                  </a:cubicBezTo>
                  <a:cubicBezTo>
                    <a:pt x="650367" y="851789"/>
                    <a:pt x="653415" y="851916"/>
                    <a:pt x="656463" y="852297"/>
                  </a:cubicBezTo>
                  <a:cubicBezTo>
                    <a:pt x="659511" y="852678"/>
                    <a:pt x="662686" y="853567"/>
                    <a:pt x="665480" y="854710"/>
                  </a:cubicBezTo>
                  <a:cubicBezTo>
                    <a:pt x="668274" y="855853"/>
                    <a:pt x="671068" y="857377"/>
                    <a:pt x="673481" y="859155"/>
                  </a:cubicBezTo>
                  <a:cubicBezTo>
                    <a:pt x="676021" y="860933"/>
                    <a:pt x="678307" y="863092"/>
                    <a:pt x="680339" y="865378"/>
                  </a:cubicBezTo>
                  <a:cubicBezTo>
                    <a:pt x="682371" y="867664"/>
                    <a:pt x="684022" y="870331"/>
                    <a:pt x="685419" y="873125"/>
                  </a:cubicBezTo>
                  <a:cubicBezTo>
                    <a:pt x="686816" y="875919"/>
                    <a:pt x="687832" y="878840"/>
                    <a:pt x="688467" y="881888"/>
                  </a:cubicBezTo>
                  <a:cubicBezTo>
                    <a:pt x="689102" y="884809"/>
                    <a:pt x="689356" y="887984"/>
                    <a:pt x="689356" y="891032"/>
                  </a:cubicBezTo>
                  <a:cubicBezTo>
                    <a:pt x="689356" y="894080"/>
                    <a:pt x="689102" y="895096"/>
                    <a:pt x="688086" y="900176"/>
                  </a:cubicBezTo>
                  <a:cubicBezTo>
                    <a:pt x="681863" y="930021"/>
                    <a:pt x="634492" y="1093343"/>
                    <a:pt x="604901" y="1201801"/>
                  </a:cubicBezTo>
                  <a:cubicBezTo>
                    <a:pt x="570357" y="1328547"/>
                    <a:pt x="503936" y="1579499"/>
                    <a:pt x="493649" y="1614424"/>
                  </a:cubicBezTo>
                  <a:cubicBezTo>
                    <a:pt x="492125" y="1619504"/>
                    <a:pt x="492125" y="1620393"/>
                    <a:pt x="490855" y="1623187"/>
                  </a:cubicBezTo>
                  <a:cubicBezTo>
                    <a:pt x="489585" y="1625981"/>
                    <a:pt x="487934" y="1628775"/>
                    <a:pt x="486029" y="1631188"/>
                  </a:cubicBezTo>
                  <a:cubicBezTo>
                    <a:pt x="484124" y="1633601"/>
                    <a:pt x="481838" y="1635760"/>
                    <a:pt x="479425" y="1637665"/>
                  </a:cubicBezTo>
                  <a:cubicBezTo>
                    <a:pt x="477012" y="1639570"/>
                    <a:pt x="474218" y="1641094"/>
                    <a:pt x="471424" y="1642364"/>
                  </a:cubicBezTo>
                  <a:cubicBezTo>
                    <a:pt x="468630" y="1643634"/>
                    <a:pt x="465582" y="1644523"/>
                    <a:pt x="462534" y="1645031"/>
                  </a:cubicBezTo>
                  <a:cubicBezTo>
                    <a:pt x="459486" y="1645539"/>
                    <a:pt x="456438" y="1645793"/>
                    <a:pt x="453390" y="1645539"/>
                  </a:cubicBezTo>
                  <a:cubicBezTo>
                    <a:pt x="450342" y="1645285"/>
                    <a:pt x="447167" y="1644650"/>
                    <a:pt x="444246" y="1643761"/>
                  </a:cubicBezTo>
                  <a:cubicBezTo>
                    <a:pt x="441325" y="1642872"/>
                    <a:pt x="438531" y="1641475"/>
                    <a:pt x="435864" y="1639951"/>
                  </a:cubicBezTo>
                  <a:cubicBezTo>
                    <a:pt x="433197" y="1638300"/>
                    <a:pt x="430657" y="1636395"/>
                    <a:pt x="428498" y="1634236"/>
                  </a:cubicBezTo>
                  <a:cubicBezTo>
                    <a:pt x="426339" y="1632077"/>
                    <a:pt x="424434" y="1629537"/>
                    <a:pt x="422910" y="1626870"/>
                  </a:cubicBezTo>
                  <a:cubicBezTo>
                    <a:pt x="421386" y="1624203"/>
                    <a:pt x="419989" y="1621282"/>
                    <a:pt x="419100" y="1618361"/>
                  </a:cubicBezTo>
                  <a:cubicBezTo>
                    <a:pt x="418211" y="1615440"/>
                    <a:pt x="417703" y="1612265"/>
                    <a:pt x="417576" y="1609217"/>
                  </a:cubicBezTo>
                  <a:cubicBezTo>
                    <a:pt x="417449" y="1606169"/>
                    <a:pt x="417576" y="1605407"/>
                    <a:pt x="418211" y="1600073"/>
                  </a:cubicBezTo>
                  <a:cubicBezTo>
                    <a:pt x="422529" y="1564640"/>
                    <a:pt x="465074" y="1331341"/>
                    <a:pt x="490855" y="1191133"/>
                  </a:cubicBezTo>
                  <a:cubicBezTo>
                    <a:pt x="518287" y="1042162"/>
                    <a:pt x="567944" y="767842"/>
                    <a:pt x="578612" y="731012"/>
                  </a:cubicBezTo>
                  <a:cubicBezTo>
                    <a:pt x="580136" y="725805"/>
                    <a:pt x="580644" y="725043"/>
                    <a:pt x="582041" y="722376"/>
                  </a:cubicBezTo>
                  <a:cubicBezTo>
                    <a:pt x="583565" y="719709"/>
                    <a:pt x="585343" y="717042"/>
                    <a:pt x="587375" y="714756"/>
                  </a:cubicBezTo>
                  <a:cubicBezTo>
                    <a:pt x="589407" y="712470"/>
                    <a:pt x="591820" y="710438"/>
                    <a:pt x="594360" y="708660"/>
                  </a:cubicBezTo>
                  <a:cubicBezTo>
                    <a:pt x="596900" y="707009"/>
                    <a:pt x="599694" y="705485"/>
                    <a:pt x="602615" y="704469"/>
                  </a:cubicBezTo>
                  <a:cubicBezTo>
                    <a:pt x="605536" y="703453"/>
                    <a:pt x="608584" y="702691"/>
                    <a:pt x="611632" y="702310"/>
                  </a:cubicBezTo>
                  <a:cubicBezTo>
                    <a:pt x="614680" y="701929"/>
                    <a:pt x="617855" y="701929"/>
                    <a:pt x="620903" y="702310"/>
                  </a:cubicBezTo>
                  <a:cubicBezTo>
                    <a:pt x="623951" y="702691"/>
                    <a:pt x="626999" y="703453"/>
                    <a:pt x="629920" y="704596"/>
                  </a:cubicBezTo>
                  <a:cubicBezTo>
                    <a:pt x="632841" y="705739"/>
                    <a:pt x="635635" y="707263"/>
                    <a:pt x="638175" y="709041"/>
                  </a:cubicBezTo>
                  <a:cubicBezTo>
                    <a:pt x="640715" y="710819"/>
                    <a:pt x="643001" y="712978"/>
                    <a:pt x="645033" y="715264"/>
                  </a:cubicBezTo>
                  <a:cubicBezTo>
                    <a:pt x="647065" y="717550"/>
                    <a:pt x="648843" y="720217"/>
                    <a:pt x="650240" y="722884"/>
                  </a:cubicBezTo>
                  <a:cubicBezTo>
                    <a:pt x="651637" y="725678"/>
                    <a:pt x="652780" y="728599"/>
                    <a:pt x="653542" y="731647"/>
                  </a:cubicBezTo>
                  <a:cubicBezTo>
                    <a:pt x="654304" y="734695"/>
                    <a:pt x="654558" y="737870"/>
                    <a:pt x="654558" y="740918"/>
                  </a:cubicBezTo>
                  <a:cubicBezTo>
                    <a:pt x="654558" y="743966"/>
                    <a:pt x="654431" y="744601"/>
                    <a:pt x="653415" y="750062"/>
                  </a:cubicBezTo>
                  <a:cubicBezTo>
                    <a:pt x="644525" y="797560"/>
                    <a:pt x="532257" y="1234440"/>
                    <a:pt x="480822" y="1437386"/>
                  </a:cubicBezTo>
                  <a:cubicBezTo>
                    <a:pt x="439928" y="1598930"/>
                    <a:pt x="378333" y="1835531"/>
                    <a:pt x="369570" y="1872234"/>
                  </a:cubicBezTo>
                  <a:cubicBezTo>
                    <a:pt x="368300" y="1877568"/>
                    <a:pt x="368554" y="1878457"/>
                    <a:pt x="367538" y="1881378"/>
                  </a:cubicBezTo>
                  <a:cubicBezTo>
                    <a:pt x="366522" y="1884299"/>
                    <a:pt x="365125" y="1887220"/>
                    <a:pt x="363474" y="1889760"/>
                  </a:cubicBezTo>
                  <a:cubicBezTo>
                    <a:pt x="361823" y="1892300"/>
                    <a:pt x="359664" y="1894713"/>
                    <a:pt x="357378" y="1896872"/>
                  </a:cubicBezTo>
                  <a:cubicBezTo>
                    <a:pt x="355092" y="1898904"/>
                    <a:pt x="352552" y="1900809"/>
                    <a:pt x="349885" y="1902333"/>
                  </a:cubicBezTo>
                  <a:cubicBezTo>
                    <a:pt x="347218" y="1903857"/>
                    <a:pt x="344170" y="1905127"/>
                    <a:pt x="341249" y="1905889"/>
                  </a:cubicBezTo>
                  <a:cubicBezTo>
                    <a:pt x="338201" y="1906778"/>
                    <a:pt x="335026" y="1907159"/>
                    <a:pt x="331978" y="1907286"/>
                  </a:cubicBezTo>
                  <a:cubicBezTo>
                    <a:pt x="328930" y="1907413"/>
                    <a:pt x="325755" y="1907032"/>
                    <a:pt x="322707" y="1906397"/>
                  </a:cubicBezTo>
                  <a:cubicBezTo>
                    <a:pt x="319659" y="1905762"/>
                    <a:pt x="316738" y="1904746"/>
                    <a:pt x="313944" y="1903349"/>
                  </a:cubicBezTo>
                  <a:cubicBezTo>
                    <a:pt x="311150" y="1901952"/>
                    <a:pt x="308483" y="1900301"/>
                    <a:pt x="306070" y="1898269"/>
                  </a:cubicBezTo>
                  <a:cubicBezTo>
                    <a:pt x="303657" y="1896237"/>
                    <a:pt x="301498" y="1893951"/>
                    <a:pt x="299720" y="1891411"/>
                  </a:cubicBezTo>
                  <a:cubicBezTo>
                    <a:pt x="297942" y="1888871"/>
                    <a:pt x="296291" y="1886077"/>
                    <a:pt x="295148" y="1883283"/>
                  </a:cubicBezTo>
                  <a:cubicBezTo>
                    <a:pt x="294005" y="1880362"/>
                    <a:pt x="293243" y="1877314"/>
                    <a:pt x="292735" y="1874266"/>
                  </a:cubicBezTo>
                  <a:cubicBezTo>
                    <a:pt x="292227" y="1871218"/>
                    <a:pt x="291846" y="1870329"/>
                    <a:pt x="292481" y="1864868"/>
                  </a:cubicBezTo>
                  <a:cubicBezTo>
                    <a:pt x="297561" y="1820291"/>
                    <a:pt x="397764" y="1429893"/>
                    <a:pt x="448056" y="1263396"/>
                  </a:cubicBezTo>
                  <a:cubicBezTo>
                    <a:pt x="484505" y="1142746"/>
                    <a:pt x="555752" y="955421"/>
                    <a:pt x="554863" y="955040"/>
                  </a:cubicBezTo>
                  <a:cubicBezTo>
                    <a:pt x="554736" y="955040"/>
                    <a:pt x="552831" y="961009"/>
                    <a:pt x="551307" y="963676"/>
                  </a:cubicBezTo>
                  <a:cubicBezTo>
                    <a:pt x="549783" y="966343"/>
                    <a:pt x="547878" y="969010"/>
                    <a:pt x="545719" y="971296"/>
                  </a:cubicBezTo>
                  <a:cubicBezTo>
                    <a:pt x="543560" y="973582"/>
                    <a:pt x="541147" y="975614"/>
                    <a:pt x="538480" y="977265"/>
                  </a:cubicBezTo>
                  <a:cubicBezTo>
                    <a:pt x="535813" y="978916"/>
                    <a:pt x="532892" y="980313"/>
                    <a:pt x="529971" y="981329"/>
                  </a:cubicBezTo>
                  <a:cubicBezTo>
                    <a:pt x="527050" y="982345"/>
                    <a:pt x="523875" y="982980"/>
                    <a:pt x="520827" y="983234"/>
                  </a:cubicBezTo>
                  <a:cubicBezTo>
                    <a:pt x="517779" y="983488"/>
                    <a:pt x="514477" y="983361"/>
                    <a:pt x="511429" y="982853"/>
                  </a:cubicBezTo>
                  <a:cubicBezTo>
                    <a:pt x="508381" y="982345"/>
                    <a:pt x="505333" y="981456"/>
                    <a:pt x="502412" y="980313"/>
                  </a:cubicBezTo>
                  <a:cubicBezTo>
                    <a:pt x="499491" y="979170"/>
                    <a:pt x="496697" y="977646"/>
                    <a:pt x="494157" y="975741"/>
                  </a:cubicBezTo>
                  <a:cubicBezTo>
                    <a:pt x="491617" y="973963"/>
                    <a:pt x="489331" y="971677"/>
                    <a:pt x="487426" y="969264"/>
                  </a:cubicBezTo>
                  <a:cubicBezTo>
                    <a:pt x="485394" y="966851"/>
                    <a:pt x="483743" y="964057"/>
                    <a:pt x="482346" y="961263"/>
                  </a:cubicBezTo>
                  <a:cubicBezTo>
                    <a:pt x="480949" y="958469"/>
                    <a:pt x="479933" y="955421"/>
                    <a:pt x="479298" y="952373"/>
                  </a:cubicBezTo>
                  <a:cubicBezTo>
                    <a:pt x="478663" y="949325"/>
                    <a:pt x="478409" y="946150"/>
                    <a:pt x="478536" y="943102"/>
                  </a:cubicBezTo>
                  <a:cubicBezTo>
                    <a:pt x="478663" y="940054"/>
                    <a:pt x="480060" y="933831"/>
                    <a:pt x="479933" y="933831"/>
                  </a:cubicBezTo>
                  <a:cubicBezTo>
                    <a:pt x="479171" y="933704"/>
                    <a:pt x="347980" y="1699387"/>
                    <a:pt x="332867" y="1750060"/>
                  </a:cubicBezTo>
                  <a:cubicBezTo>
                    <a:pt x="331216" y="1755394"/>
                    <a:pt x="330708" y="1756029"/>
                    <a:pt x="329184" y="1758696"/>
                  </a:cubicBezTo>
                  <a:cubicBezTo>
                    <a:pt x="327660" y="1761363"/>
                    <a:pt x="325755" y="1763903"/>
                    <a:pt x="323596" y="1766189"/>
                  </a:cubicBezTo>
                  <a:cubicBezTo>
                    <a:pt x="321437" y="1768475"/>
                    <a:pt x="319024" y="1770634"/>
                    <a:pt x="316357" y="1772285"/>
                  </a:cubicBezTo>
                  <a:cubicBezTo>
                    <a:pt x="313690" y="1773936"/>
                    <a:pt x="310769" y="1775333"/>
                    <a:pt x="307848" y="1776349"/>
                  </a:cubicBezTo>
                  <a:cubicBezTo>
                    <a:pt x="304927" y="1777365"/>
                    <a:pt x="301752" y="1778000"/>
                    <a:pt x="298704" y="1778254"/>
                  </a:cubicBezTo>
                  <a:cubicBezTo>
                    <a:pt x="295656" y="1778508"/>
                    <a:pt x="292354" y="1778381"/>
                    <a:pt x="289306" y="1777873"/>
                  </a:cubicBezTo>
                  <a:cubicBezTo>
                    <a:pt x="286258" y="1777365"/>
                    <a:pt x="283083" y="1776476"/>
                    <a:pt x="280289" y="1775333"/>
                  </a:cubicBezTo>
                  <a:cubicBezTo>
                    <a:pt x="277368" y="1774063"/>
                    <a:pt x="274701" y="1772539"/>
                    <a:pt x="272161" y="1770634"/>
                  </a:cubicBezTo>
                  <a:cubicBezTo>
                    <a:pt x="269621" y="1768856"/>
                    <a:pt x="267335" y="1766697"/>
                    <a:pt x="265303" y="1764284"/>
                  </a:cubicBezTo>
                  <a:cubicBezTo>
                    <a:pt x="263271" y="1761871"/>
                    <a:pt x="261620" y="1759077"/>
                    <a:pt x="260223" y="1756283"/>
                  </a:cubicBezTo>
                  <a:cubicBezTo>
                    <a:pt x="258826" y="1753489"/>
                    <a:pt x="257810" y="1750441"/>
                    <a:pt x="257175" y="1747393"/>
                  </a:cubicBezTo>
                  <a:cubicBezTo>
                    <a:pt x="256540" y="1744345"/>
                    <a:pt x="256286" y="1741170"/>
                    <a:pt x="256413" y="1738122"/>
                  </a:cubicBezTo>
                  <a:cubicBezTo>
                    <a:pt x="256540" y="1735074"/>
                    <a:pt x="256667" y="1733804"/>
                    <a:pt x="257937" y="1728851"/>
                  </a:cubicBezTo>
                  <a:cubicBezTo>
                    <a:pt x="263779" y="1705991"/>
                    <a:pt x="295529" y="1628648"/>
                    <a:pt x="323215" y="1540764"/>
                  </a:cubicBezTo>
                  <a:cubicBezTo>
                    <a:pt x="385953" y="1341501"/>
                    <a:pt x="584708" y="611505"/>
                    <a:pt x="602996" y="554609"/>
                  </a:cubicBezTo>
                  <a:cubicBezTo>
                    <a:pt x="604774" y="549148"/>
                    <a:pt x="604774" y="548513"/>
                    <a:pt x="606171" y="545719"/>
                  </a:cubicBezTo>
                  <a:cubicBezTo>
                    <a:pt x="607568" y="542925"/>
                    <a:pt x="609346" y="540131"/>
                    <a:pt x="611378" y="537718"/>
                  </a:cubicBezTo>
                  <a:cubicBezTo>
                    <a:pt x="613410" y="535305"/>
                    <a:pt x="615696" y="533146"/>
                    <a:pt x="618236" y="531368"/>
                  </a:cubicBezTo>
                  <a:cubicBezTo>
                    <a:pt x="620776" y="529463"/>
                    <a:pt x="623697" y="527812"/>
                    <a:pt x="626618" y="526669"/>
                  </a:cubicBezTo>
                  <a:cubicBezTo>
                    <a:pt x="629539" y="525526"/>
                    <a:pt x="632714" y="524637"/>
                    <a:pt x="635762" y="524256"/>
                  </a:cubicBezTo>
                  <a:cubicBezTo>
                    <a:pt x="638810" y="523875"/>
                    <a:pt x="642112" y="523748"/>
                    <a:pt x="645160" y="524002"/>
                  </a:cubicBezTo>
                  <a:cubicBezTo>
                    <a:pt x="648335" y="524256"/>
                    <a:pt x="651510" y="525018"/>
                    <a:pt x="654431" y="526034"/>
                  </a:cubicBezTo>
                  <a:cubicBezTo>
                    <a:pt x="657352" y="527050"/>
                    <a:pt x="660273" y="528447"/>
                    <a:pt x="662940" y="530225"/>
                  </a:cubicBezTo>
                  <a:cubicBezTo>
                    <a:pt x="665607" y="531876"/>
                    <a:pt x="668020" y="534035"/>
                    <a:pt x="670179" y="536321"/>
                  </a:cubicBezTo>
                  <a:cubicBezTo>
                    <a:pt x="672338" y="538607"/>
                    <a:pt x="674116" y="541274"/>
                    <a:pt x="675640" y="544068"/>
                  </a:cubicBezTo>
                  <a:cubicBezTo>
                    <a:pt x="677164" y="546862"/>
                    <a:pt x="678434" y="549783"/>
                    <a:pt x="679323" y="552831"/>
                  </a:cubicBezTo>
                  <a:cubicBezTo>
                    <a:pt x="680085" y="555879"/>
                    <a:pt x="680593" y="559054"/>
                    <a:pt x="680593" y="562229"/>
                  </a:cubicBezTo>
                  <a:cubicBezTo>
                    <a:pt x="680593" y="565404"/>
                    <a:pt x="680593" y="566420"/>
                    <a:pt x="679704" y="571627"/>
                  </a:cubicBezTo>
                  <a:cubicBezTo>
                    <a:pt x="675513" y="597916"/>
                    <a:pt x="648716" y="706882"/>
                    <a:pt x="625729" y="808736"/>
                  </a:cubicBezTo>
                  <a:cubicBezTo>
                    <a:pt x="584200" y="993013"/>
                    <a:pt x="472440" y="1538224"/>
                    <a:pt x="452501" y="1585722"/>
                  </a:cubicBezTo>
                  <a:cubicBezTo>
                    <a:pt x="450342" y="1590929"/>
                    <a:pt x="449326" y="1591310"/>
                    <a:pt x="447294" y="1593723"/>
                  </a:cubicBezTo>
                  <a:cubicBezTo>
                    <a:pt x="445262" y="1596136"/>
                    <a:pt x="442722" y="1598422"/>
                    <a:pt x="440182" y="1600327"/>
                  </a:cubicBezTo>
                  <a:cubicBezTo>
                    <a:pt x="437642" y="1602232"/>
                    <a:pt x="434721" y="1603756"/>
                    <a:pt x="431800" y="1604899"/>
                  </a:cubicBezTo>
                  <a:cubicBezTo>
                    <a:pt x="428879" y="1606042"/>
                    <a:pt x="425831" y="1606931"/>
                    <a:pt x="422656" y="1607439"/>
                  </a:cubicBezTo>
                  <a:cubicBezTo>
                    <a:pt x="419481" y="1607947"/>
                    <a:pt x="416179" y="1607947"/>
                    <a:pt x="413004" y="1607566"/>
                  </a:cubicBezTo>
                  <a:cubicBezTo>
                    <a:pt x="409829" y="1607185"/>
                    <a:pt x="406654" y="1606550"/>
                    <a:pt x="403733" y="1605534"/>
                  </a:cubicBezTo>
                  <a:cubicBezTo>
                    <a:pt x="400685" y="1604518"/>
                    <a:pt x="397764" y="1602994"/>
                    <a:pt x="395097" y="1601216"/>
                  </a:cubicBezTo>
                  <a:cubicBezTo>
                    <a:pt x="392430" y="1599438"/>
                    <a:pt x="390017" y="1597279"/>
                    <a:pt x="387858" y="1594993"/>
                  </a:cubicBezTo>
                  <a:cubicBezTo>
                    <a:pt x="385699" y="1592707"/>
                    <a:pt x="383667" y="1590040"/>
                    <a:pt x="382143" y="1587246"/>
                  </a:cubicBezTo>
                  <a:cubicBezTo>
                    <a:pt x="380619" y="1584452"/>
                    <a:pt x="379349" y="1581404"/>
                    <a:pt x="378587" y="1578356"/>
                  </a:cubicBezTo>
                  <a:cubicBezTo>
                    <a:pt x="377825" y="1575308"/>
                    <a:pt x="377444" y="1572133"/>
                    <a:pt x="377317" y="1568958"/>
                  </a:cubicBezTo>
                  <a:cubicBezTo>
                    <a:pt x="377190" y="1565783"/>
                    <a:pt x="377571" y="1562481"/>
                    <a:pt x="378206" y="1559433"/>
                  </a:cubicBezTo>
                  <a:cubicBezTo>
                    <a:pt x="378841" y="1556385"/>
                    <a:pt x="379222" y="1555496"/>
                    <a:pt x="381381" y="1550416"/>
                  </a:cubicBezTo>
                  <a:cubicBezTo>
                    <a:pt x="395732" y="1516634"/>
                    <a:pt x="496443" y="1317879"/>
                    <a:pt x="568960" y="1172337"/>
                  </a:cubicBezTo>
                  <a:cubicBezTo>
                    <a:pt x="668401" y="972820"/>
                    <a:pt x="904875" y="512318"/>
                    <a:pt x="923925" y="463296"/>
                  </a:cubicBezTo>
                  <a:cubicBezTo>
                    <a:pt x="926084" y="457835"/>
                    <a:pt x="925322" y="456819"/>
                    <a:pt x="926592" y="453898"/>
                  </a:cubicBezTo>
                  <a:cubicBezTo>
                    <a:pt x="927862" y="450977"/>
                    <a:pt x="929513" y="448056"/>
                    <a:pt x="931418" y="445516"/>
                  </a:cubicBezTo>
                  <a:cubicBezTo>
                    <a:pt x="933323" y="442976"/>
                    <a:pt x="935609" y="440436"/>
                    <a:pt x="938022" y="438404"/>
                  </a:cubicBezTo>
                  <a:cubicBezTo>
                    <a:pt x="940562" y="436372"/>
                    <a:pt x="943356" y="434594"/>
                    <a:pt x="946277" y="433197"/>
                  </a:cubicBezTo>
                  <a:cubicBezTo>
                    <a:pt x="949198" y="431800"/>
                    <a:pt x="952246" y="430657"/>
                    <a:pt x="955421" y="430022"/>
                  </a:cubicBezTo>
                  <a:cubicBezTo>
                    <a:pt x="958596" y="429387"/>
                    <a:pt x="962025" y="429133"/>
                    <a:pt x="965200" y="429260"/>
                  </a:cubicBezTo>
                  <a:cubicBezTo>
                    <a:pt x="968375" y="429387"/>
                    <a:pt x="971677" y="429768"/>
                    <a:pt x="974725" y="430657"/>
                  </a:cubicBezTo>
                  <a:cubicBezTo>
                    <a:pt x="977773" y="431546"/>
                    <a:pt x="980948" y="432816"/>
                    <a:pt x="983742" y="434467"/>
                  </a:cubicBezTo>
                  <a:cubicBezTo>
                    <a:pt x="986536" y="436118"/>
                    <a:pt x="989203" y="438150"/>
                    <a:pt x="991489" y="440309"/>
                  </a:cubicBezTo>
                  <a:cubicBezTo>
                    <a:pt x="993775" y="442595"/>
                    <a:pt x="995934" y="445135"/>
                    <a:pt x="997712" y="447802"/>
                  </a:cubicBezTo>
                  <a:cubicBezTo>
                    <a:pt x="999490" y="450469"/>
                    <a:pt x="1000887" y="453517"/>
                    <a:pt x="1001903" y="456565"/>
                  </a:cubicBezTo>
                  <a:cubicBezTo>
                    <a:pt x="1002919" y="459613"/>
                    <a:pt x="1003681" y="462788"/>
                    <a:pt x="1003935" y="465963"/>
                  </a:cubicBezTo>
                  <a:cubicBezTo>
                    <a:pt x="1004189" y="469138"/>
                    <a:pt x="1004062" y="470027"/>
                    <a:pt x="1003554" y="475742"/>
                  </a:cubicBezTo>
                  <a:cubicBezTo>
                    <a:pt x="999490" y="516128"/>
                    <a:pt x="954532" y="774827"/>
                    <a:pt x="924179" y="964438"/>
                  </a:cubicBezTo>
                  <a:cubicBezTo>
                    <a:pt x="882015" y="1228217"/>
                    <a:pt x="793115" y="1855216"/>
                    <a:pt x="775335" y="1911096"/>
                  </a:cubicBezTo>
                  <a:cubicBezTo>
                    <a:pt x="773557" y="1916811"/>
                    <a:pt x="772668" y="1917319"/>
                    <a:pt x="770890" y="1920113"/>
                  </a:cubicBezTo>
                  <a:cubicBezTo>
                    <a:pt x="769112" y="1922907"/>
                    <a:pt x="766953" y="1925447"/>
                    <a:pt x="764540" y="1927606"/>
                  </a:cubicBezTo>
                  <a:cubicBezTo>
                    <a:pt x="762127" y="1929892"/>
                    <a:pt x="759460" y="1931797"/>
                    <a:pt x="756539" y="1933448"/>
                  </a:cubicBezTo>
                  <a:cubicBezTo>
                    <a:pt x="753618" y="1935099"/>
                    <a:pt x="750443" y="1936369"/>
                    <a:pt x="747268" y="1937258"/>
                  </a:cubicBezTo>
                  <a:cubicBezTo>
                    <a:pt x="744093" y="1938147"/>
                    <a:pt x="740791" y="1938528"/>
                    <a:pt x="737489" y="1938655"/>
                  </a:cubicBezTo>
                  <a:cubicBezTo>
                    <a:pt x="734187" y="1938782"/>
                    <a:pt x="730758" y="1938401"/>
                    <a:pt x="727583" y="1937766"/>
                  </a:cubicBezTo>
                  <a:cubicBezTo>
                    <a:pt x="724408" y="1937131"/>
                    <a:pt x="721106" y="1935988"/>
                    <a:pt x="718185" y="1934464"/>
                  </a:cubicBezTo>
                  <a:cubicBezTo>
                    <a:pt x="715264" y="1933067"/>
                    <a:pt x="712470" y="1931162"/>
                    <a:pt x="709930" y="1929003"/>
                  </a:cubicBezTo>
                  <a:cubicBezTo>
                    <a:pt x="707390" y="1926844"/>
                    <a:pt x="705104" y="1924431"/>
                    <a:pt x="703199" y="1921764"/>
                  </a:cubicBezTo>
                  <a:cubicBezTo>
                    <a:pt x="701294" y="1919097"/>
                    <a:pt x="699643" y="1916176"/>
                    <a:pt x="698373" y="1913128"/>
                  </a:cubicBezTo>
                  <a:cubicBezTo>
                    <a:pt x="697103" y="1910080"/>
                    <a:pt x="696214" y="1906778"/>
                    <a:pt x="695706" y="1903476"/>
                  </a:cubicBezTo>
                  <a:cubicBezTo>
                    <a:pt x="695198" y="1900174"/>
                    <a:pt x="695071" y="1896872"/>
                    <a:pt x="695452" y="1893570"/>
                  </a:cubicBezTo>
                  <a:cubicBezTo>
                    <a:pt x="695833" y="1890268"/>
                    <a:pt x="695960" y="1889252"/>
                    <a:pt x="697611" y="1883918"/>
                  </a:cubicBezTo>
                  <a:cubicBezTo>
                    <a:pt x="706882" y="1855216"/>
                    <a:pt x="770128" y="1711706"/>
                    <a:pt x="812800" y="1615440"/>
                  </a:cubicBezTo>
                  <a:cubicBezTo>
                    <a:pt x="863092" y="1501902"/>
                    <a:pt x="988949" y="1273683"/>
                    <a:pt x="981202" y="1246505"/>
                  </a:cubicBezTo>
                  <a:cubicBezTo>
                    <a:pt x="979932" y="1242187"/>
                    <a:pt x="975233" y="1242949"/>
                    <a:pt x="972693" y="1240790"/>
                  </a:cubicBezTo>
                  <a:cubicBezTo>
                    <a:pt x="970153" y="1238631"/>
                    <a:pt x="967740" y="1235964"/>
                    <a:pt x="965835" y="1233297"/>
                  </a:cubicBezTo>
                  <a:cubicBezTo>
                    <a:pt x="963803" y="1230503"/>
                    <a:pt x="962152" y="1227582"/>
                    <a:pt x="960882" y="1224407"/>
                  </a:cubicBezTo>
                  <a:cubicBezTo>
                    <a:pt x="959612" y="1221232"/>
                    <a:pt x="958723" y="1217803"/>
                    <a:pt x="958215" y="1214501"/>
                  </a:cubicBezTo>
                  <a:cubicBezTo>
                    <a:pt x="957707" y="1211199"/>
                    <a:pt x="957707" y="1207643"/>
                    <a:pt x="958088" y="1204341"/>
                  </a:cubicBezTo>
                  <a:cubicBezTo>
                    <a:pt x="958469" y="1200912"/>
                    <a:pt x="959231" y="1197483"/>
                    <a:pt x="960374" y="1194308"/>
                  </a:cubicBezTo>
                  <a:cubicBezTo>
                    <a:pt x="961517" y="1191133"/>
                    <a:pt x="963041" y="1187958"/>
                    <a:pt x="964946" y="1185164"/>
                  </a:cubicBezTo>
                  <a:cubicBezTo>
                    <a:pt x="966851" y="1182370"/>
                    <a:pt x="969137" y="1179703"/>
                    <a:pt x="971550" y="1177417"/>
                  </a:cubicBezTo>
                  <a:cubicBezTo>
                    <a:pt x="974090" y="1175131"/>
                    <a:pt x="976884" y="1173099"/>
                    <a:pt x="979805" y="1171448"/>
                  </a:cubicBezTo>
                  <a:cubicBezTo>
                    <a:pt x="982726" y="1169797"/>
                    <a:pt x="986028" y="1168654"/>
                    <a:pt x="989330" y="1167765"/>
                  </a:cubicBezTo>
                  <a:cubicBezTo>
                    <a:pt x="992632" y="1166876"/>
                    <a:pt x="996061" y="1166368"/>
                    <a:pt x="999363" y="1166241"/>
                  </a:cubicBezTo>
                  <a:cubicBezTo>
                    <a:pt x="1002792" y="1166114"/>
                    <a:pt x="1006221" y="1166622"/>
                    <a:pt x="1009523" y="1167384"/>
                  </a:cubicBezTo>
                  <a:cubicBezTo>
                    <a:pt x="1012825" y="1168146"/>
                    <a:pt x="1016508" y="1166749"/>
                    <a:pt x="1019175" y="1170813"/>
                  </a:cubicBezTo>
                  <a:cubicBezTo>
                    <a:pt x="1040638" y="1203706"/>
                    <a:pt x="963041" y="1844294"/>
                    <a:pt x="969645" y="1845818"/>
                  </a:cubicBezTo>
                  <a:cubicBezTo>
                    <a:pt x="970407" y="1845945"/>
                    <a:pt x="971550" y="1839849"/>
                    <a:pt x="972947" y="1837055"/>
                  </a:cubicBezTo>
                  <a:cubicBezTo>
                    <a:pt x="974344" y="1834261"/>
                    <a:pt x="976249" y="1831594"/>
                    <a:pt x="978281" y="1829308"/>
                  </a:cubicBezTo>
                  <a:cubicBezTo>
                    <a:pt x="980313" y="1827022"/>
                    <a:pt x="982726" y="1824990"/>
                    <a:pt x="985266" y="1823212"/>
                  </a:cubicBezTo>
                  <a:cubicBezTo>
                    <a:pt x="987806" y="1821434"/>
                    <a:pt x="990727" y="1820037"/>
                    <a:pt x="993648" y="1818894"/>
                  </a:cubicBezTo>
                  <a:cubicBezTo>
                    <a:pt x="996569" y="1817751"/>
                    <a:pt x="999617" y="1816989"/>
                    <a:pt x="1002665" y="1816608"/>
                  </a:cubicBezTo>
                  <a:cubicBezTo>
                    <a:pt x="1005713" y="1816227"/>
                    <a:pt x="1009015" y="1816227"/>
                    <a:pt x="1012063" y="1816608"/>
                  </a:cubicBezTo>
                  <a:cubicBezTo>
                    <a:pt x="1015111" y="1816989"/>
                    <a:pt x="1018159" y="1817751"/>
                    <a:pt x="1021080" y="1818894"/>
                  </a:cubicBezTo>
                  <a:cubicBezTo>
                    <a:pt x="1024001" y="1820037"/>
                    <a:pt x="1026795" y="1821434"/>
                    <a:pt x="1029335" y="1823212"/>
                  </a:cubicBezTo>
                  <a:cubicBezTo>
                    <a:pt x="1031875" y="1824990"/>
                    <a:pt x="1034288" y="1827149"/>
                    <a:pt x="1036320" y="1829435"/>
                  </a:cubicBezTo>
                  <a:cubicBezTo>
                    <a:pt x="1038352" y="1831721"/>
                    <a:pt x="1040257" y="1834388"/>
                    <a:pt x="1041654" y="1837182"/>
                  </a:cubicBezTo>
                  <a:cubicBezTo>
                    <a:pt x="1043051" y="1839976"/>
                    <a:pt x="1044194" y="1842897"/>
                    <a:pt x="1044956" y="1845945"/>
                  </a:cubicBezTo>
                  <a:cubicBezTo>
                    <a:pt x="1045718" y="1848993"/>
                    <a:pt x="1046099" y="1852168"/>
                    <a:pt x="1046099" y="1855216"/>
                  </a:cubicBezTo>
                  <a:cubicBezTo>
                    <a:pt x="1046099" y="1858264"/>
                    <a:pt x="1044575" y="1864360"/>
                    <a:pt x="1044956" y="1864487"/>
                  </a:cubicBezTo>
                  <a:cubicBezTo>
                    <a:pt x="1048639" y="1865249"/>
                    <a:pt x="1223772" y="1231138"/>
                    <a:pt x="1239520" y="1183513"/>
                  </a:cubicBezTo>
                  <a:cubicBezTo>
                    <a:pt x="1241425" y="1177798"/>
                    <a:pt x="1241552" y="1177036"/>
                    <a:pt x="1243076" y="1174115"/>
                  </a:cubicBezTo>
                  <a:cubicBezTo>
                    <a:pt x="1244600" y="1171194"/>
                    <a:pt x="1246632" y="1168400"/>
                    <a:pt x="1248791" y="1165860"/>
                  </a:cubicBezTo>
                  <a:cubicBezTo>
                    <a:pt x="1250950" y="1163447"/>
                    <a:pt x="1253617" y="1161161"/>
                    <a:pt x="1256284" y="1159256"/>
                  </a:cubicBezTo>
                  <a:cubicBezTo>
                    <a:pt x="1259078" y="1157351"/>
                    <a:pt x="1262126" y="1155700"/>
                    <a:pt x="1265174" y="1154557"/>
                  </a:cubicBezTo>
                  <a:cubicBezTo>
                    <a:pt x="1268349" y="1153414"/>
                    <a:pt x="1271651" y="1152525"/>
                    <a:pt x="1274953" y="1152144"/>
                  </a:cubicBezTo>
                  <a:cubicBezTo>
                    <a:pt x="1278255" y="1151763"/>
                    <a:pt x="1281684" y="1151763"/>
                    <a:pt x="1284986" y="1152144"/>
                  </a:cubicBezTo>
                  <a:cubicBezTo>
                    <a:pt x="1288288" y="1152525"/>
                    <a:pt x="1291590" y="1153541"/>
                    <a:pt x="1294765" y="1154684"/>
                  </a:cubicBezTo>
                  <a:cubicBezTo>
                    <a:pt x="1297813" y="1155827"/>
                    <a:pt x="1300988" y="1157351"/>
                    <a:pt x="1303655" y="1159256"/>
                  </a:cubicBezTo>
                  <a:cubicBezTo>
                    <a:pt x="1306449" y="1161161"/>
                    <a:pt x="1308989" y="1163447"/>
                    <a:pt x="1311148" y="1165987"/>
                  </a:cubicBezTo>
                  <a:cubicBezTo>
                    <a:pt x="1313307" y="1168527"/>
                    <a:pt x="1315339" y="1171321"/>
                    <a:pt x="1316863" y="1174242"/>
                  </a:cubicBezTo>
                  <a:cubicBezTo>
                    <a:pt x="1318387" y="1177163"/>
                    <a:pt x="1319657" y="1180465"/>
                    <a:pt x="1320419" y="1183640"/>
                  </a:cubicBezTo>
                  <a:cubicBezTo>
                    <a:pt x="1321181" y="1186942"/>
                    <a:pt x="1321562" y="1190371"/>
                    <a:pt x="1321562" y="1193673"/>
                  </a:cubicBezTo>
                  <a:cubicBezTo>
                    <a:pt x="1321562" y="1196975"/>
                    <a:pt x="1321308" y="1198499"/>
                    <a:pt x="1320292" y="1203579"/>
                  </a:cubicBezTo>
                  <a:cubicBezTo>
                    <a:pt x="1316736" y="1221740"/>
                    <a:pt x="1301115" y="1272540"/>
                    <a:pt x="1287018" y="1326769"/>
                  </a:cubicBezTo>
                  <a:cubicBezTo>
                    <a:pt x="1259967" y="1430909"/>
                    <a:pt x="1184021" y="1747520"/>
                    <a:pt x="1172972" y="1784858"/>
                  </a:cubicBezTo>
                  <a:cubicBezTo>
                    <a:pt x="1171448" y="1790065"/>
                    <a:pt x="1171321" y="1790954"/>
                    <a:pt x="1169924" y="1793748"/>
                  </a:cubicBezTo>
                  <a:cubicBezTo>
                    <a:pt x="1168527" y="1796542"/>
                    <a:pt x="1166876" y="1799209"/>
                    <a:pt x="1164844" y="1801622"/>
                  </a:cubicBezTo>
                  <a:cubicBezTo>
                    <a:pt x="1162812" y="1804035"/>
                    <a:pt x="1160526" y="1806321"/>
                    <a:pt x="1157986" y="1808099"/>
                  </a:cubicBezTo>
                  <a:cubicBezTo>
                    <a:pt x="1155446" y="1810004"/>
                    <a:pt x="1152652" y="1811528"/>
                    <a:pt x="1149731" y="1812671"/>
                  </a:cubicBezTo>
                  <a:cubicBezTo>
                    <a:pt x="1146810" y="1813814"/>
                    <a:pt x="1143762" y="1814703"/>
                    <a:pt x="1140714" y="1815211"/>
                  </a:cubicBezTo>
                  <a:cubicBezTo>
                    <a:pt x="1137666" y="1815719"/>
                    <a:pt x="1134364" y="1815719"/>
                    <a:pt x="1131316" y="1815465"/>
                  </a:cubicBezTo>
                  <a:cubicBezTo>
                    <a:pt x="1128268" y="1815211"/>
                    <a:pt x="1125093" y="1814576"/>
                    <a:pt x="1122172" y="1813560"/>
                  </a:cubicBezTo>
                  <a:cubicBezTo>
                    <a:pt x="1119251" y="1812544"/>
                    <a:pt x="1116330" y="1811020"/>
                    <a:pt x="1113663" y="1809369"/>
                  </a:cubicBezTo>
                  <a:cubicBezTo>
                    <a:pt x="1110996" y="1807718"/>
                    <a:pt x="1108583" y="1805686"/>
                    <a:pt x="1106424" y="1803400"/>
                  </a:cubicBezTo>
                  <a:cubicBezTo>
                    <a:pt x="1104265" y="1801114"/>
                    <a:pt x="1102360" y="1798447"/>
                    <a:pt x="1100836" y="1795780"/>
                  </a:cubicBezTo>
                  <a:cubicBezTo>
                    <a:pt x="1099312" y="1793113"/>
                    <a:pt x="1098042" y="1790065"/>
                    <a:pt x="1097280" y="1787144"/>
                  </a:cubicBezTo>
                  <a:cubicBezTo>
                    <a:pt x="1096391" y="1784096"/>
                    <a:pt x="1096010" y="1780921"/>
                    <a:pt x="1095883" y="1777873"/>
                  </a:cubicBezTo>
                  <a:cubicBezTo>
                    <a:pt x="1095756" y="1774698"/>
                    <a:pt x="1095756" y="1773809"/>
                    <a:pt x="1096772" y="1768475"/>
                  </a:cubicBezTo>
                  <a:cubicBezTo>
                    <a:pt x="1103249" y="1733423"/>
                    <a:pt x="1172845" y="1510665"/>
                    <a:pt x="1205484" y="1378712"/>
                  </a:cubicBezTo>
                  <a:cubicBezTo>
                    <a:pt x="1238631" y="1244473"/>
                    <a:pt x="1285748" y="1005459"/>
                    <a:pt x="1293749" y="969772"/>
                  </a:cubicBezTo>
                  <a:cubicBezTo>
                    <a:pt x="1295019" y="964438"/>
                    <a:pt x="1294765" y="963422"/>
                    <a:pt x="1295908" y="960501"/>
                  </a:cubicBezTo>
                  <a:cubicBezTo>
                    <a:pt x="1297051" y="957580"/>
                    <a:pt x="1298575" y="954659"/>
                    <a:pt x="1300353" y="952119"/>
                  </a:cubicBezTo>
                  <a:cubicBezTo>
                    <a:pt x="1302131" y="949579"/>
                    <a:pt x="1304290" y="947039"/>
                    <a:pt x="1306576" y="945007"/>
                  </a:cubicBezTo>
                  <a:cubicBezTo>
                    <a:pt x="1308862" y="942848"/>
                    <a:pt x="1311529" y="941070"/>
                    <a:pt x="1314323" y="939546"/>
                  </a:cubicBezTo>
                  <a:cubicBezTo>
                    <a:pt x="1317117" y="938022"/>
                    <a:pt x="1320165" y="936879"/>
                    <a:pt x="1323213" y="936117"/>
                  </a:cubicBezTo>
                  <a:cubicBezTo>
                    <a:pt x="1326261" y="935355"/>
                    <a:pt x="1329436" y="934974"/>
                    <a:pt x="1332611" y="934974"/>
                  </a:cubicBezTo>
                  <a:cubicBezTo>
                    <a:pt x="1335786" y="934974"/>
                    <a:pt x="1338961" y="935355"/>
                    <a:pt x="1342009" y="936117"/>
                  </a:cubicBezTo>
                  <a:cubicBezTo>
                    <a:pt x="1345057" y="936879"/>
                    <a:pt x="1348105" y="938022"/>
                    <a:pt x="1350899" y="939419"/>
                  </a:cubicBezTo>
                  <a:cubicBezTo>
                    <a:pt x="1353693" y="940816"/>
                    <a:pt x="1356360" y="942721"/>
                    <a:pt x="1358773" y="944753"/>
                  </a:cubicBezTo>
                  <a:cubicBezTo>
                    <a:pt x="1361186" y="946785"/>
                    <a:pt x="1363345" y="949325"/>
                    <a:pt x="1365123" y="951865"/>
                  </a:cubicBezTo>
                  <a:cubicBezTo>
                    <a:pt x="1366901" y="954405"/>
                    <a:pt x="1368425" y="957326"/>
                    <a:pt x="1369568" y="960247"/>
                  </a:cubicBezTo>
                  <a:cubicBezTo>
                    <a:pt x="1370711" y="963168"/>
                    <a:pt x="1371473" y="966343"/>
                    <a:pt x="1371854" y="969518"/>
                  </a:cubicBezTo>
                  <a:cubicBezTo>
                    <a:pt x="1372235" y="972566"/>
                    <a:pt x="1372489" y="973582"/>
                    <a:pt x="1371854" y="978916"/>
                  </a:cubicBezTo>
                  <a:cubicBezTo>
                    <a:pt x="1367790" y="1010793"/>
                    <a:pt x="1307338" y="1203325"/>
                    <a:pt x="1287145" y="1310386"/>
                  </a:cubicBezTo>
                  <a:cubicBezTo>
                    <a:pt x="1268603" y="1408557"/>
                    <a:pt x="1261110" y="1568577"/>
                    <a:pt x="1252093" y="1596263"/>
                  </a:cubicBezTo>
                  <a:cubicBezTo>
                    <a:pt x="1250442" y="1601343"/>
                    <a:pt x="1249299" y="1602105"/>
                    <a:pt x="1247394" y="1604645"/>
                  </a:cubicBezTo>
                  <a:cubicBezTo>
                    <a:pt x="1245489" y="1607185"/>
                    <a:pt x="1243330" y="1609725"/>
                    <a:pt x="1240917" y="1611757"/>
                  </a:cubicBezTo>
                  <a:cubicBezTo>
                    <a:pt x="1238504" y="1613789"/>
                    <a:pt x="1235710" y="1615567"/>
                    <a:pt x="1232789" y="1616964"/>
                  </a:cubicBezTo>
                  <a:cubicBezTo>
                    <a:pt x="1229995" y="1618361"/>
                    <a:pt x="1226820" y="1619504"/>
                    <a:pt x="1223772" y="1620139"/>
                  </a:cubicBezTo>
                  <a:cubicBezTo>
                    <a:pt x="1220597" y="1620774"/>
                    <a:pt x="1217295" y="1621155"/>
                    <a:pt x="1214120" y="1621028"/>
                  </a:cubicBezTo>
                  <a:cubicBezTo>
                    <a:pt x="1210945" y="1620901"/>
                    <a:pt x="1207770" y="1620393"/>
                    <a:pt x="1204722" y="1619631"/>
                  </a:cubicBezTo>
                  <a:cubicBezTo>
                    <a:pt x="1201674" y="1618742"/>
                    <a:pt x="1198626" y="1617599"/>
                    <a:pt x="1195832" y="1616075"/>
                  </a:cubicBezTo>
                  <a:cubicBezTo>
                    <a:pt x="1193038" y="1614551"/>
                    <a:pt x="1190244" y="1612519"/>
                    <a:pt x="1187958" y="1610360"/>
                  </a:cubicBezTo>
                  <a:cubicBezTo>
                    <a:pt x="1185672" y="1608201"/>
                    <a:pt x="1183640" y="1605661"/>
                    <a:pt x="1181862" y="1602994"/>
                  </a:cubicBezTo>
                  <a:cubicBezTo>
                    <a:pt x="1180084" y="1600327"/>
                    <a:pt x="1178560" y="1597406"/>
                    <a:pt x="1177544" y="1594358"/>
                  </a:cubicBezTo>
                  <a:cubicBezTo>
                    <a:pt x="1176528" y="1591437"/>
                    <a:pt x="1175766" y="1588262"/>
                    <a:pt x="1175512" y="1585087"/>
                  </a:cubicBezTo>
                  <a:cubicBezTo>
                    <a:pt x="1175258" y="1581912"/>
                    <a:pt x="1175258" y="1578610"/>
                    <a:pt x="1175766" y="1575435"/>
                  </a:cubicBezTo>
                  <a:cubicBezTo>
                    <a:pt x="1176274" y="1572260"/>
                    <a:pt x="1176655" y="1571625"/>
                    <a:pt x="1178306" y="1566164"/>
                  </a:cubicBezTo>
                  <a:cubicBezTo>
                    <a:pt x="1192403" y="1521333"/>
                    <a:pt x="1324737" y="1139317"/>
                    <a:pt x="1395476" y="953897"/>
                  </a:cubicBezTo>
                  <a:cubicBezTo>
                    <a:pt x="1455293" y="797052"/>
                    <a:pt x="1554861" y="559181"/>
                    <a:pt x="1571244" y="523621"/>
                  </a:cubicBezTo>
                  <a:cubicBezTo>
                    <a:pt x="1573657" y="518541"/>
                    <a:pt x="1573911" y="517652"/>
                    <a:pt x="1575689" y="514985"/>
                  </a:cubicBezTo>
                  <a:cubicBezTo>
                    <a:pt x="1577467" y="512318"/>
                    <a:pt x="1579626" y="509651"/>
                    <a:pt x="1582039" y="507492"/>
                  </a:cubicBezTo>
                  <a:cubicBezTo>
                    <a:pt x="1584452" y="505333"/>
                    <a:pt x="1587246" y="503301"/>
                    <a:pt x="1590040" y="501777"/>
                  </a:cubicBezTo>
                  <a:cubicBezTo>
                    <a:pt x="1592834" y="500253"/>
                    <a:pt x="1596009" y="498983"/>
                    <a:pt x="1599057" y="498221"/>
                  </a:cubicBezTo>
                  <a:cubicBezTo>
                    <a:pt x="1602232" y="497332"/>
                    <a:pt x="1605534" y="496951"/>
                    <a:pt x="1608709" y="496824"/>
                  </a:cubicBezTo>
                  <a:cubicBezTo>
                    <a:pt x="1612011" y="496697"/>
                    <a:pt x="1615313" y="497078"/>
                    <a:pt x="1618488" y="497840"/>
                  </a:cubicBezTo>
                  <a:cubicBezTo>
                    <a:pt x="1621663" y="498602"/>
                    <a:pt x="1624711" y="499745"/>
                    <a:pt x="1627632" y="501142"/>
                  </a:cubicBezTo>
                  <a:cubicBezTo>
                    <a:pt x="1630553" y="502666"/>
                    <a:pt x="1633347" y="504444"/>
                    <a:pt x="1635760" y="506603"/>
                  </a:cubicBezTo>
                  <a:cubicBezTo>
                    <a:pt x="1638173" y="508635"/>
                    <a:pt x="1640459" y="511048"/>
                    <a:pt x="1642364" y="513715"/>
                  </a:cubicBezTo>
                  <a:cubicBezTo>
                    <a:pt x="1644269" y="516382"/>
                    <a:pt x="1645793" y="519303"/>
                    <a:pt x="1647063" y="522351"/>
                  </a:cubicBezTo>
                  <a:cubicBezTo>
                    <a:pt x="1648206" y="525399"/>
                    <a:pt x="1649095" y="528574"/>
                    <a:pt x="1649603" y="531749"/>
                  </a:cubicBezTo>
                  <a:cubicBezTo>
                    <a:pt x="1650111" y="534924"/>
                    <a:pt x="1650111" y="538353"/>
                    <a:pt x="1649730" y="541528"/>
                  </a:cubicBezTo>
                  <a:cubicBezTo>
                    <a:pt x="1649349" y="544703"/>
                    <a:pt x="1648841" y="545592"/>
                    <a:pt x="1647571" y="551053"/>
                  </a:cubicBezTo>
                  <a:cubicBezTo>
                    <a:pt x="1639697" y="585216"/>
                    <a:pt x="1586611" y="835025"/>
                    <a:pt x="1559433" y="921639"/>
                  </a:cubicBezTo>
                  <a:cubicBezTo>
                    <a:pt x="1544320" y="970026"/>
                    <a:pt x="1522222" y="1016127"/>
                    <a:pt x="1515999" y="1032129"/>
                  </a:cubicBezTo>
                  <a:cubicBezTo>
                    <a:pt x="1514221" y="1036574"/>
                    <a:pt x="1514094" y="1037971"/>
                    <a:pt x="1512697" y="1040638"/>
                  </a:cubicBezTo>
                  <a:cubicBezTo>
                    <a:pt x="1511300" y="1043305"/>
                    <a:pt x="1509395" y="1045972"/>
                    <a:pt x="1507363" y="1048258"/>
                  </a:cubicBezTo>
                  <a:cubicBezTo>
                    <a:pt x="1505331" y="1050544"/>
                    <a:pt x="1503045" y="1052576"/>
                    <a:pt x="1500505" y="1054227"/>
                  </a:cubicBezTo>
                  <a:cubicBezTo>
                    <a:pt x="1497965" y="1056005"/>
                    <a:pt x="1495171" y="1057529"/>
                    <a:pt x="1492377" y="1058545"/>
                  </a:cubicBezTo>
                  <a:cubicBezTo>
                    <a:pt x="1489456" y="1059688"/>
                    <a:pt x="1486408" y="1060323"/>
                    <a:pt x="1483360" y="1060704"/>
                  </a:cubicBezTo>
                  <a:cubicBezTo>
                    <a:pt x="1480312" y="1061085"/>
                    <a:pt x="1477264" y="1060958"/>
                    <a:pt x="1474216" y="1060577"/>
                  </a:cubicBezTo>
                  <a:cubicBezTo>
                    <a:pt x="1471168" y="1060196"/>
                    <a:pt x="1468120" y="1059434"/>
                    <a:pt x="1465326" y="1058291"/>
                  </a:cubicBezTo>
                  <a:cubicBezTo>
                    <a:pt x="1462532" y="1057148"/>
                    <a:pt x="1459738" y="1055751"/>
                    <a:pt x="1457198" y="1053973"/>
                  </a:cubicBezTo>
                  <a:cubicBezTo>
                    <a:pt x="1454658" y="1052195"/>
                    <a:pt x="1452372" y="1050163"/>
                    <a:pt x="1450340" y="1047877"/>
                  </a:cubicBezTo>
                  <a:cubicBezTo>
                    <a:pt x="1448308" y="1045591"/>
                    <a:pt x="1446530" y="1042924"/>
                    <a:pt x="1445133" y="1040257"/>
                  </a:cubicBezTo>
                  <a:cubicBezTo>
                    <a:pt x="1443736" y="1037590"/>
                    <a:pt x="1442593" y="1034542"/>
                    <a:pt x="1441958" y="1031621"/>
                  </a:cubicBezTo>
                  <a:cubicBezTo>
                    <a:pt x="1441323" y="1028700"/>
                    <a:pt x="1440942" y="1025652"/>
                    <a:pt x="1440942" y="1022604"/>
                  </a:cubicBezTo>
                  <a:cubicBezTo>
                    <a:pt x="1440942" y="1019556"/>
                    <a:pt x="1441196" y="1018794"/>
                    <a:pt x="1442085" y="1013460"/>
                  </a:cubicBezTo>
                  <a:cubicBezTo>
                    <a:pt x="1449070" y="974344"/>
                    <a:pt x="1523111" y="658114"/>
                    <a:pt x="1554734" y="528066"/>
                  </a:cubicBezTo>
                  <a:cubicBezTo>
                    <a:pt x="1576070" y="440309"/>
                    <a:pt x="1601978" y="331851"/>
                    <a:pt x="1610487" y="307975"/>
                  </a:cubicBezTo>
                  <a:cubicBezTo>
                    <a:pt x="1612265" y="303149"/>
                    <a:pt x="1612773" y="302133"/>
                    <a:pt x="1614424" y="299593"/>
                  </a:cubicBezTo>
                  <a:cubicBezTo>
                    <a:pt x="1616075" y="297053"/>
                    <a:pt x="1617980" y="294640"/>
                    <a:pt x="1620139" y="292481"/>
                  </a:cubicBezTo>
                  <a:cubicBezTo>
                    <a:pt x="1622298" y="290322"/>
                    <a:pt x="1624838" y="288417"/>
                    <a:pt x="1627378" y="286893"/>
                  </a:cubicBezTo>
                  <a:cubicBezTo>
                    <a:pt x="1630045" y="285369"/>
                    <a:pt x="1632839" y="284099"/>
                    <a:pt x="1635760" y="283210"/>
                  </a:cubicBezTo>
                  <a:cubicBezTo>
                    <a:pt x="1638681" y="282321"/>
                    <a:pt x="1641856" y="281686"/>
                    <a:pt x="1644904" y="281559"/>
                  </a:cubicBezTo>
                  <a:cubicBezTo>
                    <a:pt x="1647952" y="281432"/>
                    <a:pt x="1651127" y="281559"/>
                    <a:pt x="1654048" y="282194"/>
                  </a:cubicBezTo>
                  <a:cubicBezTo>
                    <a:pt x="1657096" y="282829"/>
                    <a:pt x="1660017" y="283845"/>
                    <a:pt x="1662811" y="285115"/>
                  </a:cubicBezTo>
                  <a:cubicBezTo>
                    <a:pt x="1665605" y="286385"/>
                    <a:pt x="1668145" y="288036"/>
                    <a:pt x="1670558" y="289941"/>
                  </a:cubicBezTo>
                  <a:cubicBezTo>
                    <a:pt x="1672971" y="291846"/>
                    <a:pt x="1675130" y="294005"/>
                    <a:pt x="1677035" y="296418"/>
                  </a:cubicBezTo>
                  <a:cubicBezTo>
                    <a:pt x="1678940" y="298831"/>
                    <a:pt x="1680464" y="301498"/>
                    <a:pt x="1681734" y="304292"/>
                  </a:cubicBezTo>
                  <a:cubicBezTo>
                    <a:pt x="1683004" y="307086"/>
                    <a:pt x="1683893" y="310134"/>
                    <a:pt x="1684401" y="313182"/>
                  </a:cubicBezTo>
                  <a:cubicBezTo>
                    <a:pt x="1684909" y="316230"/>
                    <a:pt x="1685036" y="319278"/>
                    <a:pt x="1684782" y="322326"/>
                  </a:cubicBezTo>
                  <a:cubicBezTo>
                    <a:pt x="1684528" y="325374"/>
                    <a:pt x="1684274" y="326136"/>
                    <a:pt x="1683131" y="331343"/>
                  </a:cubicBezTo>
                  <a:cubicBezTo>
                    <a:pt x="1674622" y="370713"/>
                    <a:pt x="1598930" y="692658"/>
                    <a:pt x="1560576" y="827278"/>
                  </a:cubicBezTo>
                  <a:cubicBezTo>
                    <a:pt x="1533779" y="921258"/>
                    <a:pt x="1491615" y="1038733"/>
                    <a:pt x="1483741" y="1064387"/>
                  </a:cubicBezTo>
                  <a:cubicBezTo>
                    <a:pt x="1482217" y="1069340"/>
                    <a:pt x="1482471" y="1070483"/>
                    <a:pt x="1481201" y="1073277"/>
                  </a:cubicBezTo>
                  <a:cubicBezTo>
                    <a:pt x="1480058" y="1076071"/>
                    <a:pt x="1478407" y="1078738"/>
                    <a:pt x="1476502" y="1081151"/>
                  </a:cubicBezTo>
                  <a:cubicBezTo>
                    <a:pt x="1474724" y="1083564"/>
                    <a:pt x="1472565" y="1085850"/>
                    <a:pt x="1470152" y="1087755"/>
                  </a:cubicBezTo>
                  <a:cubicBezTo>
                    <a:pt x="1467739" y="1089660"/>
                    <a:pt x="1465072" y="1091311"/>
                    <a:pt x="1462278" y="1092581"/>
                  </a:cubicBezTo>
                  <a:cubicBezTo>
                    <a:pt x="1459484" y="1093851"/>
                    <a:pt x="1456563" y="1094867"/>
                    <a:pt x="1453642" y="1095502"/>
                  </a:cubicBezTo>
                  <a:cubicBezTo>
                    <a:pt x="1450594" y="1096137"/>
                    <a:pt x="1447419" y="1096264"/>
                    <a:pt x="1444371" y="1096137"/>
                  </a:cubicBezTo>
                  <a:cubicBezTo>
                    <a:pt x="1441323" y="1096010"/>
                    <a:pt x="1438275" y="1095502"/>
                    <a:pt x="1435354" y="1094613"/>
                  </a:cubicBezTo>
                  <a:cubicBezTo>
                    <a:pt x="1432433" y="1093724"/>
                    <a:pt x="1429639" y="1092454"/>
                    <a:pt x="1426972" y="1090930"/>
                  </a:cubicBezTo>
                  <a:cubicBezTo>
                    <a:pt x="1424305" y="1089406"/>
                    <a:pt x="1421765" y="1087501"/>
                    <a:pt x="1419606" y="1085342"/>
                  </a:cubicBezTo>
                  <a:cubicBezTo>
                    <a:pt x="1417447" y="1083183"/>
                    <a:pt x="1415542" y="1080770"/>
                    <a:pt x="1413891" y="1078230"/>
                  </a:cubicBezTo>
                  <a:cubicBezTo>
                    <a:pt x="1412240" y="1075690"/>
                    <a:pt x="1410843" y="1072896"/>
                    <a:pt x="1409954" y="1069975"/>
                  </a:cubicBezTo>
                  <a:cubicBezTo>
                    <a:pt x="1408938" y="1067054"/>
                    <a:pt x="1408430" y="1064006"/>
                    <a:pt x="1408176" y="1060958"/>
                  </a:cubicBezTo>
                  <a:cubicBezTo>
                    <a:pt x="1407922" y="1057910"/>
                    <a:pt x="1407795" y="1057021"/>
                    <a:pt x="1408557" y="1051687"/>
                  </a:cubicBezTo>
                  <a:cubicBezTo>
                    <a:pt x="1413764" y="1012571"/>
                    <a:pt x="1485646" y="737870"/>
                    <a:pt x="1518793" y="572135"/>
                  </a:cubicBezTo>
                  <a:cubicBezTo>
                    <a:pt x="1554099" y="395986"/>
                    <a:pt x="1598803" y="63246"/>
                    <a:pt x="1612519" y="23749"/>
                  </a:cubicBezTo>
                  <a:cubicBezTo>
                    <a:pt x="1614297" y="18669"/>
                    <a:pt x="1615186" y="18161"/>
                    <a:pt x="1616964" y="15621"/>
                  </a:cubicBezTo>
                  <a:cubicBezTo>
                    <a:pt x="1618742" y="13208"/>
                    <a:pt x="1620901" y="10795"/>
                    <a:pt x="1623187" y="8890"/>
                  </a:cubicBezTo>
                  <a:cubicBezTo>
                    <a:pt x="1625473" y="6985"/>
                    <a:pt x="1628140" y="5334"/>
                    <a:pt x="1630934" y="3937"/>
                  </a:cubicBezTo>
                  <a:cubicBezTo>
                    <a:pt x="1633601" y="2667"/>
                    <a:pt x="1636649" y="1524"/>
                    <a:pt x="1639570" y="889"/>
                  </a:cubicBezTo>
                  <a:cubicBezTo>
                    <a:pt x="1642491" y="254"/>
                    <a:pt x="1645666" y="0"/>
                    <a:pt x="1648714" y="0"/>
                  </a:cubicBezTo>
                  <a:cubicBezTo>
                    <a:pt x="1651762" y="0"/>
                    <a:pt x="1654937" y="508"/>
                    <a:pt x="1657858" y="1270"/>
                  </a:cubicBezTo>
                  <a:cubicBezTo>
                    <a:pt x="1660779" y="2032"/>
                    <a:pt x="1663700" y="3302"/>
                    <a:pt x="1666367" y="4826"/>
                  </a:cubicBezTo>
                  <a:cubicBezTo>
                    <a:pt x="1669034" y="6350"/>
                    <a:pt x="1671701" y="8128"/>
                    <a:pt x="1673860" y="10160"/>
                  </a:cubicBezTo>
                  <a:cubicBezTo>
                    <a:pt x="1676146" y="12192"/>
                    <a:pt x="1678051" y="14732"/>
                    <a:pt x="1679702" y="17272"/>
                  </a:cubicBezTo>
                  <a:cubicBezTo>
                    <a:pt x="1681353" y="19812"/>
                    <a:pt x="1682750" y="22606"/>
                    <a:pt x="1683766" y="25527"/>
                  </a:cubicBezTo>
                  <a:cubicBezTo>
                    <a:pt x="1684782" y="28321"/>
                    <a:pt x="1685544" y="31369"/>
                    <a:pt x="1685798" y="34417"/>
                  </a:cubicBezTo>
                  <a:cubicBezTo>
                    <a:pt x="1686052" y="37465"/>
                    <a:pt x="1686052" y="40640"/>
                    <a:pt x="1685544" y="43688"/>
                  </a:cubicBezTo>
                  <a:cubicBezTo>
                    <a:pt x="1685036" y="46736"/>
                    <a:pt x="1684909" y="47371"/>
                    <a:pt x="1683131" y="52578"/>
                  </a:cubicBezTo>
                  <a:cubicBezTo>
                    <a:pt x="1668272" y="95123"/>
                    <a:pt x="1517269" y="435229"/>
                    <a:pt x="1435989" y="629539"/>
                  </a:cubicBezTo>
                  <a:cubicBezTo>
                    <a:pt x="1353566" y="826516"/>
                    <a:pt x="1209040" y="1184148"/>
                    <a:pt x="1192149" y="1226566"/>
                  </a:cubicBezTo>
                  <a:cubicBezTo>
                    <a:pt x="1190117" y="1231646"/>
                    <a:pt x="1190244" y="1232408"/>
                    <a:pt x="1188847" y="1235075"/>
                  </a:cubicBezTo>
                  <a:cubicBezTo>
                    <a:pt x="1187323" y="1237742"/>
                    <a:pt x="1185418" y="1240282"/>
                    <a:pt x="1183386" y="1242568"/>
                  </a:cubicBezTo>
                  <a:cubicBezTo>
                    <a:pt x="1181354" y="1244854"/>
                    <a:pt x="1178941" y="1246886"/>
                    <a:pt x="1176401" y="1248537"/>
                  </a:cubicBezTo>
                  <a:cubicBezTo>
                    <a:pt x="1173861" y="1250188"/>
                    <a:pt x="1171067" y="1251712"/>
                    <a:pt x="1168273" y="1252728"/>
                  </a:cubicBezTo>
                  <a:cubicBezTo>
                    <a:pt x="1165352" y="1253744"/>
                    <a:pt x="1162304" y="1254506"/>
                    <a:pt x="1159256" y="1254760"/>
                  </a:cubicBezTo>
                  <a:cubicBezTo>
                    <a:pt x="1156208" y="1255014"/>
                    <a:pt x="1153160" y="1255014"/>
                    <a:pt x="1150112" y="1254633"/>
                  </a:cubicBezTo>
                  <a:cubicBezTo>
                    <a:pt x="1147064" y="1254252"/>
                    <a:pt x="1144016" y="1253363"/>
                    <a:pt x="1141222" y="1252220"/>
                  </a:cubicBezTo>
                  <a:cubicBezTo>
                    <a:pt x="1138428" y="1251077"/>
                    <a:pt x="1135634" y="1249680"/>
                    <a:pt x="1133094" y="1247902"/>
                  </a:cubicBezTo>
                  <a:cubicBezTo>
                    <a:pt x="1130681" y="1246124"/>
                    <a:pt x="1128395" y="1243965"/>
                    <a:pt x="1126363" y="1241679"/>
                  </a:cubicBezTo>
                  <a:cubicBezTo>
                    <a:pt x="1124458" y="1239393"/>
                    <a:pt x="1122680" y="1236726"/>
                    <a:pt x="1121283" y="1234059"/>
                  </a:cubicBezTo>
                  <a:cubicBezTo>
                    <a:pt x="1119886" y="1231265"/>
                    <a:pt x="1118743" y="1228344"/>
                    <a:pt x="1118108" y="1225296"/>
                  </a:cubicBezTo>
                  <a:cubicBezTo>
                    <a:pt x="1117473" y="1222375"/>
                    <a:pt x="1117092" y="1219200"/>
                    <a:pt x="1117092" y="1216152"/>
                  </a:cubicBezTo>
                  <a:cubicBezTo>
                    <a:pt x="1117092" y="1213104"/>
                    <a:pt x="1117346" y="1212215"/>
                    <a:pt x="1118362" y="1207135"/>
                  </a:cubicBezTo>
                  <a:cubicBezTo>
                    <a:pt x="1124966" y="1174877"/>
                    <a:pt x="1178814" y="986536"/>
                    <a:pt x="1213104" y="858266"/>
                  </a:cubicBezTo>
                  <a:cubicBezTo>
                    <a:pt x="1255268" y="700786"/>
                    <a:pt x="1339088" y="370840"/>
                    <a:pt x="1352169" y="331343"/>
                  </a:cubicBezTo>
                  <a:cubicBezTo>
                    <a:pt x="1353820" y="326263"/>
                    <a:pt x="1354201" y="325501"/>
                    <a:pt x="1355598" y="322834"/>
                  </a:cubicBezTo>
                  <a:cubicBezTo>
                    <a:pt x="1357122" y="320167"/>
                    <a:pt x="1358900" y="317627"/>
                    <a:pt x="1360932" y="315341"/>
                  </a:cubicBezTo>
                  <a:cubicBezTo>
                    <a:pt x="1362964" y="313055"/>
                    <a:pt x="1365377" y="311023"/>
                    <a:pt x="1367917" y="309372"/>
                  </a:cubicBezTo>
                  <a:cubicBezTo>
                    <a:pt x="1370457" y="307721"/>
                    <a:pt x="1373251" y="306197"/>
                    <a:pt x="1376172" y="305181"/>
                  </a:cubicBezTo>
                  <a:cubicBezTo>
                    <a:pt x="1379093" y="304165"/>
                    <a:pt x="1382141" y="303403"/>
                    <a:pt x="1385189" y="303149"/>
                  </a:cubicBezTo>
                  <a:cubicBezTo>
                    <a:pt x="1388237" y="302895"/>
                    <a:pt x="1391285" y="303022"/>
                    <a:pt x="1394333" y="303403"/>
                  </a:cubicBezTo>
                  <a:cubicBezTo>
                    <a:pt x="1397381" y="303784"/>
                    <a:pt x="1400429" y="304546"/>
                    <a:pt x="1403223" y="305689"/>
                  </a:cubicBezTo>
                  <a:cubicBezTo>
                    <a:pt x="1406017" y="306832"/>
                    <a:pt x="1408811" y="308356"/>
                    <a:pt x="1411351" y="310134"/>
                  </a:cubicBezTo>
                  <a:cubicBezTo>
                    <a:pt x="1413764" y="311912"/>
                    <a:pt x="1416177" y="314071"/>
                    <a:pt x="1418082" y="316357"/>
                  </a:cubicBezTo>
                  <a:cubicBezTo>
                    <a:pt x="1420114" y="318643"/>
                    <a:pt x="1421765" y="321310"/>
                    <a:pt x="1423162" y="324104"/>
                  </a:cubicBezTo>
                  <a:cubicBezTo>
                    <a:pt x="1424559" y="326771"/>
                    <a:pt x="1425702" y="329819"/>
                    <a:pt x="1426337" y="332740"/>
                  </a:cubicBezTo>
                  <a:cubicBezTo>
                    <a:pt x="1426972" y="335661"/>
                    <a:pt x="1427226" y="338836"/>
                    <a:pt x="1427226" y="341884"/>
                  </a:cubicBezTo>
                  <a:cubicBezTo>
                    <a:pt x="1427226" y="344932"/>
                    <a:pt x="1426972" y="345694"/>
                    <a:pt x="1425956" y="351028"/>
                  </a:cubicBezTo>
                  <a:cubicBezTo>
                    <a:pt x="1417955" y="391922"/>
                    <a:pt x="1337564" y="697865"/>
                    <a:pt x="1290955" y="875919"/>
                  </a:cubicBezTo>
                  <a:cubicBezTo>
                    <a:pt x="1242568" y="1060704"/>
                    <a:pt x="1155065" y="1399286"/>
                    <a:pt x="1140841" y="1440053"/>
                  </a:cubicBezTo>
                  <a:cubicBezTo>
                    <a:pt x="1139063" y="1445133"/>
                    <a:pt x="1138682" y="1445768"/>
                    <a:pt x="1137158" y="1448435"/>
                  </a:cubicBezTo>
                  <a:cubicBezTo>
                    <a:pt x="1135634" y="1451102"/>
                    <a:pt x="1133729" y="1453642"/>
                    <a:pt x="1131570" y="1455801"/>
                  </a:cubicBezTo>
                  <a:cubicBezTo>
                    <a:pt x="1129411" y="1457960"/>
                    <a:pt x="1126998" y="1459992"/>
                    <a:pt x="1124458" y="1461643"/>
                  </a:cubicBezTo>
                  <a:cubicBezTo>
                    <a:pt x="1121918" y="1463294"/>
                    <a:pt x="1118997" y="1464564"/>
                    <a:pt x="1116076" y="1465453"/>
                  </a:cubicBezTo>
                  <a:cubicBezTo>
                    <a:pt x="1113155" y="1466342"/>
                    <a:pt x="1110107" y="1466977"/>
                    <a:pt x="1107059" y="1467231"/>
                  </a:cubicBezTo>
                  <a:cubicBezTo>
                    <a:pt x="1104011" y="1467485"/>
                    <a:pt x="1100963" y="1467358"/>
                    <a:pt x="1097915" y="1466850"/>
                  </a:cubicBezTo>
                  <a:cubicBezTo>
                    <a:pt x="1094867" y="1466342"/>
                    <a:pt x="1091819" y="1465453"/>
                    <a:pt x="1089025" y="1464310"/>
                  </a:cubicBezTo>
                  <a:cubicBezTo>
                    <a:pt x="1086231" y="1463040"/>
                    <a:pt x="1083437" y="1461516"/>
                    <a:pt x="1081024" y="1459611"/>
                  </a:cubicBezTo>
                  <a:cubicBezTo>
                    <a:pt x="1078611" y="1457833"/>
                    <a:pt x="1076325" y="1455674"/>
                    <a:pt x="1074420" y="1453261"/>
                  </a:cubicBezTo>
                  <a:cubicBezTo>
                    <a:pt x="1072515" y="1450848"/>
                    <a:pt x="1070864" y="1448181"/>
                    <a:pt x="1069594" y="1445387"/>
                  </a:cubicBezTo>
                  <a:cubicBezTo>
                    <a:pt x="1068324" y="1442593"/>
                    <a:pt x="1067308" y="1439672"/>
                    <a:pt x="1066673" y="1436624"/>
                  </a:cubicBezTo>
                  <a:cubicBezTo>
                    <a:pt x="1066038" y="1433703"/>
                    <a:pt x="1065911" y="1430528"/>
                    <a:pt x="1066038" y="1427480"/>
                  </a:cubicBezTo>
                  <a:cubicBezTo>
                    <a:pt x="1066165" y="1424432"/>
                    <a:pt x="1066292" y="1423543"/>
                    <a:pt x="1067562" y="1418336"/>
                  </a:cubicBezTo>
                  <a:cubicBezTo>
                    <a:pt x="1076960" y="1381252"/>
                    <a:pt x="1165352" y="1147191"/>
                    <a:pt x="1219200" y="978789"/>
                  </a:cubicBezTo>
                  <a:cubicBezTo>
                    <a:pt x="1290828" y="754888"/>
                    <a:pt x="1430528" y="238379"/>
                    <a:pt x="1451991" y="190881"/>
                  </a:cubicBezTo>
                  <a:cubicBezTo>
                    <a:pt x="1454277" y="185801"/>
                    <a:pt x="1455039" y="185420"/>
                    <a:pt x="1456944" y="183007"/>
                  </a:cubicBezTo>
                  <a:cubicBezTo>
                    <a:pt x="1458849" y="180594"/>
                    <a:pt x="1461262" y="178562"/>
                    <a:pt x="1463675" y="176657"/>
                  </a:cubicBezTo>
                  <a:cubicBezTo>
                    <a:pt x="1466088" y="174879"/>
                    <a:pt x="1468755" y="173101"/>
                    <a:pt x="1471549" y="171958"/>
                  </a:cubicBezTo>
                  <a:cubicBezTo>
                    <a:pt x="1474343" y="170688"/>
                    <a:pt x="1477391" y="169926"/>
                    <a:pt x="1480439" y="169418"/>
                  </a:cubicBezTo>
                  <a:cubicBezTo>
                    <a:pt x="1483487" y="168910"/>
                    <a:pt x="1486662" y="168783"/>
                    <a:pt x="1489710" y="169037"/>
                  </a:cubicBezTo>
                  <a:cubicBezTo>
                    <a:pt x="1492758" y="169291"/>
                    <a:pt x="1495806" y="169926"/>
                    <a:pt x="1498727" y="170942"/>
                  </a:cubicBezTo>
                  <a:cubicBezTo>
                    <a:pt x="1501648" y="171958"/>
                    <a:pt x="1504442" y="173228"/>
                    <a:pt x="1506982" y="174879"/>
                  </a:cubicBezTo>
                  <a:cubicBezTo>
                    <a:pt x="1509522" y="176530"/>
                    <a:pt x="1512062" y="178562"/>
                    <a:pt x="1514221" y="180721"/>
                  </a:cubicBezTo>
                  <a:cubicBezTo>
                    <a:pt x="1516380" y="182880"/>
                    <a:pt x="1518158" y="185420"/>
                    <a:pt x="1519682" y="188087"/>
                  </a:cubicBezTo>
                  <a:cubicBezTo>
                    <a:pt x="1521206" y="190754"/>
                    <a:pt x="1522476" y="193548"/>
                    <a:pt x="1523365" y="196469"/>
                  </a:cubicBezTo>
                  <a:cubicBezTo>
                    <a:pt x="1524254" y="199390"/>
                    <a:pt x="1524762" y="202565"/>
                    <a:pt x="1524889" y="205613"/>
                  </a:cubicBezTo>
                  <a:cubicBezTo>
                    <a:pt x="1525016" y="208661"/>
                    <a:pt x="1524762" y="211836"/>
                    <a:pt x="1524127" y="214757"/>
                  </a:cubicBezTo>
                  <a:cubicBezTo>
                    <a:pt x="1523492" y="217805"/>
                    <a:pt x="1523111" y="218440"/>
                    <a:pt x="1521206" y="223520"/>
                  </a:cubicBezTo>
                  <a:cubicBezTo>
                    <a:pt x="1506347" y="263017"/>
                    <a:pt x="1386840" y="558292"/>
                    <a:pt x="1308100" y="735330"/>
                  </a:cubicBezTo>
                  <a:cubicBezTo>
                    <a:pt x="1221105" y="930656"/>
                    <a:pt x="1038098" y="1301750"/>
                    <a:pt x="1018921" y="1345057"/>
                  </a:cubicBezTo>
                  <a:cubicBezTo>
                    <a:pt x="1016635" y="1350137"/>
                    <a:pt x="1016889" y="1351026"/>
                    <a:pt x="1015365" y="1353693"/>
                  </a:cubicBezTo>
                  <a:cubicBezTo>
                    <a:pt x="1013841" y="1356360"/>
                    <a:pt x="1011936" y="1358900"/>
                    <a:pt x="1009904" y="1361059"/>
                  </a:cubicBezTo>
                  <a:cubicBezTo>
                    <a:pt x="1007745" y="1363345"/>
                    <a:pt x="1005332" y="1365377"/>
                    <a:pt x="1002792" y="1367028"/>
                  </a:cubicBezTo>
                  <a:cubicBezTo>
                    <a:pt x="1000252" y="1368679"/>
                    <a:pt x="997458" y="1370076"/>
                    <a:pt x="994537" y="1371092"/>
                  </a:cubicBezTo>
                  <a:cubicBezTo>
                    <a:pt x="991616" y="1372108"/>
                    <a:pt x="988568" y="1372743"/>
                    <a:pt x="985520" y="1372997"/>
                  </a:cubicBezTo>
                  <a:cubicBezTo>
                    <a:pt x="982472" y="1373251"/>
                    <a:pt x="979297" y="1373251"/>
                    <a:pt x="976249" y="1372743"/>
                  </a:cubicBezTo>
                  <a:cubicBezTo>
                    <a:pt x="973201" y="1372235"/>
                    <a:pt x="970153" y="1371473"/>
                    <a:pt x="967359" y="1370330"/>
                  </a:cubicBezTo>
                  <a:cubicBezTo>
                    <a:pt x="964565" y="1369187"/>
                    <a:pt x="961771" y="1367536"/>
                    <a:pt x="959358" y="1365758"/>
                  </a:cubicBezTo>
                  <a:cubicBezTo>
                    <a:pt x="956945" y="1363980"/>
                    <a:pt x="954532" y="1361694"/>
                    <a:pt x="952627" y="1359408"/>
                  </a:cubicBezTo>
                  <a:cubicBezTo>
                    <a:pt x="950595" y="1356995"/>
                    <a:pt x="948944" y="1354455"/>
                    <a:pt x="947547" y="1351661"/>
                  </a:cubicBezTo>
                  <a:cubicBezTo>
                    <a:pt x="946150" y="1348867"/>
                    <a:pt x="945134" y="1345946"/>
                    <a:pt x="944499" y="1342898"/>
                  </a:cubicBezTo>
                  <a:cubicBezTo>
                    <a:pt x="943864" y="1339977"/>
                    <a:pt x="943610" y="1336802"/>
                    <a:pt x="943737" y="1333754"/>
                  </a:cubicBezTo>
                  <a:cubicBezTo>
                    <a:pt x="943864" y="1330706"/>
                    <a:pt x="943864" y="1329563"/>
                    <a:pt x="945134" y="1324610"/>
                  </a:cubicBezTo>
                  <a:cubicBezTo>
                    <a:pt x="951103" y="1301750"/>
                    <a:pt x="990854" y="1212342"/>
                    <a:pt x="1015365" y="1135507"/>
                  </a:cubicBezTo>
                  <a:cubicBezTo>
                    <a:pt x="1052322" y="1019810"/>
                    <a:pt x="1123061" y="732663"/>
                    <a:pt x="1133602" y="694055"/>
                  </a:cubicBezTo>
                  <a:cubicBezTo>
                    <a:pt x="1135253" y="688213"/>
                    <a:pt x="1134999" y="687197"/>
                    <a:pt x="1136396" y="684022"/>
                  </a:cubicBezTo>
                  <a:cubicBezTo>
                    <a:pt x="1137666" y="680847"/>
                    <a:pt x="1139571" y="677799"/>
                    <a:pt x="1141603" y="675132"/>
                  </a:cubicBezTo>
                  <a:cubicBezTo>
                    <a:pt x="1143635" y="672338"/>
                    <a:pt x="1146048" y="669798"/>
                    <a:pt x="1148715" y="667639"/>
                  </a:cubicBezTo>
                  <a:cubicBezTo>
                    <a:pt x="1151382" y="665480"/>
                    <a:pt x="1154303" y="663575"/>
                    <a:pt x="1157351" y="662051"/>
                  </a:cubicBezTo>
                  <a:cubicBezTo>
                    <a:pt x="1160399" y="660527"/>
                    <a:pt x="1163828" y="659511"/>
                    <a:pt x="1167130" y="658749"/>
                  </a:cubicBezTo>
                  <a:cubicBezTo>
                    <a:pt x="1170432" y="657987"/>
                    <a:pt x="1173988" y="657733"/>
                    <a:pt x="1177417" y="657860"/>
                  </a:cubicBezTo>
                  <a:cubicBezTo>
                    <a:pt x="1180846" y="657987"/>
                    <a:pt x="1184275" y="658622"/>
                    <a:pt x="1187577" y="659511"/>
                  </a:cubicBezTo>
                  <a:cubicBezTo>
                    <a:pt x="1190879" y="660400"/>
                    <a:pt x="1194181" y="661797"/>
                    <a:pt x="1197102" y="663448"/>
                  </a:cubicBezTo>
                  <a:cubicBezTo>
                    <a:pt x="1200150" y="665099"/>
                    <a:pt x="1202944" y="667258"/>
                    <a:pt x="1205484" y="669671"/>
                  </a:cubicBezTo>
                  <a:cubicBezTo>
                    <a:pt x="1207897" y="672084"/>
                    <a:pt x="1210183" y="674751"/>
                    <a:pt x="1211961" y="677672"/>
                  </a:cubicBezTo>
                  <a:cubicBezTo>
                    <a:pt x="1213739" y="680593"/>
                    <a:pt x="1215263" y="683768"/>
                    <a:pt x="1216406" y="686943"/>
                  </a:cubicBezTo>
                  <a:cubicBezTo>
                    <a:pt x="1217549" y="690245"/>
                    <a:pt x="1218311" y="693674"/>
                    <a:pt x="1218565" y="697103"/>
                  </a:cubicBezTo>
                  <a:cubicBezTo>
                    <a:pt x="1218819" y="700532"/>
                    <a:pt x="1218692" y="702818"/>
                    <a:pt x="1218184" y="707390"/>
                  </a:cubicBezTo>
                  <a:cubicBezTo>
                    <a:pt x="1217168" y="717042"/>
                    <a:pt x="1214247" y="730123"/>
                    <a:pt x="1210564" y="751840"/>
                  </a:cubicBezTo>
                  <a:cubicBezTo>
                    <a:pt x="1200658" y="810768"/>
                    <a:pt x="1168146" y="1052195"/>
                    <a:pt x="1156208" y="1080643"/>
                  </a:cubicBezTo>
                  <a:cubicBezTo>
                    <a:pt x="1154176" y="1085342"/>
                    <a:pt x="1152779" y="1085850"/>
                    <a:pt x="1150747" y="1088136"/>
                  </a:cubicBezTo>
                  <a:cubicBezTo>
                    <a:pt x="1148588" y="1090422"/>
                    <a:pt x="1146175" y="1092581"/>
                    <a:pt x="1143635" y="1094232"/>
                  </a:cubicBezTo>
                  <a:cubicBezTo>
                    <a:pt x="1141095" y="1095883"/>
                    <a:pt x="1138301" y="1097280"/>
                    <a:pt x="1135380" y="1098296"/>
                  </a:cubicBezTo>
                  <a:cubicBezTo>
                    <a:pt x="1132459" y="1099312"/>
                    <a:pt x="1129411" y="1100074"/>
                    <a:pt x="1126363" y="1100328"/>
                  </a:cubicBezTo>
                  <a:cubicBezTo>
                    <a:pt x="1123315" y="1100582"/>
                    <a:pt x="1120140" y="1100455"/>
                    <a:pt x="1117092" y="1100074"/>
                  </a:cubicBezTo>
                  <a:cubicBezTo>
                    <a:pt x="1114044" y="1099693"/>
                    <a:pt x="1110996" y="1098804"/>
                    <a:pt x="1108075" y="1097661"/>
                  </a:cubicBezTo>
                  <a:cubicBezTo>
                    <a:pt x="1105281" y="1096518"/>
                    <a:pt x="1102487" y="1094994"/>
                    <a:pt x="1099947" y="1093216"/>
                  </a:cubicBezTo>
                  <a:cubicBezTo>
                    <a:pt x="1097534" y="1091438"/>
                    <a:pt x="1095248" y="1089152"/>
                    <a:pt x="1093216" y="1086866"/>
                  </a:cubicBezTo>
                  <a:cubicBezTo>
                    <a:pt x="1091184" y="1084453"/>
                    <a:pt x="1089406" y="1081913"/>
                    <a:pt x="1088009" y="1079119"/>
                  </a:cubicBezTo>
                  <a:cubicBezTo>
                    <a:pt x="1086612" y="1076325"/>
                    <a:pt x="1085596" y="1073404"/>
                    <a:pt x="1084961" y="1070356"/>
                  </a:cubicBezTo>
                  <a:cubicBezTo>
                    <a:pt x="1084326" y="1067435"/>
                    <a:pt x="1084072" y="1064260"/>
                    <a:pt x="1084072" y="1061212"/>
                  </a:cubicBezTo>
                  <a:cubicBezTo>
                    <a:pt x="1084072" y="1058164"/>
                    <a:pt x="1084580" y="1054862"/>
                    <a:pt x="1085342" y="1051941"/>
                  </a:cubicBezTo>
                  <a:cubicBezTo>
                    <a:pt x="1086104" y="1049020"/>
                    <a:pt x="1086739" y="1048131"/>
                    <a:pt x="1088898" y="1043432"/>
                  </a:cubicBezTo>
                  <a:cubicBezTo>
                    <a:pt x="1101344" y="1016508"/>
                    <a:pt x="1169543" y="879856"/>
                    <a:pt x="1223264" y="779145"/>
                  </a:cubicBezTo>
                  <a:cubicBezTo>
                    <a:pt x="1296670" y="641477"/>
                    <a:pt x="1476756" y="334137"/>
                    <a:pt x="1493393" y="295402"/>
                  </a:cubicBezTo>
                  <a:cubicBezTo>
                    <a:pt x="1495552" y="290322"/>
                    <a:pt x="1494917" y="289306"/>
                    <a:pt x="1496187" y="286512"/>
                  </a:cubicBezTo>
                  <a:cubicBezTo>
                    <a:pt x="1497457" y="283718"/>
                    <a:pt x="1498981" y="280924"/>
                    <a:pt x="1500886" y="278511"/>
                  </a:cubicBezTo>
                  <a:cubicBezTo>
                    <a:pt x="1502791" y="276098"/>
                    <a:pt x="1505077" y="273812"/>
                    <a:pt x="1507490" y="271907"/>
                  </a:cubicBezTo>
                  <a:cubicBezTo>
                    <a:pt x="1509903" y="270002"/>
                    <a:pt x="1512697" y="268351"/>
                    <a:pt x="1515491" y="267081"/>
                  </a:cubicBezTo>
                  <a:cubicBezTo>
                    <a:pt x="1518285" y="265811"/>
                    <a:pt x="1521333" y="264795"/>
                    <a:pt x="1524381" y="264287"/>
                  </a:cubicBezTo>
                  <a:cubicBezTo>
                    <a:pt x="1527429" y="263779"/>
                    <a:pt x="1530604" y="263525"/>
                    <a:pt x="1533652" y="263652"/>
                  </a:cubicBezTo>
                  <a:cubicBezTo>
                    <a:pt x="1536700" y="263779"/>
                    <a:pt x="1539875" y="264414"/>
                    <a:pt x="1542796" y="265303"/>
                  </a:cubicBezTo>
                  <a:cubicBezTo>
                    <a:pt x="1545717" y="266192"/>
                    <a:pt x="1548638" y="267462"/>
                    <a:pt x="1551305" y="269113"/>
                  </a:cubicBezTo>
                  <a:cubicBezTo>
                    <a:pt x="1553972" y="270637"/>
                    <a:pt x="1556512" y="272669"/>
                    <a:pt x="1558671" y="274828"/>
                  </a:cubicBezTo>
                  <a:cubicBezTo>
                    <a:pt x="1560830" y="276987"/>
                    <a:pt x="1562735" y="279527"/>
                    <a:pt x="1564386" y="282194"/>
                  </a:cubicBezTo>
                  <a:cubicBezTo>
                    <a:pt x="1566037" y="284861"/>
                    <a:pt x="1567434" y="287655"/>
                    <a:pt x="1568323" y="290576"/>
                  </a:cubicBezTo>
                  <a:cubicBezTo>
                    <a:pt x="1569212" y="293497"/>
                    <a:pt x="1569847" y="296799"/>
                    <a:pt x="1569974" y="299847"/>
                  </a:cubicBezTo>
                  <a:cubicBezTo>
                    <a:pt x="1570101" y="302895"/>
                    <a:pt x="1570101" y="303784"/>
                    <a:pt x="1569466" y="309118"/>
                  </a:cubicBezTo>
                  <a:cubicBezTo>
                    <a:pt x="1565529" y="343789"/>
                    <a:pt x="1527175" y="550545"/>
                    <a:pt x="1501140" y="697357"/>
                  </a:cubicBezTo>
                  <a:cubicBezTo>
                    <a:pt x="1467104" y="890016"/>
                    <a:pt x="1397127" y="1319403"/>
                    <a:pt x="1382268" y="1365250"/>
                  </a:cubicBezTo>
                  <a:cubicBezTo>
                    <a:pt x="1380490" y="1370838"/>
                    <a:pt x="1379728" y="1371346"/>
                    <a:pt x="1377950" y="1374140"/>
                  </a:cubicBezTo>
                  <a:cubicBezTo>
                    <a:pt x="1376172" y="1376807"/>
                    <a:pt x="1374013" y="1379347"/>
                    <a:pt x="1371727" y="1381633"/>
                  </a:cubicBezTo>
                  <a:cubicBezTo>
                    <a:pt x="1369314" y="1383919"/>
                    <a:pt x="1366647" y="1385951"/>
                    <a:pt x="1363853" y="1387602"/>
                  </a:cubicBezTo>
                  <a:cubicBezTo>
                    <a:pt x="1361059" y="1389253"/>
                    <a:pt x="1357884" y="1390523"/>
                    <a:pt x="1354709" y="1391412"/>
                  </a:cubicBezTo>
                  <a:cubicBezTo>
                    <a:pt x="1351534" y="1392301"/>
                    <a:pt x="1348232" y="1392809"/>
                    <a:pt x="1344930" y="1392936"/>
                  </a:cubicBezTo>
                  <a:cubicBezTo>
                    <a:pt x="1341628" y="1393063"/>
                    <a:pt x="1338326" y="1392682"/>
                    <a:pt x="1335151" y="1392047"/>
                  </a:cubicBezTo>
                  <a:cubicBezTo>
                    <a:pt x="1331976" y="1391412"/>
                    <a:pt x="1328674" y="1390269"/>
                    <a:pt x="1325753" y="1388872"/>
                  </a:cubicBezTo>
                  <a:cubicBezTo>
                    <a:pt x="1322832" y="1387475"/>
                    <a:pt x="1320038" y="1385570"/>
                    <a:pt x="1317498" y="1383538"/>
                  </a:cubicBezTo>
                  <a:cubicBezTo>
                    <a:pt x="1314958" y="1381379"/>
                    <a:pt x="1312672" y="1378966"/>
                    <a:pt x="1310767" y="1376299"/>
                  </a:cubicBezTo>
                  <a:cubicBezTo>
                    <a:pt x="1308862" y="1373632"/>
                    <a:pt x="1307084" y="1370838"/>
                    <a:pt x="1305814" y="1367790"/>
                  </a:cubicBezTo>
                  <a:cubicBezTo>
                    <a:pt x="1304544" y="1364742"/>
                    <a:pt x="1303655" y="1361440"/>
                    <a:pt x="1303147" y="1358265"/>
                  </a:cubicBezTo>
                  <a:cubicBezTo>
                    <a:pt x="1302639" y="1354963"/>
                    <a:pt x="1302639" y="1351661"/>
                    <a:pt x="1302893" y="1348359"/>
                  </a:cubicBezTo>
                  <a:cubicBezTo>
                    <a:pt x="1303147" y="1345057"/>
                    <a:pt x="1303274" y="1343533"/>
                    <a:pt x="1304925" y="1338707"/>
                  </a:cubicBezTo>
                  <a:cubicBezTo>
                    <a:pt x="1310894" y="1320546"/>
                    <a:pt x="1338834" y="1273048"/>
                    <a:pt x="1361948" y="1215390"/>
                  </a:cubicBezTo>
                  <a:cubicBezTo>
                    <a:pt x="1412875" y="1088517"/>
                    <a:pt x="1532890" y="758698"/>
                    <a:pt x="1574546" y="593725"/>
                  </a:cubicBezTo>
                  <a:cubicBezTo>
                    <a:pt x="1601089" y="488315"/>
                    <a:pt x="1610106" y="355854"/>
                    <a:pt x="1618488" y="329057"/>
                  </a:cubicBezTo>
                  <a:cubicBezTo>
                    <a:pt x="1620012" y="323977"/>
                    <a:pt x="1620901" y="323088"/>
                    <a:pt x="1622552" y="320421"/>
                  </a:cubicBezTo>
                  <a:cubicBezTo>
                    <a:pt x="1624203" y="317754"/>
                    <a:pt x="1626235" y="315087"/>
                    <a:pt x="1628521" y="312928"/>
                  </a:cubicBezTo>
                  <a:cubicBezTo>
                    <a:pt x="1630807" y="310769"/>
                    <a:pt x="1633474" y="308864"/>
                    <a:pt x="1636141" y="307213"/>
                  </a:cubicBezTo>
                  <a:cubicBezTo>
                    <a:pt x="1638808" y="305689"/>
                    <a:pt x="1641729" y="304292"/>
                    <a:pt x="1644777" y="303403"/>
                  </a:cubicBezTo>
                  <a:cubicBezTo>
                    <a:pt x="1647825" y="302514"/>
                    <a:pt x="1651000" y="302006"/>
                    <a:pt x="1654175" y="301879"/>
                  </a:cubicBezTo>
                  <a:cubicBezTo>
                    <a:pt x="1657350" y="301752"/>
                    <a:pt x="1660652" y="302006"/>
                    <a:pt x="1663700" y="302641"/>
                  </a:cubicBezTo>
                  <a:cubicBezTo>
                    <a:pt x="1666748" y="303276"/>
                    <a:pt x="1669923" y="304292"/>
                    <a:pt x="1672717" y="305562"/>
                  </a:cubicBezTo>
                  <a:cubicBezTo>
                    <a:pt x="1675638" y="306959"/>
                    <a:pt x="1678432" y="308610"/>
                    <a:pt x="1680845" y="310642"/>
                  </a:cubicBezTo>
                  <a:cubicBezTo>
                    <a:pt x="1683258" y="312674"/>
                    <a:pt x="1685544" y="314960"/>
                    <a:pt x="1687449" y="317500"/>
                  </a:cubicBezTo>
                  <a:cubicBezTo>
                    <a:pt x="1689354" y="320040"/>
                    <a:pt x="1691005" y="322834"/>
                    <a:pt x="1692275" y="325755"/>
                  </a:cubicBezTo>
                  <a:cubicBezTo>
                    <a:pt x="1693545" y="328676"/>
                    <a:pt x="1694434" y="331851"/>
                    <a:pt x="1694942" y="334899"/>
                  </a:cubicBezTo>
                  <a:cubicBezTo>
                    <a:pt x="1695450" y="338074"/>
                    <a:pt x="1695577" y="341249"/>
                    <a:pt x="1695323" y="344424"/>
                  </a:cubicBezTo>
                  <a:cubicBezTo>
                    <a:pt x="1695069" y="347599"/>
                    <a:pt x="1694942" y="348361"/>
                    <a:pt x="1693545" y="353695"/>
                  </a:cubicBezTo>
                  <a:cubicBezTo>
                    <a:pt x="1683639" y="391033"/>
                    <a:pt x="1595120" y="637540"/>
                    <a:pt x="1541907" y="795147"/>
                  </a:cubicBezTo>
                  <a:cubicBezTo>
                    <a:pt x="1480947" y="975995"/>
                    <a:pt x="1369568" y="1339215"/>
                    <a:pt x="1348613" y="1378839"/>
                  </a:cubicBezTo>
                  <a:cubicBezTo>
                    <a:pt x="1345946" y="1383792"/>
                    <a:pt x="1344930" y="1384173"/>
                    <a:pt x="1342771" y="1386459"/>
                  </a:cubicBezTo>
                  <a:cubicBezTo>
                    <a:pt x="1340485" y="1388745"/>
                    <a:pt x="1337945" y="1390904"/>
                    <a:pt x="1335278" y="1392555"/>
                  </a:cubicBezTo>
                  <a:cubicBezTo>
                    <a:pt x="1332611" y="1394206"/>
                    <a:pt x="1329563" y="1395603"/>
                    <a:pt x="1326515" y="1396619"/>
                  </a:cubicBezTo>
                  <a:cubicBezTo>
                    <a:pt x="1323467" y="1397635"/>
                    <a:pt x="1320292" y="1398270"/>
                    <a:pt x="1317117" y="1398524"/>
                  </a:cubicBezTo>
                  <a:cubicBezTo>
                    <a:pt x="1313942" y="1398778"/>
                    <a:pt x="1310640" y="1398651"/>
                    <a:pt x="1307465" y="1398143"/>
                  </a:cubicBezTo>
                  <a:cubicBezTo>
                    <a:pt x="1304290" y="1397635"/>
                    <a:pt x="1301115" y="1396619"/>
                    <a:pt x="1298194" y="1395349"/>
                  </a:cubicBezTo>
                  <a:cubicBezTo>
                    <a:pt x="1295273" y="1394079"/>
                    <a:pt x="1292352" y="1392428"/>
                    <a:pt x="1289812" y="1390523"/>
                  </a:cubicBezTo>
                  <a:cubicBezTo>
                    <a:pt x="1287272" y="1388618"/>
                    <a:pt x="1284986" y="1386332"/>
                    <a:pt x="1282954" y="1383792"/>
                  </a:cubicBezTo>
                  <a:cubicBezTo>
                    <a:pt x="1280922" y="1381252"/>
                    <a:pt x="1279271" y="1378458"/>
                    <a:pt x="1277874" y="1375537"/>
                  </a:cubicBezTo>
                  <a:cubicBezTo>
                    <a:pt x="1276477" y="1372616"/>
                    <a:pt x="1275461" y="1369568"/>
                    <a:pt x="1274826" y="1366393"/>
                  </a:cubicBezTo>
                  <a:cubicBezTo>
                    <a:pt x="1274191" y="1363218"/>
                    <a:pt x="1273937" y="1359916"/>
                    <a:pt x="1274064" y="1356741"/>
                  </a:cubicBezTo>
                  <a:cubicBezTo>
                    <a:pt x="1274191" y="1353566"/>
                    <a:pt x="1274826" y="1350264"/>
                    <a:pt x="1275715" y="1347216"/>
                  </a:cubicBezTo>
                  <a:cubicBezTo>
                    <a:pt x="1276604" y="1344168"/>
                    <a:pt x="1277239" y="1343279"/>
                    <a:pt x="1279525" y="1338326"/>
                  </a:cubicBezTo>
                  <a:cubicBezTo>
                    <a:pt x="1292733" y="1309878"/>
                    <a:pt x="1362964" y="1161034"/>
                    <a:pt x="1420495" y="1054862"/>
                  </a:cubicBezTo>
                  <a:cubicBezTo>
                    <a:pt x="1497457" y="912495"/>
                    <a:pt x="1687449" y="603504"/>
                    <a:pt x="1708023" y="564642"/>
                  </a:cubicBezTo>
                  <a:cubicBezTo>
                    <a:pt x="1710690" y="559562"/>
                    <a:pt x="1710436" y="558546"/>
                    <a:pt x="1712214" y="555752"/>
                  </a:cubicBezTo>
                  <a:cubicBezTo>
                    <a:pt x="1713992" y="552958"/>
                    <a:pt x="1716151" y="550418"/>
                    <a:pt x="1718437" y="548132"/>
                  </a:cubicBezTo>
                  <a:cubicBezTo>
                    <a:pt x="1720850" y="545846"/>
                    <a:pt x="1723517" y="543814"/>
                    <a:pt x="1726311" y="542163"/>
                  </a:cubicBezTo>
                  <a:cubicBezTo>
                    <a:pt x="1729105" y="540512"/>
                    <a:pt x="1732153" y="539242"/>
                    <a:pt x="1735328" y="538353"/>
                  </a:cubicBezTo>
                  <a:cubicBezTo>
                    <a:pt x="1738503" y="537464"/>
                    <a:pt x="1741805" y="536829"/>
                    <a:pt x="1745107" y="536702"/>
                  </a:cubicBezTo>
                  <a:cubicBezTo>
                    <a:pt x="1748409" y="536575"/>
                    <a:pt x="1751711" y="536829"/>
                    <a:pt x="1754886" y="537464"/>
                  </a:cubicBezTo>
                  <a:cubicBezTo>
                    <a:pt x="1758061" y="538099"/>
                    <a:pt x="1761236" y="539242"/>
                    <a:pt x="1764157" y="540639"/>
                  </a:cubicBezTo>
                  <a:cubicBezTo>
                    <a:pt x="1767078" y="542036"/>
                    <a:pt x="1769999" y="543814"/>
                    <a:pt x="1772539" y="545846"/>
                  </a:cubicBezTo>
                  <a:cubicBezTo>
                    <a:pt x="1775079" y="547878"/>
                    <a:pt x="1777492" y="550291"/>
                    <a:pt x="1779397" y="552958"/>
                  </a:cubicBezTo>
                  <a:cubicBezTo>
                    <a:pt x="1781302" y="555498"/>
                    <a:pt x="1782953" y="558546"/>
                    <a:pt x="1784223" y="561467"/>
                  </a:cubicBezTo>
                  <a:cubicBezTo>
                    <a:pt x="1785493" y="564515"/>
                    <a:pt x="1786509" y="567690"/>
                    <a:pt x="1787017" y="570865"/>
                  </a:cubicBezTo>
                  <a:cubicBezTo>
                    <a:pt x="1787525" y="574040"/>
                    <a:pt x="1787652" y="577469"/>
                    <a:pt x="1787398" y="580644"/>
                  </a:cubicBezTo>
                  <a:cubicBezTo>
                    <a:pt x="1787144" y="583946"/>
                    <a:pt x="1786890" y="585089"/>
                    <a:pt x="1785493" y="590296"/>
                  </a:cubicBezTo>
                  <a:cubicBezTo>
                    <a:pt x="1778889" y="615442"/>
                    <a:pt x="1744599" y="717296"/>
                    <a:pt x="1715262" y="805180"/>
                  </a:cubicBezTo>
                  <a:cubicBezTo>
                    <a:pt x="1668526" y="945261"/>
                    <a:pt x="1538859" y="1306957"/>
                    <a:pt x="1529842" y="1348994"/>
                  </a:cubicBezTo>
                  <a:cubicBezTo>
                    <a:pt x="1528699" y="1354328"/>
                    <a:pt x="1529588" y="1355217"/>
                    <a:pt x="1528953" y="1358265"/>
                  </a:cubicBezTo>
                  <a:cubicBezTo>
                    <a:pt x="1528318" y="1361186"/>
                    <a:pt x="1527302" y="1364234"/>
                    <a:pt x="1525905" y="1366901"/>
                  </a:cubicBezTo>
                  <a:cubicBezTo>
                    <a:pt x="1524508" y="1369695"/>
                    <a:pt x="1522857" y="1372362"/>
                    <a:pt x="1520825" y="1374648"/>
                  </a:cubicBezTo>
                  <a:cubicBezTo>
                    <a:pt x="1518793" y="1377061"/>
                    <a:pt x="1516507" y="1379220"/>
                    <a:pt x="1513967" y="1380998"/>
                  </a:cubicBezTo>
                  <a:cubicBezTo>
                    <a:pt x="1511554" y="1382776"/>
                    <a:pt x="1508760" y="1384300"/>
                    <a:pt x="1505966" y="1385443"/>
                  </a:cubicBezTo>
                  <a:cubicBezTo>
                    <a:pt x="1503172" y="1386586"/>
                    <a:pt x="1500124" y="1387475"/>
                    <a:pt x="1497076" y="1387856"/>
                  </a:cubicBezTo>
                  <a:cubicBezTo>
                    <a:pt x="1494028" y="1388237"/>
                    <a:pt x="1490853" y="1388237"/>
                    <a:pt x="1487805" y="1387983"/>
                  </a:cubicBezTo>
                  <a:cubicBezTo>
                    <a:pt x="1484757" y="1387729"/>
                    <a:pt x="1481709" y="1387094"/>
                    <a:pt x="1478788" y="1386078"/>
                  </a:cubicBezTo>
                  <a:cubicBezTo>
                    <a:pt x="1475867" y="1385062"/>
                    <a:pt x="1473073" y="1383538"/>
                    <a:pt x="1470533" y="1381887"/>
                  </a:cubicBezTo>
                  <a:cubicBezTo>
                    <a:pt x="1467993" y="1380236"/>
                    <a:pt x="1465453" y="1378204"/>
                    <a:pt x="1463421" y="1375918"/>
                  </a:cubicBezTo>
                  <a:cubicBezTo>
                    <a:pt x="1461389" y="1373632"/>
                    <a:pt x="1459611" y="1371092"/>
                    <a:pt x="1458087" y="1368425"/>
                  </a:cubicBezTo>
                  <a:cubicBezTo>
                    <a:pt x="1456563" y="1365758"/>
                    <a:pt x="1455293" y="1362837"/>
                    <a:pt x="1454531" y="1359916"/>
                  </a:cubicBezTo>
                  <a:cubicBezTo>
                    <a:pt x="1453769" y="1356995"/>
                    <a:pt x="1453007" y="1355979"/>
                    <a:pt x="1453261" y="1350772"/>
                  </a:cubicBezTo>
                  <a:cubicBezTo>
                    <a:pt x="1454785" y="1316736"/>
                    <a:pt x="1529207" y="1077087"/>
                    <a:pt x="1540764" y="971550"/>
                  </a:cubicBezTo>
                  <a:cubicBezTo>
                    <a:pt x="1548892" y="897636"/>
                    <a:pt x="1534160" y="802132"/>
                    <a:pt x="1539240" y="780415"/>
                  </a:cubicBezTo>
                  <a:cubicBezTo>
                    <a:pt x="1540383" y="775589"/>
                    <a:pt x="1541780" y="774700"/>
                    <a:pt x="1543431" y="772160"/>
                  </a:cubicBezTo>
                  <a:cubicBezTo>
                    <a:pt x="1545209" y="769620"/>
                    <a:pt x="1547241" y="767207"/>
                    <a:pt x="1549527" y="765175"/>
                  </a:cubicBezTo>
                  <a:cubicBezTo>
                    <a:pt x="1551813" y="763143"/>
                    <a:pt x="1554480" y="761238"/>
                    <a:pt x="1557147" y="759841"/>
                  </a:cubicBezTo>
                  <a:cubicBezTo>
                    <a:pt x="1559814" y="758444"/>
                    <a:pt x="1562862" y="757301"/>
                    <a:pt x="1565783" y="756539"/>
                  </a:cubicBezTo>
                  <a:cubicBezTo>
                    <a:pt x="1568704" y="755777"/>
                    <a:pt x="1571879" y="755396"/>
                    <a:pt x="1574927" y="755396"/>
                  </a:cubicBezTo>
                  <a:cubicBezTo>
                    <a:pt x="1577975" y="755396"/>
                    <a:pt x="1581150" y="755777"/>
                    <a:pt x="1584071" y="756412"/>
                  </a:cubicBezTo>
                  <a:cubicBezTo>
                    <a:pt x="1587119" y="757047"/>
                    <a:pt x="1590040" y="758190"/>
                    <a:pt x="1592834" y="759587"/>
                  </a:cubicBezTo>
                  <a:cubicBezTo>
                    <a:pt x="1595501" y="760984"/>
                    <a:pt x="1598168" y="762762"/>
                    <a:pt x="1600454" y="764794"/>
                  </a:cubicBezTo>
                  <a:cubicBezTo>
                    <a:pt x="1602740" y="766826"/>
                    <a:pt x="1604899" y="769239"/>
                    <a:pt x="1606677" y="771779"/>
                  </a:cubicBezTo>
                  <a:cubicBezTo>
                    <a:pt x="1608455" y="774319"/>
                    <a:pt x="1609852" y="777113"/>
                    <a:pt x="1610995" y="779907"/>
                  </a:cubicBezTo>
                  <a:cubicBezTo>
                    <a:pt x="1612138" y="782828"/>
                    <a:pt x="1612900" y="785876"/>
                    <a:pt x="1613281" y="788924"/>
                  </a:cubicBezTo>
                  <a:cubicBezTo>
                    <a:pt x="1613662" y="791972"/>
                    <a:pt x="1613789" y="795020"/>
                    <a:pt x="1613408" y="798068"/>
                  </a:cubicBezTo>
                  <a:cubicBezTo>
                    <a:pt x="1613027" y="801116"/>
                    <a:pt x="1612900" y="802132"/>
                    <a:pt x="1611249" y="807085"/>
                  </a:cubicBezTo>
                  <a:cubicBezTo>
                    <a:pt x="1601089" y="836676"/>
                    <a:pt x="1520444" y="996569"/>
                    <a:pt x="1475994" y="1104265"/>
                  </a:cubicBezTo>
                  <a:cubicBezTo>
                    <a:pt x="1424813" y="1228217"/>
                    <a:pt x="1340739" y="1476883"/>
                    <a:pt x="1325245" y="1510284"/>
                  </a:cubicBezTo>
                  <a:cubicBezTo>
                    <a:pt x="1322959" y="1515237"/>
                    <a:pt x="1322451" y="1515872"/>
                    <a:pt x="1320673" y="1518412"/>
                  </a:cubicBezTo>
                  <a:cubicBezTo>
                    <a:pt x="1318895" y="1520825"/>
                    <a:pt x="1316736" y="1523238"/>
                    <a:pt x="1314450" y="1525143"/>
                  </a:cubicBezTo>
                  <a:cubicBezTo>
                    <a:pt x="1312037" y="1527175"/>
                    <a:pt x="1309370" y="1528826"/>
                    <a:pt x="1306576" y="1530223"/>
                  </a:cubicBezTo>
                  <a:cubicBezTo>
                    <a:pt x="1303782" y="1531620"/>
                    <a:pt x="1300861" y="1532763"/>
                    <a:pt x="1297940" y="1533398"/>
                  </a:cubicBezTo>
                  <a:cubicBezTo>
                    <a:pt x="1294892" y="1534033"/>
                    <a:pt x="1291717" y="1534414"/>
                    <a:pt x="1288669" y="1534287"/>
                  </a:cubicBezTo>
                  <a:cubicBezTo>
                    <a:pt x="1285621" y="1534160"/>
                    <a:pt x="1282319" y="1533652"/>
                    <a:pt x="1279398" y="1532890"/>
                  </a:cubicBezTo>
                  <a:cubicBezTo>
                    <a:pt x="1276477" y="1532128"/>
                    <a:pt x="1273556" y="1530985"/>
                    <a:pt x="1270889" y="1529461"/>
                  </a:cubicBezTo>
                  <a:cubicBezTo>
                    <a:pt x="1268222" y="1527937"/>
                    <a:pt x="1265682" y="1526032"/>
                    <a:pt x="1263396" y="1524000"/>
                  </a:cubicBezTo>
                  <a:cubicBezTo>
                    <a:pt x="1261110" y="1521841"/>
                    <a:pt x="1258951" y="1519428"/>
                    <a:pt x="1257300" y="1516888"/>
                  </a:cubicBezTo>
                  <a:cubicBezTo>
                    <a:pt x="1255649" y="1514348"/>
                    <a:pt x="1254252" y="1511554"/>
                    <a:pt x="1253236" y="1508633"/>
                  </a:cubicBezTo>
                  <a:cubicBezTo>
                    <a:pt x="1252220" y="1505712"/>
                    <a:pt x="1251458" y="1502664"/>
                    <a:pt x="1251204" y="1499616"/>
                  </a:cubicBezTo>
                  <a:cubicBezTo>
                    <a:pt x="1250950" y="1496568"/>
                    <a:pt x="1250950" y="1493266"/>
                    <a:pt x="1251458" y="1490218"/>
                  </a:cubicBezTo>
                  <a:cubicBezTo>
                    <a:pt x="1251966" y="1487170"/>
                    <a:pt x="1252347" y="1486154"/>
                    <a:pt x="1253871" y="1481328"/>
                  </a:cubicBezTo>
                  <a:cubicBezTo>
                    <a:pt x="1260856" y="1459357"/>
                    <a:pt x="1292987" y="1371346"/>
                    <a:pt x="1320038" y="1299718"/>
                  </a:cubicBezTo>
                  <a:cubicBezTo>
                    <a:pt x="1359662" y="1194816"/>
                    <a:pt x="1454912" y="948182"/>
                    <a:pt x="1470787" y="913511"/>
                  </a:cubicBezTo>
                  <a:cubicBezTo>
                    <a:pt x="1473327" y="907923"/>
                    <a:pt x="1473708" y="907034"/>
                    <a:pt x="1475740" y="904113"/>
                  </a:cubicBezTo>
                  <a:cubicBezTo>
                    <a:pt x="1477772" y="901192"/>
                    <a:pt x="1480058" y="898398"/>
                    <a:pt x="1482725" y="896112"/>
                  </a:cubicBezTo>
                  <a:cubicBezTo>
                    <a:pt x="1485392" y="893826"/>
                    <a:pt x="1488313" y="891794"/>
                    <a:pt x="1491488" y="890143"/>
                  </a:cubicBezTo>
                  <a:cubicBezTo>
                    <a:pt x="1494536" y="888492"/>
                    <a:pt x="1497965" y="887222"/>
                    <a:pt x="1501394" y="886460"/>
                  </a:cubicBezTo>
                  <a:cubicBezTo>
                    <a:pt x="1504823" y="885571"/>
                    <a:pt x="1508379" y="885190"/>
                    <a:pt x="1511935" y="885190"/>
                  </a:cubicBezTo>
                  <a:cubicBezTo>
                    <a:pt x="1515491" y="885190"/>
                    <a:pt x="1519047" y="885571"/>
                    <a:pt x="1522476" y="886460"/>
                  </a:cubicBezTo>
                  <a:cubicBezTo>
                    <a:pt x="1525905" y="887349"/>
                    <a:pt x="1529334" y="888619"/>
                    <a:pt x="1532382" y="890270"/>
                  </a:cubicBezTo>
                  <a:cubicBezTo>
                    <a:pt x="1535557" y="891921"/>
                    <a:pt x="1538478" y="893953"/>
                    <a:pt x="1541145" y="896366"/>
                  </a:cubicBezTo>
                  <a:cubicBezTo>
                    <a:pt x="1543812" y="898652"/>
                    <a:pt x="1546098" y="901446"/>
                    <a:pt x="1548130" y="904367"/>
                  </a:cubicBezTo>
                  <a:cubicBezTo>
                    <a:pt x="1550035" y="907288"/>
                    <a:pt x="1551686" y="910463"/>
                    <a:pt x="1552956" y="913765"/>
                  </a:cubicBezTo>
                  <a:cubicBezTo>
                    <a:pt x="1554226" y="917067"/>
                    <a:pt x="1555115" y="920623"/>
                    <a:pt x="1555496" y="924052"/>
                  </a:cubicBezTo>
                  <a:cubicBezTo>
                    <a:pt x="1555877" y="927481"/>
                    <a:pt x="1555877" y="931164"/>
                    <a:pt x="1555496" y="934593"/>
                  </a:cubicBezTo>
                  <a:cubicBezTo>
                    <a:pt x="1555115" y="938022"/>
                    <a:pt x="1555369" y="940562"/>
                    <a:pt x="1552956" y="944880"/>
                  </a:cubicBezTo>
                  <a:cubicBezTo>
                    <a:pt x="1546098" y="957199"/>
                    <a:pt x="1515237" y="972058"/>
                    <a:pt x="1494663" y="1004062"/>
                  </a:cubicBezTo>
                  <a:cubicBezTo>
                    <a:pt x="1446149" y="1079500"/>
                    <a:pt x="1368171" y="1313561"/>
                    <a:pt x="1330071" y="1434592"/>
                  </a:cubicBezTo>
                  <a:cubicBezTo>
                    <a:pt x="1303147" y="1519936"/>
                    <a:pt x="1280668" y="1632204"/>
                    <a:pt x="1274445" y="1657223"/>
                  </a:cubicBezTo>
                  <a:cubicBezTo>
                    <a:pt x="1273175" y="1662303"/>
                    <a:pt x="1273302" y="1663446"/>
                    <a:pt x="1272159" y="1666367"/>
                  </a:cubicBezTo>
                  <a:cubicBezTo>
                    <a:pt x="1271016" y="1669288"/>
                    <a:pt x="1269492" y="1672209"/>
                    <a:pt x="1267714" y="1674749"/>
                  </a:cubicBezTo>
                  <a:cubicBezTo>
                    <a:pt x="1265936" y="1677289"/>
                    <a:pt x="1263777" y="1679702"/>
                    <a:pt x="1261364" y="1681734"/>
                  </a:cubicBezTo>
                  <a:cubicBezTo>
                    <a:pt x="1258951" y="1683766"/>
                    <a:pt x="1256284" y="1685544"/>
                    <a:pt x="1253490" y="1686941"/>
                  </a:cubicBezTo>
                  <a:cubicBezTo>
                    <a:pt x="1250696" y="1688338"/>
                    <a:pt x="1247648" y="1689481"/>
                    <a:pt x="1244600" y="1690243"/>
                  </a:cubicBezTo>
                  <a:cubicBezTo>
                    <a:pt x="1241552" y="1691005"/>
                    <a:pt x="1238377" y="1691259"/>
                    <a:pt x="1235202" y="1691259"/>
                  </a:cubicBezTo>
                  <a:cubicBezTo>
                    <a:pt x="1232154" y="1691259"/>
                    <a:pt x="1228979" y="1690751"/>
                    <a:pt x="1225931" y="1689989"/>
                  </a:cubicBezTo>
                  <a:cubicBezTo>
                    <a:pt x="1222883" y="1689227"/>
                    <a:pt x="1219835" y="1688084"/>
                    <a:pt x="1217041" y="1686560"/>
                  </a:cubicBezTo>
                  <a:cubicBezTo>
                    <a:pt x="1214247" y="1685036"/>
                    <a:pt x="1211707" y="1683131"/>
                    <a:pt x="1209421" y="1681099"/>
                  </a:cubicBezTo>
                  <a:cubicBezTo>
                    <a:pt x="1207135" y="1678940"/>
                    <a:pt x="1204976" y="1676527"/>
                    <a:pt x="1203198" y="1673987"/>
                  </a:cubicBezTo>
                  <a:cubicBezTo>
                    <a:pt x="1201420" y="1671447"/>
                    <a:pt x="1199896" y="1668526"/>
                    <a:pt x="1198880" y="1665605"/>
                  </a:cubicBezTo>
                  <a:cubicBezTo>
                    <a:pt x="1197737" y="1662684"/>
                    <a:pt x="1197102" y="1659509"/>
                    <a:pt x="1196721" y="1656334"/>
                  </a:cubicBezTo>
                  <a:cubicBezTo>
                    <a:pt x="1196340" y="1653286"/>
                    <a:pt x="1196467" y="1652143"/>
                    <a:pt x="1196848" y="1646936"/>
                  </a:cubicBezTo>
                  <a:cubicBezTo>
                    <a:pt x="1199007" y="1621663"/>
                    <a:pt x="1220089" y="1505458"/>
                    <a:pt x="1231900" y="1424813"/>
                  </a:cubicBezTo>
                  <a:cubicBezTo>
                    <a:pt x="1245870" y="1328674"/>
                    <a:pt x="1266698" y="1138174"/>
                    <a:pt x="1274191" y="1107948"/>
                  </a:cubicBezTo>
                  <a:cubicBezTo>
                    <a:pt x="1275461" y="1102741"/>
                    <a:pt x="1276096" y="1101852"/>
                    <a:pt x="1277493" y="1099058"/>
                  </a:cubicBezTo>
                  <a:cubicBezTo>
                    <a:pt x="1279017" y="1096264"/>
                    <a:pt x="1280795" y="1093597"/>
                    <a:pt x="1282954" y="1091184"/>
                  </a:cubicBezTo>
                  <a:cubicBezTo>
                    <a:pt x="1284986" y="1088898"/>
                    <a:pt x="1287526" y="1086739"/>
                    <a:pt x="1290066" y="1084961"/>
                  </a:cubicBezTo>
                  <a:cubicBezTo>
                    <a:pt x="1292733" y="1083183"/>
                    <a:pt x="1295654" y="1081659"/>
                    <a:pt x="1298575" y="1080516"/>
                  </a:cubicBezTo>
                  <a:cubicBezTo>
                    <a:pt x="1301496" y="1079373"/>
                    <a:pt x="1304671" y="1078611"/>
                    <a:pt x="1307846" y="1078230"/>
                  </a:cubicBezTo>
                  <a:cubicBezTo>
                    <a:pt x="1311021" y="1077849"/>
                    <a:pt x="1314196" y="1077849"/>
                    <a:pt x="1317371" y="1078230"/>
                  </a:cubicBezTo>
                  <a:cubicBezTo>
                    <a:pt x="1320546" y="1078611"/>
                    <a:pt x="1323721" y="1079373"/>
                    <a:pt x="1326642" y="1080516"/>
                  </a:cubicBezTo>
                  <a:cubicBezTo>
                    <a:pt x="1329563" y="1081659"/>
                    <a:pt x="1332484" y="1083183"/>
                    <a:pt x="1335151" y="1084961"/>
                  </a:cubicBezTo>
                  <a:cubicBezTo>
                    <a:pt x="1337691" y="1086739"/>
                    <a:pt x="1340231" y="1088898"/>
                    <a:pt x="1342263" y="1091311"/>
                  </a:cubicBezTo>
                  <a:cubicBezTo>
                    <a:pt x="1344295" y="1093724"/>
                    <a:pt x="1346200" y="1096391"/>
                    <a:pt x="1347597" y="1099185"/>
                  </a:cubicBezTo>
                  <a:cubicBezTo>
                    <a:pt x="1349121" y="1101979"/>
                    <a:pt x="1350264" y="1105027"/>
                    <a:pt x="1351026" y="1108075"/>
                  </a:cubicBezTo>
                  <a:cubicBezTo>
                    <a:pt x="1351788" y="1111123"/>
                    <a:pt x="1352169" y="1114425"/>
                    <a:pt x="1352169" y="1117600"/>
                  </a:cubicBezTo>
                  <a:cubicBezTo>
                    <a:pt x="1352169" y="1120775"/>
                    <a:pt x="1352423" y="1121918"/>
                    <a:pt x="1351026" y="1126998"/>
                  </a:cubicBezTo>
                  <a:cubicBezTo>
                    <a:pt x="1343533" y="1155700"/>
                    <a:pt x="1272159" y="1300226"/>
                    <a:pt x="1238885" y="1400175"/>
                  </a:cubicBezTo>
                  <a:cubicBezTo>
                    <a:pt x="1200277" y="1515999"/>
                    <a:pt x="1102614" y="1723263"/>
                    <a:pt x="1139444" y="1783715"/>
                  </a:cubicBezTo>
                  <a:cubicBezTo>
                    <a:pt x="1162558" y="1821561"/>
                    <a:pt x="1231138" y="1817878"/>
                    <a:pt x="1290955" y="1817878"/>
                  </a:cubicBezTo>
                  <a:cubicBezTo>
                    <a:pt x="1377950" y="1817878"/>
                    <a:pt x="1577975" y="1750949"/>
                    <a:pt x="1611376" y="1745234"/>
                  </a:cubicBezTo>
                  <a:cubicBezTo>
                    <a:pt x="1617472" y="1744218"/>
                    <a:pt x="1618615" y="1743964"/>
                    <a:pt x="1622298" y="1743964"/>
                  </a:cubicBezTo>
                  <a:cubicBezTo>
                    <a:pt x="1625981" y="1743964"/>
                    <a:pt x="1629791" y="1744472"/>
                    <a:pt x="1633347" y="1745361"/>
                  </a:cubicBezTo>
                  <a:cubicBezTo>
                    <a:pt x="1636903" y="1746250"/>
                    <a:pt x="1640459" y="1747647"/>
                    <a:pt x="1643634" y="1749425"/>
                  </a:cubicBezTo>
                  <a:cubicBezTo>
                    <a:pt x="1646809" y="1751203"/>
                    <a:pt x="1649984" y="1753362"/>
                    <a:pt x="1652651" y="1755775"/>
                  </a:cubicBezTo>
                  <a:cubicBezTo>
                    <a:pt x="1655318" y="1758188"/>
                    <a:pt x="1657858" y="1760982"/>
                    <a:pt x="1659890" y="1764030"/>
                  </a:cubicBezTo>
                  <a:cubicBezTo>
                    <a:pt x="1661922" y="1767078"/>
                    <a:pt x="1663700" y="1770507"/>
                    <a:pt x="1664970" y="1773936"/>
                  </a:cubicBezTo>
                  <a:cubicBezTo>
                    <a:pt x="1666240" y="1777365"/>
                    <a:pt x="1667129" y="1781048"/>
                    <a:pt x="1667510" y="1784604"/>
                  </a:cubicBezTo>
                  <a:cubicBezTo>
                    <a:pt x="1667891" y="1788287"/>
                    <a:pt x="1667891" y="1791970"/>
                    <a:pt x="1667383" y="1795653"/>
                  </a:cubicBezTo>
                  <a:cubicBezTo>
                    <a:pt x="1666875" y="1799209"/>
                    <a:pt x="1665986" y="1802892"/>
                    <a:pt x="1664716" y="1806321"/>
                  </a:cubicBezTo>
                  <a:cubicBezTo>
                    <a:pt x="1663446" y="1809750"/>
                    <a:pt x="1661668" y="1813052"/>
                    <a:pt x="1659509" y="1816100"/>
                  </a:cubicBezTo>
                  <a:cubicBezTo>
                    <a:pt x="1657350" y="1819148"/>
                    <a:pt x="1654810" y="1821942"/>
                    <a:pt x="1652016" y="1824355"/>
                  </a:cubicBezTo>
                  <a:cubicBezTo>
                    <a:pt x="1649222" y="1826768"/>
                    <a:pt x="1646174" y="1828927"/>
                    <a:pt x="1642872" y="1830578"/>
                  </a:cubicBezTo>
                  <a:cubicBezTo>
                    <a:pt x="1639697" y="1832229"/>
                    <a:pt x="1637919" y="1834261"/>
                    <a:pt x="1632585" y="1834388"/>
                  </a:cubicBezTo>
                  <a:cubicBezTo>
                    <a:pt x="1614678" y="1834769"/>
                    <a:pt x="1565148" y="1800733"/>
                    <a:pt x="1514729" y="1796161"/>
                  </a:cubicBezTo>
                  <a:cubicBezTo>
                    <a:pt x="1429131" y="1788541"/>
                    <a:pt x="1187831" y="1827911"/>
                    <a:pt x="1161161" y="1844294"/>
                  </a:cubicBezTo>
                  <a:cubicBezTo>
                    <a:pt x="1156716" y="1847088"/>
                    <a:pt x="1157605" y="1850009"/>
                    <a:pt x="1155446" y="1852549"/>
                  </a:cubicBezTo>
                  <a:cubicBezTo>
                    <a:pt x="1153287" y="1854962"/>
                    <a:pt x="1150620" y="1857248"/>
                    <a:pt x="1147953" y="1859153"/>
                  </a:cubicBezTo>
                  <a:cubicBezTo>
                    <a:pt x="1145159" y="1861058"/>
                    <a:pt x="1142111" y="1862709"/>
                    <a:pt x="1139063" y="1863852"/>
                  </a:cubicBezTo>
                  <a:cubicBezTo>
                    <a:pt x="1136015" y="1864995"/>
                    <a:pt x="1132713" y="1865757"/>
                    <a:pt x="1129411" y="1866138"/>
                  </a:cubicBezTo>
                  <a:cubicBezTo>
                    <a:pt x="1126109" y="1866519"/>
                    <a:pt x="1122680" y="1866519"/>
                    <a:pt x="1119378" y="1866138"/>
                  </a:cubicBezTo>
                  <a:cubicBezTo>
                    <a:pt x="1116076" y="1865757"/>
                    <a:pt x="1112647" y="1864868"/>
                    <a:pt x="1109599" y="1863725"/>
                  </a:cubicBezTo>
                  <a:cubicBezTo>
                    <a:pt x="1106551" y="1862582"/>
                    <a:pt x="1103503" y="1860931"/>
                    <a:pt x="1100836" y="1859026"/>
                  </a:cubicBezTo>
                  <a:cubicBezTo>
                    <a:pt x="1098169" y="1857121"/>
                    <a:pt x="1095502" y="1854835"/>
                    <a:pt x="1093343" y="1852422"/>
                  </a:cubicBezTo>
                  <a:cubicBezTo>
                    <a:pt x="1091184" y="1849882"/>
                    <a:pt x="1089152" y="1847088"/>
                    <a:pt x="1087628" y="1844167"/>
                  </a:cubicBezTo>
                  <a:cubicBezTo>
                    <a:pt x="1086104" y="1841246"/>
                    <a:pt x="1084834" y="1837944"/>
                    <a:pt x="1084072" y="1834769"/>
                  </a:cubicBezTo>
                  <a:cubicBezTo>
                    <a:pt x="1083310" y="1831594"/>
                    <a:pt x="1082929" y="1828165"/>
                    <a:pt x="1082929" y="1824863"/>
                  </a:cubicBezTo>
                  <a:cubicBezTo>
                    <a:pt x="1082929" y="1821561"/>
                    <a:pt x="1083437" y="1818005"/>
                    <a:pt x="1084199" y="1814830"/>
                  </a:cubicBezTo>
                  <a:cubicBezTo>
                    <a:pt x="1084961" y="1811655"/>
                    <a:pt x="1085088" y="1810004"/>
                    <a:pt x="1087755" y="1805559"/>
                  </a:cubicBezTo>
                  <a:cubicBezTo>
                    <a:pt x="1097915" y="1788160"/>
                    <a:pt x="1151382" y="1736090"/>
                    <a:pt x="1182370" y="1690878"/>
                  </a:cubicBezTo>
                  <a:cubicBezTo>
                    <a:pt x="1220851" y="1634617"/>
                    <a:pt x="1276477" y="1507109"/>
                    <a:pt x="1295146" y="1489964"/>
                  </a:cubicBezTo>
                  <a:cubicBezTo>
                    <a:pt x="1299083" y="1486408"/>
                    <a:pt x="1301242" y="1486789"/>
                    <a:pt x="1304417" y="1485773"/>
                  </a:cubicBezTo>
                  <a:cubicBezTo>
                    <a:pt x="1307592" y="1484757"/>
                    <a:pt x="1311021" y="1484122"/>
                    <a:pt x="1314323" y="1483868"/>
                  </a:cubicBezTo>
                  <a:cubicBezTo>
                    <a:pt x="1317625" y="1483614"/>
                    <a:pt x="1321181" y="1483741"/>
                    <a:pt x="1324483" y="1484376"/>
                  </a:cubicBezTo>
                  <a:cubicBezTo>
                    <a:pt x="1327785" y="1485011"/>
                    <a:pt x="1331087" y="1485900"/>
                    <a:pt x="1334135" y="1487297"/>
                  </a:cubicBezTo>
                  <a:cubicBezTo>
                    <a:pt x="1337183" y="1488694"/>
                    <a:pt x="1340231" y="1490472"/>
                    <a:pt x="1342898" y="1492504"/>
                  </a:cubicBezTo>
                  <a:cubicBezTo>
                    <a:pt x="1345565" y="1494536"/>
                    <a:pt x="1348105" y="1496949"/>
                    <a:pt x="1350137" y="1499616"/>
                  </a:cubicBezTo>
                  <a:cubicBezTo>
                    <a:pt x="1352296" y="1502283"/>
                    <a:pt x="1354074" y="1505204"/>
                    <a:pt x="1355471" y="1508252"/>
                  </a:cubicBezTo>
                  <a:cubicBezTo>
                    <a:pt x="1356868" y="1511300"/>
                    <a:pt x="1357884" y="1514602"/>
                    <a:pt x="1358519" y="1517904"/>
                  </a:cubicBezTo>
                  <a:cubicBezTo>
                    <a:pt x="1359154" y="1521206"/>
                    <a:pt x="1359408" y="1524762"/>
                    <a:pt x="1359281" y="1528064"/>
                  </a:cubicBezTo>
                  <a:cubicBezTo>
                    <a:pt x="1359154" y="1531493"/>
                    <a:pt x="1358519" y="1534922"/>
                    <a:pt x="1357503" y="1538097"/>
                  </a:cubicBezTo>
                  <a:cubicBezTo>
                    <a:pt x="1356487" y="1541272"/>
                    <a:pt x="1355090" y="1544447"/>
                    <a:pt x="1353439" y="1547368"/>
                  </a:cubicBezTo>
                  <a:cubicBezTo>
                    <a:pt x="1351661" y="1550289"/>
                    <a:pt x="1349629" y="1552956"/>
                    <a:pt x="1347216" y="1555369"/>
                  </a:cubicBezTo>
                  <a:cubicBezTo>
                    <a:pt x="1344803" y="1557782"/>
                    <a:pt x="1343787" y="1558798"/>
                    <a:pt x="1339215" y="1561719"/>
                  </a:cubicBezTo>
                  <a:cubicBezTo>
                    <a:pt x="1320800" y="1573149"/>
                    <a:pt x="1247648" y="1601724"/>
                    <a:pt x="1191768" y="1632204"/>
                  </a:cubicBezTo>
                  <a:cubicBezTo>
                    <a:pt x="1112901" y="1675130"/>
                    <a:pt x="946023" y="1791462"/>
                    <a:pt x="914908" y="1802257"/>
                  </a:cubicBezTo>
                  <a:cubicBezTo>
                    <a:pt x="909193" y="1804289"/>
                    <a:pt x="907669" y="1803527"/>
                    <a:pt x="903986" y="1803527"/>
                  </a:cubicBezTo>
                  <a:cubicBezTo>
                    <a:pt x="900303" y="1803527"/>
                    <a:pt x="896620" y="1803019"/>
                    <a:pt x="893064" y="1802130"/>
                  </a:cubicBezTo>
                  <a:cubicBezTo>
                    <a:pt x="889508" y="1801241"/>
                    <a:pt x="885952" y="1799971"/>
                    <a:pt x="882777" y="1798320"/>
                  </a:cubicBezTo>
                  <a:cubicBezTo>
                    <a:pt x="879475" y="1796669"/>
                    <a:pt x="876427" y="1794383"/>
                    <a:pt x="873633" y="1791970"/>
                  </a:cubicBezTo>
                  <a:cubicBezTo>
                    <a:pt x="870966" y="1789557"/>
                    <a:pt x="868426" y="1786763"/>
                    <a:pt x="866394" y="1783715"/>
                  </a:cubicBezTo>
                  <a:cubicBezTo>
                    <a:pt x="864362" y="1780794"/>
                    <a:pt x="862584" y="1777492"/>
                    <a:pt x="861314" y="1774063"/>
                  </a:cubicBezTo>
                  <a:cubicBezTo>
                    <a:pt x="860044" y="1770634"/>
                    <a:pt x="859028" y="1766951"/>
                    <a:pt x="858647" y="1763268"/>
                  </a:cubicBezTo>
                  <a:cubicBezTo>
                    <a:pt x="858266" y="1759712"/>
                    <a:pt x="858266" y="1755902"/>
                    <a:pt x="858647" y="1752346"/>
                  </a:cubicBezTo>
                  <a:cubicBezTo>
                    <a:pt x="859028" y="1748790"/>
                    <a:pt x="860044" y="1745107"/>
                    <a:pt x="861314" y="1741678"/>
                  </a:cubicBezTo>
                  <a:cubicBezTo>
                    <a:pt x="862584" y="1738249"/>
                    <a:pt x="864489" y="1734947"/>
                    <a:pt x="866521" y="1731899"/>
                  </a:cubicBezTo>
                  <a:cubicBezTo>
                    <a:pt x="868553" y="1728851"/>
                    <a:pt x="871093" y="1726057"/>
                    <a:pt x="873760" y="1723644"/>
                  </a:cubicBezTo>
                  <a:cubicBezTo>
                    <a:pt x="876554" y="1721231"/>
                    <a:pt x="879602" y="1719072"/>
                    <a:pt x="882904" y="1717421"/>
                  </a:cubicBezTo>
                  <a:cubicBezTo>
                    <a:pt x="886079" y="1715770"/>
                    <a:pt x="887730" y="1715389"/>
                    <a:pt x="893191" y="1713611"/>
                  </a:cubicBezTo>
                  <a:cubicBezTo>
                    <a:pt x="912368" y="1707388"/>
                    <a:pt x="970407" y="1691005"/>
                    <a:pt x="1026033" y="1676527"/>
                  </a:cubicBezTo>
                  <a:cubicBezTo>
                    <a:pt x="1118616" y="1652397"/>
                    <a:pt x="1340485" y="1554988"/>
                    <a:pt x="1397508" y="1586103"/>
                  </a:cubicBezTo>
                  <a:cubicBezTo>
                    <a:pt x="1427480" y="1602486"/>
                    <a:pt x="1437894" y="1678051"/>
                    <a:pt x="1432052" y="1685925"/>
                  </a:cubicBezTo>
                  <a:cubicBezTo>
                    <a:pt x="1430147" y="1688465"/>
                    <a:pt x="1424559" y="1686052"/>
                    <a:pt x="1420876" y="1685544"/>
                  </a:cubicBezTo>
                  <a:cubicBezTo>
                    <a:pt x="1417193" y="1685036"/>
                    <a:pt x="1413510" y="1684020"/>
                    <a:pt x="1410081" y="1682623"/>
                  </a:cubicBezTo>
                  <a:cubicBezTo>
                    <a:pt x="1406652" y="1681226"/>
                    <a:pt x="1403223" y="1679321"/>
                    <a:pt x="1400302" y="1677162"/>
                  </a:cubicBezTo>
                  <a:cubicBezTo>
                    <a:pt x="1397254" y="1675003"/>
                    <a:pt x="1394587" y="1672336"/>
                    <a:pt x="1392174" y="1669415"/>
                  </a:cubicBezTo>
                  <a:cubicBezTo>
                    <a:pt x="1389761" y="1666621"/>
                    <a:pt x="1387729" y="1663319"/>
                    <a:pt x="1386078" y="1660017"/>
                  </a:cubicBezTo>
                  <a:cubicBezTo>
                    <a:pt x="1384427" y="1656715"/>
                    <a:pt x="1383157" y="1653032"/>
                    <a:pt x="1382395" y="1649476"/>
                  </a:cubicBezTo>
                  <a:cubicBezTo>
                    <a:pt x="1381633" y="1645793"/>
                    <a:pt x="1381252" y="1641983"/>
                    <a:pt x="1381379" y="1638300"/>
                  </a:cubicBezTo>
                  <a:cubicBezTo>
                    <a:pt x="1381506" y="1634617"/>
                    <a:pt x="1382014" y="1630807"/>
                    <a:pt x="1383030" y="1627251"/>
                  </a:cubicBezTo>
                  <a:cubicBezTo>
                    <a:pt x="1384046" y="1623695"/>
                    <a:pt x="1385443" y="1620012"/>
                    <a:pt x="1387221" y="1616837"/>
                  </a:cubicBezTo>
                  <a:cubicBezTo>
                    <a:pt x="1388999" y="1613535"/>
                    <a:pt x="1391412" y="1610487"/>
                    <a:pt x="1393952" y="1607820"/>
                  </a:cubicBezTo>
                  <a:cubicBezTo>
                    <a:pt x="1396492" y="1605153"/>
                    <a:pt x="1399413" y="1602740"/>
                    <a:pt x="1402461" y="1600708"/>
                  </a:cubicBezTo>
                  <a:cubicBezTo>
                    <a:pt x="1405509" y="1598676"/>
                    <a:pt x="1408938" y="1597025"/>
                    <a:pt x="1412494" y="1595755"/>
                  </a:cubicBezTo>
                  <a:cubicBezTo>
                    <a:pt x="1416050" y="1594485"/>
                    <a:pt x="1421638" y="1591183"/>
                    <a:pt x="1423543" y="1593342"/>
                  </a:cubicBezTo>
                  <a:cubicBezTo>
                    <a:pt x="1431544" y="1602613"/>
                    <a:pt x="1367282" y="1772412"/>
                    <a:pt x="1349502" y="1784096"/>
                  </a:cubicBezTo>
                  <a:cubicBezTo>
                    <a:pt x="1345311" y="1786890"/>
                    <a:pt x="1341755" y="1784223"/>
                    <a:pt x="1338072" y="1783715"/>
                  </a:cubicBezTo>
                  <a:cubicBezTo>
                    <a:pt x="1334262" y="1783207"/>
                    <a:pt x="1330579" y="1782064"/>
                    <a:pt x="1327023" y="1780667"/>
                  </a:cubicBezTo>
                  <a:cubicBezTo>
                    <a:pt x="1323467" y="1779270"/>
                    <a:pt x="1320038" y="1777365"/>
                    <a:pt x="1316990" y="1775079"/>
                  </a:cubicBezTo>
                  <a:cubicBezTo>
                    <a:pt x="1313942" y="1772793"/>
                    <a:pt x="1311021" y="1770126"/>
                    <a:pt x="1308608" y="1767205"/>
                  </a:cubicBezTo>
                  <a:cubicBezTo>
                    <a:pt x="1306195" y="1764284"/>
                    <a:pt x="1304036" y="1761109"/>
                    <a:pt x="1302385" y="1757680"/>
                  </a:cubicBezTo>
                  <a:cubicBezTo>
                    <a:pt x="1300734" y="1754251"/>
                    <a:pt x="1299464" y="1750568"/>
                    <a:pt x="1298702" y="1746885"/>
                  </a:cubicBezTo>
                  <a:cubicBezTo>
                    <a:pt x="1297940" y="1743202"/>
                    <a:pt x="1297432" y="1739265"/>
                    <a:pt x="1297559" y="1735455"/>
                  </a:cubicBezTo>
                  <a:cubicBezTo>
                    <a:pt x="1297686" y="1731645"/>
                    <a:pt x="1298321" y="1727708"/>
                    <a:pt x="1299337" y="1724025"/>
                  </a:cubicBezTo>
                  <a:cubicBezTo>
                    <a:pt x="1300353" y="1720342"/>
                    <a:pt x="1301877" y="1716786"/>
                    <a:pt x="1303655" y="1713484"/>
                  </a:cubicBezTo>
                  <a:cubicBezTo>
                    <a:pt x="1305560" y="1710182"/>
                    <a:pt x="1307846" y="1707007"/>
                    <a:pt x="1310386" y="1704213"/>
                  </a:cubicBezTo>
                  <a:cubicBezTo>
                    <a:pt x="1312926" y="1701419"/>
                    <a:pt x="1315974" y="1698879"/>
                    <a:pt x="1319149" y="1696847"/>
                  </a:cubicBezTo>
                  <a:cubicBezTo>
                    <a:pt x="1322324" y="1694815"/>
                    <a:pt x="1325880" y="1693164"/>
                    <a:pt x="1329436" y="1691894"/>
                  </a:cubicBezTo>
                  <a:cubicBezTo>
                    <a:pt x="1332992" y="1690624"/>
                    <a:pt x="1335278" y="1688592"/>
                    <a:pt x="1340739" y="1689481"/>
                  </a:cubicBezTo>
                  <a:cubicBezTo>
                    <a:pt x="1358392" y="1692529"/>
                    <a:pt x="1400683" y="1743202"/>
                    <a:pt x="1445895" y="1753489"/>
                  </a:cubicBezTo>
                  <a:cubicBezTo>
                    <a:pt x="1512697" y="1768602"/>
                    <a:pt x="1682496" y="1729105"/>
                    <a:pt x="1712595" y="1726692"/>
                  </a:cubicBezTo>
                  <a:cubicBezTo>
                    <a:pt x="1718691" y="1726184"/>
                    <a:pt x="1719961" y="1725803"/>
                    <a:pt x="1723644" y="1726057"/>
                  </a:cubicBezTo>
                  <a:cubicBezTo>
                    <a:pt x="1727327" y="1726311"/>
                    <a:pt x="1731010" y="1726946"/>
                    <a:pt x="1734439" y="1728089"/>
                  </a:cubicBezTo>
                  <a:cubicBezTo>
                    <a:pt x="1737868" y="1729105"/>
                    <a:pt x="1741424" y="1730629"/>
                    <a:pt x="1744472" y="1732534"/>
                  </a:cubicBezTo>
                  <a:cubicBezTo>
                    <a:pt x="1747520" y="1734439"/>
                    <a:pt x="1750441" y="1736852"/>
                    <a:pt x="1752981" y="1739392"/>
                  </a:cubicBezTo>
                  <a:cubicBezTo>
                    <a:pt x="1755521" y="1741932"/>
                    <a:pt x="1757934" y="1744853"/>
                    <a:pt x="1759839" y="1748028"/>
                  </a:cubicBezTo>
                  <a:cubicBezTo>
                    <a:pt x="1761744" y="1751076"/>
                    <a:pt x="1763268" y="1754632"/>
                    <a:pt x="1764284" y="1758061"/>
                  </a:cubicBezTo>
                  <a:cubicBezTo>
                    <a:pt x="1765300" y="1761490"/>
                    <a:pt x="1765935" y="1765173"/>
                    <a:pt x="1766189" y="1768856"/>
                  </a:cubicBezTo>
                  <a:cubicBezTo>
                    <a:pt x="1766443" y="1772539"/>
                    <a:pt x="1766189" y="1776349"/>
                    <a:pt x="1765554" y="1779905"/>
                  </a:cubicBezTo>
                  <a:cubicBezTo>
                    <a:pt x="1764919" y="1783461"/>
                    <a:pt x="1763776" y="1787017"/>
                    <a:pt x="1762252" y="1790319"/>
                  </a:cubicBezTo>
                  <a:cubicBezTo>
                    <a:pt x="1760728" y="1793621"/>
                    <a:pt x="1758823" y="1796923"/>
                    <a:pt x="1756537" y="1799717"/>
                  </a:cubicBezTo>
                  <a:cubicBezTo>
                    <a:pt x="1754251" y="1802638"/>
                    <a:pt x="1751584" y="1805178"/>
                    <a:pt x="1748663" y="1807464"/>
                  </a:cubicBezTo>
                  <a:cubicBezTo>
                    <a:pt x="1745742" y="1809750"/>
                    <a:pt x="1742567" y="1811655"/>
                    <a:pt x="1739265" y="1813179"/>
                  </a:cubicBezTo>
                  <a:cubicBezTo>
                    <a:pt x="1735963" y="1814703"/>
                    <a:pt x="1734439" y="1815084"/>
                    <a:pt x="1728851" y="1816354"/>
                  </a:cubicBezTo>
                  <a:cubicBezTo>
                    <a:pt x="1708277" y="1821307"/>
                    <a:pt x="1638427" y="1831848"/>
                    <a:pt x="1580769" y="1842262"/>
                  </a:cubicBezTo>
                  <a:cubicBezTo>
                    <a:pt x="1499489" y="1856994"/>
                    <a:pt x="1358138" y="1875282"/>
                    <a:pt x="1287145" y="1896872"/>
                  </a:cubicBezTo>
                  <a:cubicBezTo>
                    <a:pt x="1244600" y="1909826"/>
                    <a:pt x="1204976" y="1933829"/>
                    <a:pt x="1188593" y="1939417"/>
                  </a:cubicBezTo>
                  <a:cubicBezTo>
                    <a:pt x="1183386" y="1941195"/>
                    <a:pt x="1181608" y="1941703"/>
                    <a:pt x="1177925" y="1942211"/>
                  </a:cubicBezTo>
                  <a:cubicBezTo>
                    <a:pt x="1174242" y="1942719"/>
                    <a:pt x="1170432" y="1942719"/>
                    <a:pt x="1166749" y="1942338"/>
                  </a:cubicBezTo>
                  <a:cubicBezTo>
                    <a:pt x="1163066" y="1941957"/>
                    <a:pt x="1159383" y="1941195"/>
                    <a:pt x="1155954" y="1939925"/>
                  </a:cubicBezTo>
                  <a:cubicBezTo>
                    <a:pt x="1152525" y="1938655"/>
                    <a:pt x="1148969" y="1936877"/>
                    <a:pt x="1145921" y="1934845"/>
                  </a:cubicBezTo>
                  <a:cubicBezTo>
                    <a:pt x="1142873" y="1932813"/>
                    <a:pt x="1139952" y="1930273"/>
                    <a:pt x="1137539" y="1927606"/>
                  </a:cubicBezTo>
                  <a:cubicBezTo>
                    <a:pt x="1134999" y="1924812"/>
                    <a:pt x="1132840" y="1921764"/>
                    <a:pt x="1131062" y="1918462"/>
                  </a:cubicBezTo>
                  <a:cubicBezTo>
                    <a:pt x="1129284" y="1915287"/>
                    <a:pt x="1127887" y="1911731"/>
                    <a:pt x="1126998" y="1908175"/>
                  </a:cubicBezTo>
                  <a:cubicBezTo>
                    <a:pt x="1126109" y="1904619"/>
                    <a:pt x="1125474" y="1900809"/>
                    <a:pt x="1125474" y="1897126"/>
                  </a:cubicBezTo>
                  <a:cubicBezTo>
                    <a:pt x="1125474" y="1893443"/>
                    <a:pt x="1125855" y="1889633"/>
                    <a:pt x="1126617" y="1886077"/>
                  </a:cubicBezTo>
                  <a:cubicBezTo>
                    <a:pt x="1127379" y="1882521"/>
                    <a:pt x="1128776" y="1878838"/>
                    <a:pt x="1130427" y="1875536"/>
                  </a:cubicBezTo>
                  <a:cubicBezTo>
                    <a:pt x="1132078" y="1872234"/>
                    <a:pt x="1134237" y="1869059"/>
                    <a:pt x="1136650" y="1866265"/>
                  </a:cubicBezTo>
                  <a:cubicBezTo>
                    <a:pt x="1139063" y="1863471"/>
                    <a:pt x="1141857" y="1860931"/>
                    <a:pt x="1144905" y="1858772"/>
                  </a:cubicBezTo>
                  <a:cubicBezTo>
                    <a:pt x="1147953" y="1856613"/>
                    <a:pt x="1149350" y="1855978"/>
                    <a:pt x="1154684" y="1853565"/>
                  </a:cubicBezTo>
                  <a:cubicBezTo>
                    <a:pt x="1175512" y="1843913"/>
                    <a:pt x="1252728" y="1814322"/>
                    <a:pt x="1312418" y="1791208"/>
                  </a:cubicBezTo>
                  <a:cubicBezTo>
                    <a:pt x="1390396" y="1760982"/>
                    <a:pt x="1551305" y="1691259"/>
                    <a:pt x="1582547" y="1688719"/>
                  </a:cubicBezTo>
                  <a:cubicBezTo>
                    <a:pt x="1588897" y="1688211"/>
                    <a:pt x="1590548" y="1689862"/>
                    <a:pt x="1594358" y="1691132"/>
                  </a:cubicBezTo>
                  <a:cubicBezTo>
                    <a:pt x="1598168" y="1692402"/>
                    <a:pt x="1601978" y="1694180"/>
                    <a:pt x="1605407" y="1696339"/>
                  </a:cubicBezTo>
                  <a:cubicBezTo>
                    <a:pt x="1608836" y="1698498"/>
                    <a:pt x="1612011" y="1701038"/>
                    <a:pt x="1614805" y="1703959"/>
                  </a:cubicBezTo>
                  <a:cubicBezTo>
                    <a:pt x="1617599" y="1706880"/>
                    <a:pt x="1620139" y="1710182"/>
                    <a:pt x="1622171" y="1713738"/>
                  </a:cubicBezTo>
                  <a:cubicBezTo>
                    <a:pt x="1624203" y="1717167"/>
                    <a:pt x="1625727" y="1721104"/>
                    <a:pt x="1626870" y="1724914"/>
                  </a:cubicBezTo>
                  <a:cubicBezTo>
                    <a:pt x="1628013" y="1728724"/>
                    <a:pt x="1628775" y="1732788"/>
                    <a:pt x="1628902" y="1736852"/>
                  </a:cubicBezTo>
                  <a:cubicBezTo>
                    <a:pt x="1629029" y="1740789"/>
                    <a:pt x="1628648" y="1744980"/>
                    <a:pt x="1627886" y="1748917"/>
                  </a:cubicBezTo>
                  <a:cubicBezTo>
                    <a:pt x="1627124" y="1752854"/>
                    <a:pt x="1625854" y="1756791"/>
                    <a:pt x="1624076" y="1760474"/>
                  </a:cubicBezTo>
                  <a:cubicBezTo>
                    <a:pt x="1622425" y="1764157"/>
                    <a:pt x="1620139" y="1767586"/>
                    <a:pt x="1617599" y="1770761"/>
                  </a:cubicBezTo>
                  <a:cubicBezTo>
                    <a:pt x="1615059" y="1773936"/>
                    <a:pt x="1612011" y="1776857"/>
                    <a:pt x="1608836" y="1779270"/>
                  </a:cubicBezTo>
                  <a:cubicBezTo>
                    <a:pt x="1605661" y="1781683"/>
                    <a:pt x="1601978" y="1783715"/>
                    <a:pt x="1598295" y="1785239"/>
                  </a:cubicBezTo>
                  <a:cubicBezTo>
                    <a:pt x="1594612" y="1786763"/>
                    <a:pt x="1590548" y="1788033"/>
                    <a:pt x="1586611" y="1788668"/>
                  </a:cubicBezTo>
                  <a:cubicBezTo>
                    <a:pt x="1582674" y="1789303"/>
                    <a:pt x="1580388" y="1790319"/>
                    <a:pt x="1574419" y="1789176"/>
                  </a:cubicBezTo>
                  <a:cubicBezTo>
                    <a:pt x="1553591" y="1785112"/>
                    <a:pt x="1494155" y="1742567"/>
                    <a:pt x="1442085" y="1729359"/>
                  </a:cubicBezTo>
                  <a:cubicBezTo>
                    <a:pt x="1375029" y="1712341"/>
                    <a:pt x="1232916" y="1709547"/>
                    <a:pt x="1201674" y="1711833"/>
                  </a:cubicBezTo>
                  <a:cubicBezTo>
                    <a:pt x="1194054" y="1712341"/>
                    <a:pt x="1192403" y="1714500"/>
                    <a:pt x="1187577" y="1715008"/>
                  </a:cubicBezTo>
                  <a:cubicBezTo>
                    <a:pt x="1182751" y="1715516"/>
                    <a:pt x="1177798" y="1715262"/>
                    <a:pt x="1172972" y="1714627"/>
                  </a:cubicBezTo>
                  <a:cubicBezTo>
                    <a:pt x="1168273" y="1713992"/>
                    <a:pt x="1163447" y="1712722"/>
                    <a:pt x="1159002" y="1710944"/>
                  </a:cubicBezTo>
                  <a:cubicBezTo>
                    <a:pt x="1154557" y="1709166"/>
                    <a:pt x="1150239" y="1706626"/>
                    <a:pt x="1146302" y="1703832"/>
                  </a:cubicBezTo>
                  <a:cubicBezTo>
                    <a:pt x="1142492" y="1701038"/>
                    <a:pt x="1138809" y="1697736"/>
                    <a:pt x="1135761" y="1694053"/>
                  </a:cubicBezTo>
                  <a:cubicBezTo>
                    <a:pt x="1132713" y="1690370"/>
                    <a:pt x="1129919" y="1686179"/>
                    <a:pt x="1127760" y="1681861"/>
                  </a:cubicBezTo>
                  <a:cubicBezTo>
                    <a:pt x="1125601" y="1677543"/>
                    <a:pt x="1123950" y="1672971"/>
                    <a:pt x="1122934" y="1668272"/>
                  </a:cubicBezTo>
                  <a:cubicBezTo>
                    <a:pt x="1121918" y="1663573"/>
                    <a:pt x="1121410" y="1658620"/>
                    <a:pt x="1121537" y="1653794"/>
                  </a:cubicBezTo>
                  <a:cubicBezTo>
                    <a:pt x="1121664" y="1648968"/>
                    <a:pt x="1122299" y="1644015"/>
                    <a:pt x="1123569" y="1639443"/>
                  </a:cubicBezTo>
                  <a:cubicBezTo>
                    <a:pt x="1124839" y="1634744"/>
                    <a:pt x="1126744" y="1630172"/>
                    <a:pt x="1129030" y="1625981"/>
                  </a:cubicBezTo>
                  <a:cubicBezTo>
                    <a:pt x="1131316" y="1621790"/>
                    <a:pt x="1134237" y="1617853"/>
                    <a:pt x="1137539" y="1614297"/>
                  </a:cubicBezTo>
                  <a:cubicBezTo>
                    <a:pt x="1140841" y="1610741"/>
                    <a:pt x="1144651" y="1607566"/>
                    <a:pt x="1148715" y="1604899"/>
                  </a:cubicBezTo>
                  <a:cubicBezTo>
                    <a:pt x="1152779" y="1602232"/>
                    <a:pt x="1156208" y="1600581"/>
                    <a:pt x="1161669" y="1598422"/>
                  </a:cubicBezTo>
                  <a:cubicBezTo>
                    <a:pt x="1170178" y="1594993"/>
                    <a:pt x="1187577" y="1592326"/>
                    <a:pt x="1195578" y="1588135"/>
                  </a:cubicBezTo>
                  <a:cubicBezTo>
                    <a:pt x="1200658" y="1585468"/>
                    <a:pt x="1202690" y="1581658"/>
                    <a:pt x="1206627" y="1579118"/>
                  </a:cubicBezTo>
                  <a:cubicBezTo>
                    <a:pt x="1210564" y="1576578"/>
                    <a:pt x="1215009" y="1574419"/>
                    <a:pt x="1219454" y="1572895"/>
                  </a:cubicBezTo>
                  <a:cubicBezTo>
                    <a:pt x="1223899" y="1571371"/>
                    <a:pt x="1228598" y="1570355"/>
                    <a:pt x="1233297" y="1569974"/>
                  </a:cubicBezTo>
                  <a:cubicBezTo>
                    <a:pt x="1237996" y="1569593"/>
                    <a:pt x="1242822" y="1569720"/>
                    <a:pt x="1247521" y="1570482"/>
                  </a:cubicBezTo>
                  <a:cubicBezTo>
                    <a:pt x="1252220" y="1571244"/>
                    <a:pt x="1256919" y="1572641"/>
                    <a:pt x="1261237" y="1574419"/>
                  </a:cubicBezTo>
                  <a:cubicBezTo>
                    <a:pt x="1265555" y="1576197"/>
                    <a:pt x="1269873" y="1578610"/>
                    <a:pt x="1273683" y="1581404"/>
                  </a:cubicBezTo>
                  <a:cubicBezTo>
                    <a:pt x="1277493" y="1584198"/>
                    <a:pt x="1280922" y="1587627"/>
                    <a:pt x="1283970" y="1591310"/>
                  </a:cubicBezTo>
                  <a:cubicBezTo>
                    <a:pt x="1286891" y="1594993"/>
                    <a:pt x="1289558" y="1599057"/>
                    <a:pt x="1291590" y="1603248"/>
                  </a:cubicBezTo>
                  <a:cubicBezTo>
                    <a:pt x="1293622" y="1607439"/>
                    <a:pt x="1295146" y="1612138"/>
                    <a:pt x="1296162" y="1616710"/>
                  </a:cubicBezTo>
                  <a:cubicBezTo>
                    <a:pt x="1297178" y="1621282"/>
                    <a:pt x="1297559" y="1626235"/>
                    <a:pt x="1297432" y="1630934"/>
                  </a:cubicBezTo>
                  <a:cubicBezTo>
                    <a:pt x="1297305" y="1635633"/>
                    <a:pt x="1296543" y="1640332"/>
                    <a:pt x="1295273" y="1644904"/>
                  </a:cubicBezTo>
                  <a:cubicBezTo>
                    <a:pt x="1294003" y="1649476"/>
                    <a:pt x="1292098" y="1654048"/>
                    <a:pt x="1289685" y="1658112"/>
                  </a:cubicBezTo>
                  <a:cubicBezTo>
                    <a:pt x="1287399" y="1662176"/>
                    <a:pt x="1282954" y="1664462"/>
                    <a:pt x="1281176" y="1669542"/>
                  </a:cubicBezTo>
                  <a:cubicBezTo>
                    <a:pt x="1278509" y="1677035"/>
                    <a:pt x="1284732" y="1688338"/>
                    <a:pt x="1279906" y="1700149"/>
                  </a:cubicBezTo>
                  <a:cubicBezTo>
                    <a:pt x="1270254" y="1723771"/>
                    <a:pt x="1215898" y="1758315"/>
                    <a:pt x="1197737" y="1790065"/>
                  </a:cubicBezTo>
                  <a:cubicBezTo>
                    <a:pt x="1182116" y="1817370"/>
                    <a:pt x="1191006" y="1850009"/>
                    <a:pt x="1171067" y="1875790"/>
                  </a:cubicBezTo>
                  <a:cubicBezTo>
                    <a:pt x="1143254" y="1911604"/>
                    <a:pt x="1074674" y="1951863"/>
                    <a:pt x="1023239" y="1966722"/>
                  </a:cubicBezTo>
                  <a:cubicBezTo>
                    <a:pt x="975868" y="1980438"/>
                    <a:pt x="889000" y="1958213"/>
                    <a:pt x="875665" y="1968373"/>
                  </a:cubicBezTo>
                  <a:cubicBezTo>
                    <a:pt x="872109" y="1971167"/>
                    <a:pt x="874141" y="1975358"/>
                    <a:pt x="872744" y="1978660"/>
                  </a:cubicBezTo>
                  <a:cubicBezTo>
                    <a:pt x="871347" y="1981962"/>
                    <a:pt x="869569" y="1985137"/>
                    <a:pt x="867537" y="1988058"/>
                  </a:cubicBezTo>
                  <a:cubicBezTo>
                    <a:pt x="865505" y="1990979"/>
                    <a:pt x="862965" y="1993646"/>
                    <a:pt x="860298" y="1995932"/>
                  </a:cubicBezTo>
                  <a:cubicBezTo>
                    <a:pt x="857631" y="1998218"/>
                    <a:pt x="854456" y="2000250"/>
                    <a:pt x="851281" y="2001774"/>
                  </a:cubicBezTo>
                  <a:cubicBezTo>
                    <a:pt x="848106" y="2003298"/>
                    <a:pt x="844550" y="2004568"/>
                    <a:pt x="841121" y="2005330"/>
                  </a:cubicBezTo>
                  <a:cubicBezTo>
                    <a:pt x="837692" y="2006092"/>
                    <a:pt x="834009" y="2006473"/>
                    <a:pt x="830453" y="2006346"/>
                  </a:cubicBezTo>
                  <a:cubicBezTo>
                    <a:pt x="826897" y="2006219"/>
                    <a:pt x="823214" y="2005711"/>
                    <a:pt x="819785" y="2004822"/>
                  </a:cubicBezTo>
                  <a:cubicBezTo>
                    <a:pt x="816356" y="2003933"/>
                    <a:pt x="812927" y="2002536"/>
                    <a:pt x="809879" y="2000758"/>
                  </a:cubicBezTo>
                  <a:cubicBezTo>
                    <a:pt x="806831" y="1998980"/>
                    <a:pt x="803910" y="1996821"/>
                    <a:pt x="801243" y="1994408"/>
                  </a:cubicBezTo>
                  <a:cubicBezTo>
                    <a:pt x="798703" y="1991995"/>
                    <a:pt x="796163" y="1989201"/>
                    <a:pt x="794258" y="1986280"/>
                  </a:cubicBezTo>
                  <a:cubicBezTo>
                    <a:pt x="792353" y="1983359"/>
                    <a:pt x="790702" y="1979930"/>
                    <a:pt x="789559" y="1976628"/>
                  </a:cubicBezTo>
                  <a:cubicBezTo>
                    <a:pt x="788416" y="1973199"/>
                    <a:pt x="787527" y="1969643"/>
                    <a:pt x="787146" y="1966087"/>
                  </a:cubicBezTo>
                  <a:cubicBezTo>
                    <a:pt x="786765" y="1962531"/>
                    <a:pt x="787527" y="1960372"/>
                    <a:pt x="787527" y="1955419"/>
                  </a:cubicBezTo>
                  <a:cubicBezTo>
                    <a:pt x="787527" y="1944370"/>
                    <a:pt x="783844" y="1924431"/>
                    <a:pt x="784987" y="1901444"/>
                  </a:cubicBezTo>
                  <a:cubicBezTo>
                    <a:pt x="786892" y="1860042"/>
                    <a:pt x="799211" y="1796669"/>
                    <a:pt x="809498" y="1728724"/>
                  </a:cubicBezTo>
                  <a:cubicBezTo>
                    <a:pt x="824357" y="1630680"/>
                    <a:pt x="854583" y="1462405"/>
                    <a:pt x="867410" y="1369695"/>
                  </a:cubicBezTo>
                  <a:cubicBezTo>
                    <a:pt x="875411" y="1311275"/>
                    <a:pt x="878967" y="1245489"/>
                    <a:pt x="883793" y="1226566"/>
                  </a:cubicBezTo>
                  <a:cubicBezTo>
                    <a:pt x="885063" y="1221740"/>
                    <a:pt x="885825" y="1220470"/>
                    <a:pt x="887349" y="1217676"/>
                  </a:cubicBezTo>
                  <a:cubicBezTo>
                    <a:pt x="888873" y="1214882"/>
                    <a:pt x="890778" y="1212342"/>
                    <a:pt x="892937" y="1210056"/>
                  </a:cubicBezTo>
                  <a:cubicBezTo>
                    <a:pt x="895096" y="1207770"/>
                    <a:pt x="897636" y="1205611"/>
                    <a:pt x="900303" y="1203833"/>
                  </a:cubicBezTo>
                  <a:cubicBezTo>
                    <a:pt x="902970" y="1202055"/>
                    <a:pt x="905891" y="1200658"/>
                    <a:pt x="908812" y="1199642"/>
                  </a:cubicBezTo>
                  <a:cubicBezTo>
                    <a:pt x="911733" y="1198626"/>
                    <a:pt x="914908" y="1197864"/>
                    <a:pt x="918083" y="1197610"/>
                  </a:cubicBezTo>
                  <a:cubicBezTo>
                    <a:pt x="921258" y="1197356"/>
                    <a:pt x="924433" y="1197483"/>
                    <a:pt x="927608" y="1197864"/>
                  </a:cubicBezTo>
                  <a:cubicBezTo>
                    <a:pt x="930783" y="1198245"/>
                    <a:pt x="933958" y="1199134"/>
                    <a:pt x="936879" y="1200277"/>
                  </a:cubicBezTo>
                  <a:cubicBezTo>
                    <a:pt x="939800" y="1201420"/>
                    <a:pt x="942594" y="1203071"/>
                    <a:pt x="945134" y="1204976"/>
                  </a:cubicBezTo>
                  <a:cubicBezTo>
                    <a:pt x="947674" y="1206881"/>
                    <a:pt x="950087" y="1209040"/>
                    <a:pt x="952119" y="1211453"/>
                  </a:cubicBezTo>
                  <a:cubicBezTo>
                    <a:pt x="954151" y="1213866"/>
                    <a:pt x="955929" y="1216660"/>
                    <a:pt x="957326" y="1219454"/>
                  </a:cubicBezTo>
                  <a:cubicBezTo>
                    <a:pt x="958723" y="1222248"/>
                    <a:pt x="959739" y="1225296"/>
                    <a:pt x="960501" y="1228344"/>
                  </a:cubicBezTo>
                  <a:cubicBezTo>
                    <a:pt x="961263" y="1231392"/>
                    <a:pt x="961644" y="1234694"/>
                    <a:pt x="961517" y="1237869"/>
                  </a:cubicBezTo>
                  <a:cubicBezTo>
                    <a:pt x="961390" y="1241044"/>
                    <a:pt x="961263" y="1242187"/>
                    <a:pt x="960120" y="1247267"/>
                  </a:cubicBezTo>
                  <a:cubicBezTo>
                    <a:pt x="955167" y="1269873"/>
                    <a:pt x="926592" y="1361313"/>
                    <a:pt x="907669" y="1429893"/>
                  </a:cubicBezTo>
                  <a:cubicBezTo>
                    <a:pt x="883412" y="1517904"/>
                    <a:pt x="837565" y="1701546"/>
                    <a:pt x="828167" y="1732026"/>
                  </a:cubicBezTo>
                  <a:cubicBezTo>
                    <a:pt x="826516" y="1737487"/>
                    <a:pt x="826262" y="1738630"/>
                    <a:pt x="824738" y="1741678"/>
                  </a:cubicBezTo>
                  <a:cubicBezTo>
                    <a:pt x="823214" y="1744726"/>
                    <a:pt x="821309" y="1747647"/>
                    <a:pt x="819150" y="1750314"/>
                  </a:cubicBezTo>
                  <a:cubicBezTo>
                    <a:pt x="816991" y="1752854"/>
                    <a:pt x="814451" y="1755267"/>
                    <a:pt x="811657" y="1757299"/>
                  </a:cubicBezTo>
                  <a:cubicBezTo>
                    <a:pt x="808863" y="1759331"/>
                    <a:pt x="805815" y="1761109"/>
                    <a:pt x="802640" y="1762379"/>
                  </a:cubicBezTo>
                  <a:cubicBezTo>
                    <a:pt x="799465" y="1763649"/>
                    <a:pt x="796036" y="1764538"/>
                    <a:pt x="792607" y="1765046"/>
                  </a:cubicBezTo>
                  <a:cubicBezTo>
                    <a:pt x="789178" y="1765554"/>
                    <a:pt x="785749" y="1765681"/>
                    <a:pt x="782320" y="1765300"/>
                  </a:cubicBezTo>
                  <a:cubicBezTo>
                    <a:pt x="778891" y="1764919"/>
                    <a:pt x="775462" y="1764157"/>
                    <a:pt x="772287" y="1763014"/>
                  </a:cubicBezTo>
                  <a:cubicBezTo>
                    <a:pt x="769112" y="1761871"/>
                    <a:pt x="765937" y="1760347"/>
                    <a:pt x="763016" y="1758442"/>
                  </a:cubicBezTo>
                  <a:cubicBezTo>
                    <a:pt x="760222" y="1756537"/>
                    <a:pt x="757428" y="1754378"/>
                    <a:pt x="755142" y="1751838"/>
                  </a:cubicBezTo>
                  <a:cubicBezTo>
                    <a:pt x="752856" y="1749298"/>
                    <a:pt x="750824" y="1746377"/>
                    <a:pt x="749173" y="1743456"/>
                  </a:cubicBezTo>
                  <a:cubicBezTo>
                    <a:pt x="747522" y="1740408"/>
                    <a:pt x="746125" y="1737233"/>
                    <a:pt x="745236" y="1733931"/>
                  </a:cubicBezTo>
                  <a:cubicBezTo>
                    <a:pt x="744347" y="1730629"/>
                    <a:pt x="743966" y="1727200"/>
                    <a:pt x="743839" y="1723771"/>
                  </a:cubicBezTo>
                  <a:cubicBezTo>
                    <a:pt x="743712" y="1720342"/>
                    <a:pt x="742442" y="1716913"/>
                    <a:pt x="744855" y="1713484"/>
                  </a:cubicBezTo>
                  <a:cubicBezTo>
                    <a:pt x="750189" y="1705610"/>
                    <a:pt x="781431" y="1705356"/>
                    <a:pt x="791845" y="1689227"/>
                  </a:cubicBezTo>
                  <a:cubicBezTo>
                    <a:pt x="809244" y="1662430"/>
                    <a:pt x="791083" y="1601724"/>
                    <a:pt x="799592" y="1541780"/>
                  </a:cubicBezTo>
                  <a:cubicBezTo>
                    <a:pt x="813435" y="1444879"/>
                    <a:pt x="879348" y="1199769"/>
                    <a:pt x="887984" y="1166368"/>
                  </a:cubicBezTo>
                  <a:cubicBezTo>
                    <a:pt x="889381" y="1161161"/>
                    <a:pt x="889254" y="1160272"/>
                    <a:pt x="890524" y="1157478"/>
                  </a:cubicBezTo>
                  <a:cubicBezTo>
                    <a:pt x="891667" y="1154684"/>
                    <a:pt x="893318" y="1152017"/>
                    <a:pt x="895223" y="1149604"/>
                  </a:cubicBezTo>
                  <a:cubicBezTo>
                    <a:pt x="897128" y="1147191"/>
                    <a:pt x="899287" y="1144905"/>
                    <a:pt x="901700" y="1143000"/>
                  </a:cubicBezTo>
                  <a:cubicBezTo>
                    <a:pt x="904113" y="1141095"/>
                    <a:pt x="906653" y="1139444"/>
                    <a:pt x="909447" y="1138174"/>
                  </a:cubicBezTo>
                  <a:cubicBezTo>
                    <a:pt x="912241" y="1136904"/>
                    <a:pt x="915162" y="1135888"/>
                    <a:pt x="918210" y="1135253"/>
                  </a:cubicBezTo>
                  <a:cubicBezTo>
                    <a:pt x="921131" y="1134618"/>
                    <a:pt x="924306" y="1134491"/>
                    <a:pt x="927354" y="1134618"/>
                  </a:cubicBezTo>
                  <a:cubicBezTo>
                    <a:pt x="930402" y="1134745"/>
                    <a:pt x="933450" y="1135253"/>
                    <a:pt x="936371" y="1136142"/>
                  </a:cubicBezTo>
                  <a:cubicBezTo>
                    <a:pt x="939292" y="1137031"/>
                    <a:pt x="942213" y="1138301"/>
                    <a:pt x="944880" y="1139825"/>
                  </a:cubicBezTo>
                  <a:cubicBezTo>
                    <a:pt x="947547" y="1141349"/>
                    <a:pt x="949960" y="1143254"/>
                    <a:pt x="952119" y="1145413"/>
                  </a:cubicBezTo>
                  <a:cubicBezTo>
                    <a:pt x="954278" y="1147572"/>
                    <a:pt x="956310" y="1149985"/>
                    <a:pt x="957961" y="1152525"/>
                  </a:cubicBezTo>
                  <a:cubicBezTo>
                    <a:pt x="959612" y="1155065"/>
                    <a:pt x="960882" y="1157986"/>
                    <a:pt x="961771" y="1160907"/>
                  </a:cubicBezTo>
                  <a:cubicBezTo>
                    <a:pt x="962660" y="1163828"/>
                    <a:pt x="963295" y="1166876"/>
                    <a:pt x="963549" y="1169924"/>
                  </a:cubicBezTo>
                  <a:cubicBezTo>
                    <a:pt x="963803" y="1172972"/>
                    <a:pt x="963930" y="1174115"/>
                    <a:pt x="963168" y="1179068"/>
                  </a:cubicBezTo>
                  <a:cubicBezTo>
                    <a:pt x="959739" y="1201166"/>
                    <a:pt x="927227" y="1299083"/>
                    <a:pt x="915162" y="1358773"/>
                  </a:cubicBezTo>
                  <a:cubicBezTo>
                    <a:pt x="903478" y="1416558"/>
                    <a:pt x="896239" y="1509395"/>
                    <a:pt x="891032" y="1531620"/>
                  </a:cubicBezTo>
                  <a:cubicBezTo>
                    <a:pt x="889762" y="1537081"/>
                    <a:pt x="889254" y="1538351"/>
                    <a:pt x="887730" y="1541526"/>
                  </a:cubicBezTo>
                  <a:cubicBezTo>
                    <a:pt x="886206" y="1544574"/>
                    <a:pt x="884301" y="1547622"/>
                    <a:pt x="882142" y="1550289"/>
                  </a:cubicBezTo>
                  <a:cubicBezTo>
                    <a:pt x="879983" y="1552956"/>
                    <a:pt x="877443" y="1555496"/>
                    <a:pt x="874649" y="1557528"/>
                  </a:cubicBezTo>
                  <a:cubicBezTo>
                    <a:pt x="871855" y="1559560"/>
                    <a:pt x="868807" y="1561338"/>
                    <a:pt x="865632" y="1562735"/>
                  </a:cubicBezTo>
                  <a:cubicBezTo>
                    <a:pt x="862457" y="1564132"/>
                    <a:pt x="859028" y="1565148"/>
                    <a:pt x="855599" y="1565656"/>
                  </a:cubicBezTo>
                  <a:cubicBezTo>
                    <a:pt x="852170" y="1566164"/>
                    <a:pt x="848614" y="1566291"/>
                    <a:pt x="845185" y="1566037"/>
                  </a:cubicBezTo>
                  <a:cubicBezTo>
                    <a:pt x="841756" y="1565783"/>
                    <a:pt x="838327" y="1565021"/>
                    <a:pt x="835025" y="1564005"/>
                  </a:cubicBezTo>
                  <a:cubicBezTo>
                    <a:pt x="831723" y="1562862"/>
                    <a:pt x="828548" y="1561338"/>
                    <a:pt x="825627" y="1559560"/>
                  </a:cubicBezTo>
                  <a:cubicBezTo>
                    <a:pt x="822706" y="1557655"/>
                    <a:pt x="819912" y="1555496"/>
                    <a:pt x="817499" y="1552956"/>
                  </a:cubicBezTo>
                  <a:cubicBezTo>
                    <a:pt x="815086" y="1550416"/>
                    <a:pt x="813054" y="1547622"/>
                    <a:pt x="811276" y="1544574"/>
                  </a:cubicBezTo>
                  <a:cubicBezTo>
                    <a:pt x="809498" y="1541526"/>
                    <a:pt x="808101" y="1538224"/>
                    <a:pt x="807085" y="1534922"/>
                  </a:cubicBezTo>
                  <a:cubicBezTo>
                    <a:pt x="806069" y="1531620"/>
                    <a:pt x="805561" y="1528064"/>
                    <a:pt x="805434" y="1524635"/>
                  </a:cubicBezTo>
                  <a:cubicBezTo>
                    <a:pt x="805307" y="1521206"/>
                    <a:pt x="805307" y="1519047"/>
                    <a:pt x="806323" y="1514348"/>
                  </a:cubicBezTo>
                  <a:cubicBezTo>
                    <a:pt x="808863" y="1502537"/>
                    <a:pt x="820166" y="1480312"/>
                    <a:pt x="827278" y="1454531"/>
                  </a:cubicBezTo>
                  <a:cubicBezTo>
                    <a:pt x="839597" y="1409827"/>
                    <a:pt x="849376" y="1339850"/>
                    <a:pt x="865378" y="1267968"/>
                  </a:cubicBezTo>
                  <a:cubicBezTo>
                    <a:pt x="887476" y="1168654"/>
                    <a:pt x="939419" y="947420"/>
                    <a:pt x="950214" y="914527"/>
                  </a:cubicBezTo>
                  <a:cubicBezTo>
                    <a:pt x="951992" y="909066"/>
                    <a:pt x="952500" y="908050"/>
                    <a:pt x="954151" y="905129"/>
                  </a:cubicBezTo>
                  <a:cubicBezTo>
                    <a:pt x="955802" y="902208"/>
                    <a:pt x="957961" y="899414"/>
                    <a:pt x="960374" y="896874"/>
                  </a:cubicBezTo>
                  <a:cubicBezTo>
                    <a:pt x="962660" y="894461"/>
                    <a:pt x="965454" y="892048"/>
                    <a:pt x="968248" y="890270"/>
                  </a:cubicBezTo>
                  <a:cubicBezTo>
                    <a:pt x="971169" y="888365"/>
                    <a:pt x="974344" y="886968"/>
                    <a:pt x="977519" y="885825"/>
                  </a:cubicBezTo>
                  <a:cubicBezTo>
                    <a:pt x="980694" y="884809"/>
                    <a:pt x="984123" y="884047"/>
                    <a:pt x="987552" y="883793"/>
                  </a:cubicBezTo>
                  <a:cubicBezTo>
                    <a:pt x="990981" y="883539"/>
                    <a:pt x="994410" y="883666"/>
                    <a:pt x="997839" y="884174"/>
                  </a:cubicBezTo>
                  <a:cubicBezTo>
                    <a:pt x="1001141" y="884682"/>
                    <a:pt x="1004570" y="885698"/>
                    <a:pt x="1007745" y="886968"/>
                  </a:cubicBezTo>
                  <a:cubicBezTo>
                    <a:pt x="1010920" y="888238"/>
                    <a:pt x="1013968" y="890016"/>
                    <a:pt x="1016635" y="892048"/>
                  </a:cubicBezTo>
                  <a:cubicBezTo>
                    <a:pt x="1019429" y="894080"/>
                    <a:pt x="1021969" y="896493"/>
                    <a:pt x="1024128" y="899160"/>
                  </a:cubicBezTo>
                  <a:cubicBezTo>
                    <a:pt x="1026287" y="901827"/>
                    <a:pt x="1028192" y="904748"/>
                    <a:pt x="1029589" y="907796"/>
                  </a:cubicBezTo>
                  <a:cubicBezTo>
                    <a:pt x="1031113" y="910844"/>
                    <a:pt x="1032256" y="914273"/>
                    <a:pt x="1032891" y="917575"/>
                  </a:cubicBezTo>
                  <a:cubicBezTo>
                    <a:pt x="1033526" y="920877"/>
                    <a:pt x="1033907" y="924306"/>
                    <a:pt x="1033780" y="927735"/>
                  </a:cubicBezTo>
                  <a:cubicBezTo>
                    <a:pt x="1033653" y="931164"/>
                    <a:pt x="1033653" y="932942"/>
                    <a:pt x="1032129" y="937895"/>
                  </a:cubicBezTo>
                  <a:cubicBezTo>
                    <a:pt x="1027049" y="953897"/>
                    <a:pt x="1001395" y="991489"/>
                    <a:pt x="984758" y="1034923"/>
                  </a:cubicBezTo>
                  <a:cubicBezTo>
                    <a:pt x="953897" y="1115314"/>
                    <a:pt x="913384" y="1277366"/>
                    <a:pt x="883539" y="1390523"/>
                  </a:cubicBezTo>
                  <a:cubicBezTo>
                    <a:pt x="856615" y="1492885"/>
                    <a:pt x="821182" y="1656080"/>
                    <a:pt x="812292" y="1684655"/>
                  </a:cubicBezTo>
                  <a:cubicBezTo>
                    <a:pt x="810768" y="1689608"/>
                    <a:pt x="810387" y="1690624"/>
                    <a:pt x="808990" y="1693291"/>
                  </a:cubicBezTo>
                  <a:cubicBezTo>
                    <a:pt x="807593" y="1695958"/>
                    <a:pt x="805815" y="1698625"/>
                    <a:pt x="803783" y="1700911"/>
                  </a:cubicBezTo>
                  <a:cubicBezTo>
                    <a:pt x="801751" y="1703197"/>
                    <a:pt x="799338" y="1705356"/>
                    <a:pt x="796798" y="1707134"/>
                  </a:cubicBezTo>
                  <a:cubicBezTo>
                    <a:pt x="794258" y="1708912"/>
                    <a:pt x="791464" y="1710309"/>
                    <a:pt x="788670" y="1711325"/>
                  </a:cubicBezTo>
                  <a:cubicBezTo>
                    <a:pt x="785749" y="1712468"/>
                    <a:pt x="782701" y="1713230"/>
                    <a:pt x="779653" y="1713611"/>
                  </a:cubicBezTo>
                  <a:cubicBezTo>
                    <a:pt x="776605" y="1713992"/>
                    <a:pt x="773557" y="1713992"/>
                    <a:pt x="770509" y="1713611"/>
                  </a:cubicBezTo>
                  <a:cubicBezTo>
                    <a:pt x="767461" y="1713230"/>
                    <a:pt x="764413" y="1712468"/>
                    <a:pt x="761492" y="1711452"/>
                  </a:cubicBezTo>
                  <a:cubicBezTo>
                    <a:pt x="758571" y="1710309"/>
                    <a:pt x="755777" y="1708912"/>
                    <a:pt x="753237" y="1707134"/>
                  </a:cubicBezTo>
                  <a:cubicBezTo>
                    <a:pt x="750697" y="1705356"/>
                    <a:pt x="748411" y="1703197"/>
                    <a:pt x="746379" y="1700911"/>
                  </a:cubicBezTo>
                  <a:cubicBezTo>
                    <a:pt x="744347" y="1698625"/>
                    <a:pt x="742569" y="1696085"/>
                    <a:pt x="741172" y="1693418"/>
                  </a:cubicBezTo>
                  <a:cubicBezTo>
                    <a:pt x="739775" y="1690751"/>
                    <a:pt x="738632" y="1687703"/>
                    <a:pt x="737870" y="1684782"/>
                  </a:cubicBezTo>
                  <a:cubicBezTo>
                    <a:pt x="737108" y="1681734"/>
                    <a:pt x="736727" y="1678559"/>
                    <a:pt x="736727" y="1675511"/>
                  </a:cubicBezTo>
                  <a:cubicBezTo>
                    <a:pt x="736727" y="1672463"/>
                    <a:pt x="736981" y="1671320"/>
                    <a:pt x="737870" y="1666367"/>
                  </a:cubicBezTo>
                  <a:cubicBezTo>
                    <a:pt x="741807" y="1643507"/>
                    <a:pt x="762635" y="1551178"/>
                    <a:pt x="780161" y="1475994"/>
                  </a:cubicBezTo>
                  <a:cubicBezTo>
                    <a:pt x="805815" y="1366266"/>
                    <a:pt x="851154" y="1204468"/>
                    <a:pt x="879475" y="1072388"/>
                  </a:cubicBezTo>
                  <a:cubicBezTo>
                    <a:pt x="906399" y="946658"/>
                    <a:pt x="937641" y="734060"/>
                    <a:pt x="947420" y="701675"/>
                  </a:cubicBezTo>
                  <a:cubicBezTo>
                    <a:pt x="948944" y="696595"/>
                    <a:pt x="949579" y="695833"/>
                    <a:pt x="951103" y="693166"/>
                  </a:cubicBezTo>
                  <a:cubicBezTo>
                    <a:pt x="952627" y="690499"/>
                    <a:pt x="954532" y="687959"/>
                    <a:pt x="956691" y="685800"/>
                  </a:cubicBezTo>
                  <a:cubicBezTo>
                    <a:pt x="958850" y="683514"/>
                    <a:pt x="961263" y="681482"/>
                    <a:pt x="963803" y="679831"/>
                  </a:cubicBezTo>
                  <a:cubicBezTo>
                    <a:pt x="966343" y="678180"/>
                    <a:pt x="969264" y="676910"/>
                    <a:pt x="972185" y="675894"/>
                  </a:cubicBezTo>
                  <a:cubicBezTo>
                    <a:pt x="975106" y="674878"/>
                    <a:pt x="978281" y="674243"/>
                    <a:pt x="981329" y="673989"/>
                  </a:cubicBezTo>
                  <a:cubicBezTo>
                    <a:pt x="984377" y="673735"/>
                    <a:pt x="987552" y="673862"/>
                    <a:pt x="990600" y="674370"/>
                  </a:cubicBezTo>
                  <a:cubicBezTo>
                    <a:pt x="993648" y="674878"/>
                    <a:pt x="996823" y="675767"/>
                    <a:pt x="999617" y="677037"/>
                  </a:cubicBezTo>
                  <a:cubicBezTo>
                    <a:pt x="1002411" y="678180"/>
                    <a:pt x="1005205" y="679831"/>
                    <a:pt x="1007618" y="681609"/>
                  </a:cubicBezTo>
                  <a:cubicBezTo>
                    <a:pt x="1010031" y="683514"/>
                    <a:pt x="1012444" y="685673"/>
                    <a:pt x="1014349" y="688086"/>
                  </a:cubicBezTo>
                  <a:cubicBezTo>
                    <a:pt x="1016254" y="690499"/>
                    <a:pt x="1018032" y="693166"/>
                    <a:pt x="1019302" y="695960"/>
                  </a:cubicBezTo>
                  <a:cubicBezTo>
                    <a:pt x="1020572" y="698754"/>
                    <a:pt x="1021588" y="701675"/>
                    <a:pt x="1022223" y="704723"/>
                  </a:cubicBezTo>
                  <a:cubicBezTo>
                    <a:pt x="1022858" y="707771"/>
                    <a:pt x="1023112" y="710946"/>
                    <a:pt x="1022985" y="713994"/>
                  </a:cubicBezTo>
                  <a:cubicBezTo>
                    <a:pt x="1022858" y="717042"/>
                    <a:pt x="1022731" y="718312"/>
                    <a:pt x="1021461" y="723138"/>
                  </a:cubicBezTo>
                  <a:cubicBezTo>
                    <a:pt x="1016381" y="742696"/>
                    <a:pt x="989203" y="806831"/>
                    <a:pt x="969264" y="868299"/>
                  </a:cubicBezTo>
                  <a:cubicBezTo>
                    <a:pt x="935482" y="972566"/>
                    <a:pt x="886968" y="1153287"/>
                    <a:pt x="846328" y="1293876"/>
                  </a:cubicBezTo>
                  <a:cubicBezTo>
                    <a:pt x="806450" y="1431925"/>
                    <a:pt x="739267" y="1668145"/>
                    <a:pt x="727837" y="1704340"/>
                  </a:cubicBezTo>
                  <a:cubicBezTo>
                    <a:pt x="726059" y="1709928"/>
                    <a:pt x="726059" y="1710817"/>
                    <a:pt x="724535" y="1713865"/>
                  </a:cubicBezTo>
                  <a:cubicBezTo>
                    <a:pt x="723138" y="1716786"/>
                    <a:pt x="721233" y="1719707"/>
                    <a:pt x="719074" y="1722247"/>
                  </a:cubicBezTo>
                  <a:cubicBezTo>
                    <a:pt x="716915" y="1724787"/>
                    <a:pt x="714502" y="1727073"/>
                    <a:pt x="711835" y="1728978"/>
                  </a:cubicBezTo>
                  <a:cubicBezTo>
                    <a:pt x="709168" y="1730883"/>
                    <a:pt x="706120" y="1732661"/>
                    <a:pt x="703072" y="1733931"/>
                  </a:cubicBezTo>
                  <a:cubicBezTo>
                    <a:pt x="700024" y="1735201"/>
                    <a:pt x="696722" y="1736090"/>
                    <a:pt x="693420" y="1736598"/>
                  </a:cubicBezTo>
                  <a:cubicBezTo>
                    <a:pt x="690118" y="1737106"/>
                    <a:pt x="686689" y="1737233"/>
                    <a:pt x="683387" y="1736852"/>
                  </a:cubicBezTo>
                  <a:cubicBezTo>
                    <a:pt x="680085" y="1736471"/>
                    <a:pt x="676783" y="1735836"/>
                    <a:pt x="673608" y="1734693"/>
                  </a:cubicBezTo>
                  <a:cubicBezTo>
                    <a:pt x="670433" y="1733677"/>
                    <a:pt x="667385" y="1732153"/>
                    <a:pt x="664591" y="1730375"/>
                  </a:cubicBezTo>
                  <a:cubicBezTo>
                    <a:pt x="661797" y="1728597"/>
                    <a:pt x="659257" y="1726311"/>
                    <a:pt x="656971" y="1723898"/>
                  </a:cubicBezTo>
                  <a:cubicBezTo>
                    <a:pt x="654685" y="1721485"/>
                    <a:pt x="652780" y="1718691"/>
                    <a:pt x="651129" y="1715770"/>
                  </a:cubicBezTo>
                  <a:cubicBezTo>
                    <a:pt x="649478" y="1712849"/>
                    <a:pt x="648208" y="1709801"/>
                    <a:pt x="647319" y="1706626"/>
                  </a:cubicBezTo>
                  <a:cubicBezTo>
                    <a:pt x="646430" y="1703451"/>
                    <a:pt x="645922" y="1700022"/>
                    <a:pt x="645795" y="1696720"/>
                  </a:cubicBezTo>
                  <a:cubicBezTo>
                    <a:pt x="645668" y="1693418"/>
                    <a:pt x="645414" y="1691767"/>
                    <a:pt x="646684" y="1686687"/>
                  </a:cubicBezTo>
                  <a:cubicBezTo>
                    <a:pt x="651256" y="1668526"/>
                    <a:pt x="680720" y="1621663"/>
                    <a:pt x="698627" y="1565783"/>
                  </a:cubicBezTo>
                  <a:cubicBezTo>
                    <a:pt x="735076" y="1451737"/>
                    <a:pt x="778129" y="1209675"/>
                    <a:pt x="815086" y="1029208"/>
                  </a:cubicBezTo>
                  <a:cubicBezTo>
                    <a:pt x="852424" y="846328"/>
                    <a:pt x="908812" y="517271"/>
                    <a:pt x="921385" y="475361"/>
                  </a:cubicBezTo>
                  <a:cubicBezTo>
                    <a:pt x="923036" y="469773"/>
                    <a:pt x="923544" y="469138"/>
                    <a:pt x="925195" y="466217"/>
                  </a:cubicBezTo>
                  <a:cubicBezTo>
                    <a:pt x="926846" y="463296"/>
                    <a:pt x="928878" y="460502"/>
                    <a:pt x="931164" y="458089"/>
                  </a:cubicBezTo>
                  <a:cubicBezTo>
                    <a:pt x="933450" y="455676"/>
                    <a:pt x="935990" y="453517"/>
                    <a:pt x="938784" y="451739"/>
                  </a:cubicBezTo>
                  <a:cubicBezTo>
                    <a:pt x="941578" y="449961"/>
                    <a:pt x="944626" y="448310"/>
                    <a:pt x="947674" y="447294"/>
                  </a:cubicBezTo>
                  <a:cubicBezTo>
                    <a:pt x="950849" y="446151"/>
                    <a:pt x="954151" y="445516"/>
                    <a:pt x="957453" y="445262"/>
                  </a:cubicBezTo>
                  <a:cubicBezTo>
                    <a:pt x="960755" y="445008"/>
                    <a:pt x="964057" y="445008"/>
                    <a:pt x="967359" y="445516"/>
                  </a:cubicBezTo>
                  <a:cubicBezTo>
                    <a:pt x="970661" y="446024"/>
                    <a:pt x="973963" y="446786"/>
                    <a:pt x="977011" y="448056"/>
                  </a:cubicBezTo>
                  <a:cubicBezTo>
                    <a:pt x="980059" y="449326"/>
                    <a:pt x="983107" y="451104"/>
                    <a:pt x="985774" y="453009"/>
                  </a:cubicBezTo>
                  <a:cubicBezTo>
                    <a:pt x="988441" y="454914"/>
                    <a:pt x="990854" y="457200"/>
                    <a:pt x="993013" y="459740"/>
                  </a:cubicBezTo>
                  <a:cubicBezTo>
                    <a:pt x="995172" y="462280"/>
                    <a:pt x="996950" y="465201"/>
                    <a:pt x="998474" y="468122"/>
                  </a:cubicBezTo>
                  <a:cubicBezTo>
                    <a:pt x="999871" y="471043"/>
                    <a:pt x="1001014" y="474345"/>
                    <a:pt x="1001776" y="477520"/>
                  </a:cubicBezTo>
                  <a:cubicBezTo>
                    <a:pt x="1002538" y="480822"/>
                    <a:pt x="1002792" y="484251"/>
                    <a:pt x="1002665" y="487553"/>
                  </a:cubicBezTo>
                  <a:cubicBezTo>
                    <a:pt x="1002538" y="490855"/>
                    <a:pt x="1002284" y="492252"/>
                    <a:pt x="1001141" y="497332"/>
                  </a:cubicBezTo>
                  <a:cubicBezTo>
                    <a:pt x="996696" y="516382"/>
                    <a:pt x="974852" y="575056"/>
                    <a:pt x="958469" y="630301"/>
                  </a:cubicBezTo>
                  <a:cubicBezTo>
                    <a:pt x="931672" y="720344"/>
                    <a:pt x="897382" y="861568"/>
                    <a:pt x="860806" y="987679"/>
                  </a:cubicBezTo>
                  <a:cubicBezTo>
                    <a:pt x="819277" y="1130681"/>
                    <a:pt x="733933" y="1403223"/>
                    <a:pt x="720852" y="1443482"/>
                  </a:cubicBezTo>
                  <a:cubicBezTo>
                    <a:pt x="718820" y="1449705"/>
                    <a:pt x="718820" y="1450848"/>
                    <a:pt x="717169" y="1454150"/>
                  </a:cubicBezTo>
                  <a:cubicBezTo>
                    <a:pt x="715518" y="1457452"/>
                    <a:pt x="713486" y="1460754"/>
                    <a:pt x="711073" y="1463548"/>
                  </a:cubicBezTo>
                  <a:cubicBezTo>
                    <a:pt x="708660" y="1466469"/>
                    <a:pt x="705993" y="1469136"/>
                    <a:pt x="702945" y="1471295"/>
                  </a:cubicBezTo>
                  <a:cubicBezTo>
                    <a:pt x="699897" y="1473581"/>
                    <a:pt x="696468" y="1475486"/>
                    <a:pt x="693039" y="1476883"/>
                  </a:cubicBezTo>
                  <a:cubicBezTo>
                    <a:pt x="689610" y="1478280"/>
                    <a:pt x="685927" y="1479296"/>
                    <a:pt x="682244" y="1479931"/>
                  </a:cubicBezTo>
                  <a:cubicBezTo>
                    <a:pt x="678561" y="1480566"/>
                    <a:pt x="674624" y="1480693"/>
                    <a:pt x="670941" y="1480312"/>
                  </a:cubicBezTo>
                  <a:cubicBezTo>
                    <a:pt x="667258" y="1479931"/>
                    <a:pt x="663575" y="1479042"/>
                    <a:pt x="660019" y="1477899"/>
                  </a:cubicBezTo>
                  <a:cubicBezTo>
                    <a:pt x="656463" y="1476629"/>
                    <a:pt x="653034" y="1475105"/>
                    <a:pt x="649859" y="1473073"/>
                  </a:cubicBezTo>
                  <a:cubicBezTo>
                    <a:pt x="646684" y="1471041"/>
                    <a:pt x="643763" y="1468501"/>
                    <a:pt x="641223" y="1465834"/>
                  </a:cubicBezTo>
                  <a:cubicBezTo>
                    <a:pt x="638683" y="1463167"/>
                    <a:pt x="636270" y="1459992"/>
                    <a:pt x="634492" y="1456817"/>
                  </a:cubicBezTo>
                  <a:cubicBezTo>
                    <a:pt x="632587" y="1453515"/>
                    <a:pt x="631190" y="1449959"/>
                    <a:pt x="630174" y="1446403"/>
                  </a:cubicBezTo>
                  <a:cubicBezTo>
                    <a:pt x="629158" y="1442847"/>
                    <a:pt x="628523" y="1438910"/>
                    <a:pt x="628396" y="1435227"/>
                  </a:cubicBezTo>
                  <a:cubicBezTo>
                    <a:pt x="628269" y="1431544"/>
                    <a:pt x="629412" y="1429131"/>
                    <a:pt x="629412" y="1424051"/>
                  </a:cubicBezTo>
                  <a:cubicBezTo>
                    <a:pt x="629412" y="1412875"/>
                    <a:pt x="623570" y="1395476"/>
                    <a:pt x="625094" y="1370584"/>
                  </a:cubicBezTo>
                  <a:cubicBezTo>
                    <a:pt x="628777" y="1311021"/>
                    <a:pt x="663067" y="1179449"/>
                    <a:pt x="687324" y="1069848"/>
                  </a:cubicBezTo>
                  <a:cubicBezTo>
                    <a:pt x="716788" y="936879"/>
                    <a:pt x="776859" y="724789"/>
                    <a:pt x="791591" y="629539"/>
                  </a:cubicBezTo>
                  <a:cubicBezTo>
                    <a:pt x="798576" y="584581"/>
                    <a:pt x="795528" y="544449"/>
                    <a:pt x="798957" y="528955"/>
                  </a:cubicBezTo>
                  <a:cubicBezTo>
                    <a:pt x="799973" y="524129"/>
                    <a:pt x="800862" y="522605"/>
                    <a:pt x="802386" y="519684"/>
                  </a:cubicBezTo>
                  <a:cubicBezTo>
                    <a:pt x="803910" y="516763"/>
                    <a:pt x="805688" y="513969"/>
                    <a:pt x="807847" y="511556"/>
                  </a:cubicBezTo>
                  <a:cubicBezTo>
                    <a:pt x="810006" y="509143"/>
                    <a:pt x="812419" y="506857"/>
                    <a:pt x="815086" y="504952"/>
                  </a:cubicBezTo>
                  <a:cubicBezTo>
                    <a:pt x="817753" y="503047"/>
                    <a:pt x="820547" y="501396"/>
                    <a:pt x="823595" y="500253"/>
                  </a:cubicBezTo>
                  <a:cubicBezTo>
                    <a:pt x="826643" y="499110"/>
                    <a:pt x="829945" y="498221"/>
                    <a:pt x="833120" y="497840"/>
                  </a:cubicBezTo>
                  <a:cubicBezTo>
                    <a:pt x="836295" y="497459"/>
                    <a:pt x="839724" y="497332"/>
                    <a:pt x="842899" y="497713"/>
                  </a:cubicBezTo>
                  <a:cubicBezTo>
                    <a:pt x="846074" y="498094"/>
                    <a:pt x="849376" y="498729"/>
                    <a:pt x="852424" y="499872"/>
                  </a:cubicBezTo>
                  <a:cubicBezTo>
                    <a:pt x="855472" y="501015"/>
                    <a:pt x="858520" y="502539"/>
                    <a:pt x="861187" y="504317"/>
                  </a:cubicBezTo>
                  <a:cubicBezTo>
                    <a:pt x="863854" y="506095"/>
                    <a:pt x="866521" y="508254"/>
                    <a:pt x="868680" y="510667"/>
                  </a:cubicBezTo>
                  <a:cubicBezTo>
                    <a:pt x="870839" y="513080"/>
                    <a:pt x="872744" y="515874"/>
                    <a:pt x="874268" y="518668"/>
                  </a:cubicBezTo>
                  <a:cubicBezTo>
                    <a:pt x="875792" y="521589"/>
                    <a:pt x="877189" y="524637"/>
                    <a:pt x="877951" y="527812"/>
                  </a:cubicBezTo>
                  <a:cubicBezTo>
                    <a:pt x="878840" y="530987"/>
                    <a:pt x="879221" y="534289"/>
                    <a:pt x="879221" y="537591"/>
                  </a:cubicBezTo>
                  <a:cubicBezTo>
                    <a:pt x="879221" y="540766"/>
                    <a:pt x="879221" y="541909"/>
                    <a:pt x="878205" y="547243"/>
                  </a:cubicBezTo>
                  <a:cubicBezTo>
                    <a:pt x="872490" y="576961"/>
                    <a:pt x="824865" y="727456"/>
                    <a:pt x="797433" y="834771"/>
                  </a:cubicBezTo>
                  <a:cubicBezTo>
                    <a:pt x="763016" y="969264"/>
                    <a:pt x="706882" y="1183132"/>
                    <a:pt x="691769" y="1292225"/>
                  </a:cubicBezTo>
                  <a:cubicBezTo>
                    <a:pt x="683514" y="1351915"/>
                    <a:pt x="689483" y="1413637"/>
                    <a:pt x="685165" y="1432306"/>
                  </a:cubicBezTo>
                  <a:cubicBezTo>
                    <a:pt x="684022" y="1437259"/>
                    <a:pt x="683006" y="1438402"/>
                    <a:pt x="681355" y="1441196"/>
                  </a:cubicBezTo>
                  <a:cubicBezTo>
                    <a:pt x="679704" y="1443990"/>
                    <a:pt x="677672" y="1446657"/>
                    <a:pt x="675513" y="1448943"/>
                  </a:cubicBezTo>
                  <a:cubicBezTo>
                    <a:pt x="673227" y="1451229"/>
                    <a:pt x="670687" y="1453388"/>
                    <a:pt x="668020" y="1455166"/>
                  </a:cubicBezTo>
                  <a:cubicBezTo>
                    <a:pt x="665353" y="1456944"/>
                    <a:pt x="662305" y="1458341"/>
                    <a:pt x="659257" y="1459357"/>
                  </a:cubicBezTo>
                  <a:cubicBezTo>
                    <a:pt x="656209" y="1460373"/>
                    <a:pt x="653034" y="1461008"/>
                    <a:pt x="649859" y="1461262"/>
                  </a:cubicBezTo>
                  <a:cubicBezTo>
                    <a:pt x="646684" y="1461516"/>
                    <a:pt x="643255" y="1461389"/>
                    <a:pt x="640080" y="1460881"/>
                  </a:cubicBezTo>
                  <a:cubicBezTo>
                    <a:pt x="636905" y="1460373"/>
                    <a:pt x="633730" y="1459484"/>
                    <a:pt x="630809" y="1458214"/>
                  </a:cubicBezTo>
                  <a:cubicBezTo>
                    <a:pt x="627888" y="1456944"/>
                    <a:pt x="624967" y="1455293"/>
                    <a:pt x="622427" y="1453388"/>
                  </a:cubicBezTo>
                  <a:cubicBezTo>
                    <a:pt x="619887" y="1451483"/>
                    <a:pt x="617474" y="1449197"/>
                    <a:pt x="615442" y="1446657"/>
                  </a:cubicBezTo>
                  <a:cubicBezTo>
                    <a:pt x="613410" y="1444244"/>
                    <a:pt x="611632" y="1441450"/>
                    <a:pt x="610235" y="1438529"/>
                  </a:cubicBezTo>
                  <a:cubicBezTo>
                    <a:pt x="608838" y="1435608"/>
                    <a:pt x="607822" y="1432433"/>
                    <a:pt x="607187" y="1429258"/>
                  </a:cubicBezTo>
                  <a:cubicBezTo>
                    <a:pt x="606552" y="1426083"/>
                    <a:pt x="606171" y="1422781"/>
                    <a:pt x="606298" y="1419606"/>
                  </a:cubicBezTo>
                  <a:cubicBezTo>
                    <a:pt x="606425" y="1416431"/>
                    <a:pt x="606806" y="1415415"/>
                    <a:pt x="607949" y="1410081"/>
                  </a:cubicBezTo>
                  <a:cubicBezTo>
                    <a:pt x="614553" y="1380871"/>
                    <a:pt x="655701" y="1236345"/>
                    <a:pt x="685673" y="1127506"/>
                  </a:cubicBezTo>
                  <a:cubicBezTo>
                    <a:pt x="726567" y="978789"/>
                    <a:pt x="818007" y="639445"/>
                    <a:pt x="831088" y="599313"/>
                  </a:cubicBezTo>
                  <a:cubicBezTo>
                    <a:pt x="832739" y="594106"/>
                    <a:pt x="832993" y="593217"/>
                    <a:pt x="834390" y="590550"/>
                  </a:cubicBezTo>
                  <a:cubicBezTo>
                    <a:pt x="835787" y="587883"/>
                    <a:pt x="837565" y="585343"/>
                    <a:pt x="839597" y="583057"/>
                  </a:cubicBezTo>
                  <a:cubicBezTo>
                    <a:pt x="841629" y="580771"/>
                    <a:pt x="844042" y="578612"/>
                    <a:pt x="846582" y="576834"/>
                  </a:cubicBezTo>
                  <a:cubicBezTo>
                    <a:pt x="849122" y="575056"/>
                    <a:pt x="851916" y="573786"/>
                    <a:pt x="854837" y="572643"/>
                  </a:cubicBezTo>
                  <a:cubicBezTo>
                    <a:pt x="857631" y="571627"/>
                    <a:pt x="860679" y="570738"/>
                    <a:pt x="863727" y="570357"/>
                  </a:cubicBezTo>
                  <a:cubicBezTo>
                    <a:pt x="866775" y="569976"/>
                    <a:pt x="869950" y="570103"/>
                    <a:pt x="872998" y="570484"/>
                  </a:cubicBezTo>
                  <a:cubicBezTo>
                    <a:pt x="876046" y="570865"/>
                    <a:pt x="879094" y="571627"/>
                    <a:pt x="882015" y="572643"/>
                  </a:cubicBezTo>
                  <a:cubicBezTo>
                    <a:pt x="884936" y="573786"/>
                    <a:pt x="887730" y="575183"/>
                    <a:pt x="890270" y="576961"/>
                  </a:cubicBezTo>
                  <a:cubicBezTo>
                    <a:pt x="892810" y="578739"/>
                    <a:pt x="895096" y="580898"/>
                    <a:pt x="897128" y="583184"/>
                  </a:cubicBezTo>
                  <a:cubicBezTo>
                    <a:pt x="899160" y="585470"/>
                    <a:pt x="900938" y="588137"/>
                    <a:pt x="902335" y="590804"/>
                  </a:cubicBezTo>
                  <a:cubicBezTo>
                    <a:pt x="903732" y="593471"/>
                    <a:pt x="904875" y="596519"/>
                    <a:pt x="905637" y="599440"/>
                  </a:cubicBezTo>
                  <a:cubicBezTo>
                    <a:pt x="906399" y="602361"/>
                    <a:pt x="906653" y="605536"/>
                    <a:pt x="906653" y="608584"/>
                  </a:cubicBezTo>
                  <a:cubicBezTo>
                    <a:pt x="906653" y="611632"/>
                    <a:pt x="906526" y="612521"/>
                    <a:pt x="905510" y="617855"/>
                  </a:cubicBezTo>
                  <a:cubicBezTo>
                    <a:pt x="898017" y="656336"/>
                    <a:pt x="820674" y="925195"/>
                    <a:pt x="780161" y="1084453"/>
                  </a:cubicBezTo>
                  <a:cubicBezTo>
                    <a:pt x="737870" y="1250442"/>
                    <a:pt x="669798" y="1553718"/>
                    <a:pt x="657352" y="1594739"/>
                  </a:cubicBezTo>
                  <a:cubicBezTo>
                    <a:pt x="655574" y="1600454"/>
                    <a:pt x="655320" y="1601343"/>
                    <a:pt x="653796" y="1604391"/>
                  </a:cubicBezTo>
                  <a:cubicBezTo>
                    <a:pt x="652272" y="1607439"/>
                    <a:pt x="650367" y="1610360"/>
                    <a:pt x="648081" y="1612900"/>
                  </a:cubicBezTo>
                  <a:cubicBezTo>
                    <a:pt x="645795" y="1615440"/>
                    <a:pt x="643128" y="1617853"/>
                    <a:pt x="640334" y="1619885"/>
                  </a:cubicBezTo>
                  <a:cubicBezTo>
                    <a:pt x="637540" y="1621790"/>
                    <a:pt x="634492" y="1623441"/>
                    <a:pt x="631317" y="1624711"/>
                  </a:cubicBezTo>
                  <a:cubicBezTo>
                    <a:pt x="628142" y="1625981"/>
                    <a:pt x="624713" y="1626870"/>
                    <a:pt x="621284" y="1627251"/>
                  </a:cubicBezTo>
                  <a:cubicBezTo>
                    <a:pt x="617855" y="1627632"/>
                    <a:pt x="614426" y="1627759"/>
                    <a:pt x="610997" y="1627378"/>
                  </a:cubicBezTo>
                  <a:cubicBezTo>
                    <a:pt x="607568" y="1626997"/>
                    <a:pt x="604139" y="1626108"/>
                    <a:pt x="600964" y="1624965"/>
                  </a:cubicBezTo>
                  <a:cubicBezTo>
                    <a:pt x="597789" y="1623822"/>
                    <a:pt x="594614" y="1622171"/>
                    <a:pt x="591820" y="1620266"/>
                  </a:cubicBezTo>
                  <a:cubicBezTo>
                    <a:pt x="589026" y="1618361"/>
                    <a:pt x="586232" y="1616075"/>
                    <a:pt x="583946" y="1613535"/>
                  </a:cubicBezTo>
                  <a:cubicBezTo>
                    <a:pt x="581660" y="1610995"/>
                    <a:pt x="579628" y="1608201"/>
                    <a:pt x="577977" y="1605153"/>
                  </a:cubicBezTo>
                  <a:cubicBezTo>
                    <a:pt x="576326" y="1602105"/>
                    <a:pt x="575183" y="1598803"/>
                    <a:pt x="574294" y="1595501"/>
                  </a:cubicBezTo>
                  <a:cubicBezTo>
                    <a:pt x="573405" y="1592199"/>
                    <a:pt x="572897" y="1588770"/>
                    <a:pt x="572897" y="1585341"/>
                  </a:cubicBezTo>
                  <a:cubicBezTo>
                    <a:pt x="572897" y="1581912"/>
                    <a:pt x="572770" y="1580134"/>
                    <a:pt x="574040" y="1575054"/>
                  </a:cubicBezTo>
                  <a:cubicBezTo>
                    <a:pt x="578231" y="1558544"/>
                    <a:pt x="600710" y="1518285"/>
                    <a:pt x="615061" y="1472946"/>
                  </a:cubicBezTo>
                  <a:cubicBezTo>
                    <a:pt x="641604" y="1388999"/>
                    <a:pt x="670814" y="1238758"/>
                    <a:pt x="701675" y="1104900"/>
                  </a:cubicBezTo>
                  <a:cubicBezTo>
                    <a:pt x="738759" y="944372"/>
                    <a:pt x="795020" y="699897"/>
                    <a:pt x="821690" y="575183"/>
                  </a:cubicBezTo>
                  <a:cubicBezTo>
                    <a:pt x="836168" y="507365"/>
                    <a:pt x="847852" y="437642"/>
                    <a:pt x="853440" y="417703"/>
                  </a:cubicBezTo>
                  <a:cubicBezTo>
                    <a:pt x="854837" y="412877"/>
                    <a:pt x="855218" y="411734"/>
                    <a:pt x="856615" y="408940"/>
                  </a:cubicBezTo>
                  <a:cubicBezTo>
                    <a:pt x="858012" y="406146"/>
                    <a:pt x="859790" y="403479"/>
                    <a:pt x="861822" y="401066"/>
                  </a:cubicBezTo>
                  <a:cubicBezTo>
                    <a:pt x="863854" y="398653"/>
                    <a:pt x="866267" y="396494"/>
                    <a:pt x="868807" y="394716"/>
                  </a:cubicBezTo>
                  <a:cubicBezTo>
                    <a:pt x="871347" y="392938"/>
                    <a:pt x="874268" y="391287"/>
                    <a:pt x="877189" y="390144"/>
                  </a:cubicBezTo>
                  <a:cubicBezTo>
                    <a:pt x="880110" y="389001"/>
                    <a:pt x="883285" y="388239"/>
                    <a:pt x="886333" y="387858"/>
                  </a:cubicBezTo>
                  <a:cubicBezTo>
                    <a:pt x="889381" y="387477"/>
                    <a:pt x="892683" y="387350"/>
                    <a:pt x="895731" y="387731"/>
                  </a:cubicBezTo>
                  <a:cubicBezTo>
                    <a:pt x="898779" y="388112"/>
                    <a:pt x="901954" y="388874"/>
                    <a:pt x="904875" y="389890"/>
                  </a:cubicBezTo>
                  <a:cubicBezTo>
                    <a:pt x="907796" y="390906"/>
                    <a:pt x="910717" y="392303"/>
                    <a:pt x="913384" y="394081"/>
                  </a:cubicBezTo>
                  <a:cubicBezTo>
                    <a:pt x="915924" y="395859"/>
                    <a:pt x="918337" y="398018"/>
                    <a:pt x="920496" y="400304"/>
                  </a:cubicBezTo>
                  <a:cubicBezTo>
                    <a:pt x="922528" y="402590"/>
                    <a:pt x="924433" y="405257"/>
                    <a:pt x="925957" y="407924"/>
                  </a:cubicBezTo>
                  <a:cubicBezTo>
                    <a:pt x="927481" y="410718"/>
                    <a:pt x="928624" y="413639"/>
                    <a:pt x="929386" y="416687"/>
                  </a:cubicBezTo>
                  <a:cubicBezTo>
                    <a:pt x="930148" y="419735"/>
                    <a:pt x="930656" y="422910"/>
                    <a:pt x="930656" y="426085"/>
                  </a:cubicBezTo>
                  <a:cubicBezTo>
                    <a:pt x="930656" y="429260"/>
                    <a:pt x="930783" y="430276"/>
                    <a:pt x="929640" y="435483"/>
                  </a:cubicBezTo>
                  <a:cubicBezTo>
                    <a:pt x="923417" y="465963"/>
                    <a:pt x="867918" y="621284"/>
                    <a:pt x="835914" y="740029"/>
                  </a:cubicBezTo>
                  <a:cubicBezTo>
                    <a:pt x="791845" y="903478"/>
                    <a:pt x="727329" y="1189990"/>
                    <a:pt x="699643" y="1328293"/>
                  </a:cubicBezTo>
                  <a:cubicBezTo>
                    <a:pt x="684657" y="1402969"/>
                    <a:pt x="675894" y="1480185"/>
                    <a:pt x="670179" y="1501648"/>
                  </a:cubicBezTo>
                  <a:cubicBezTo>
                    <a:pt x="668909" y="1506728"/>
                    <a:pt x="668401" y="1507871"/>
                    <a:pt x="666877" y="1510792"/>
                  </a:cubicBezTo>
                  <a:cubicBezTo>
                    <a:pt x="665480" y="1513586"/>
                    <a:pt x="663575" y="1516380"/>
                    <a:pt x="661416" y="1518793"/>
                  </a:cubicBezTo>
                  <a:cubicBezTo>
                    <a:pt x="659384" y="1521206"/>
                    <a:pt x="656844" y="1523492"/>
                    <a:pt x="654304" y="1525270"/>
                  </a:cubicBezTo>
                  <a:cubicBezTo>
                    <a:pt x="651637" y="1527175"/>
                    <a:pt x="648716" y="1528699"/>
                    <a:pt x="645795" y="1529842"/>
                  </a:cubicBezTo>
                  <a:cubicBezTo>
                    <a:pt x="642747" y="1530985"/>
                    <a:pt x="639572" y="1531874"/>
                    <a:pt x="636397" y="1532255"/>
                  </a:cubicBezTo>
                  <a:cubicBezTo>
                    <a:pt x="633222" y="1532636"/>
                    <a:pt x="629920" y="1532636"/>
                    <a:pt x="626745" y="1532255"/>
                  </a:cubicBezTo>
                  <a:cubicBezTo>
                    <a:pt x="623570" y="1531874"/>
                    <a:pt x="620395" y="1531239"/>
                    <a:pt x="617347" y="1530096"/>
                  </a:cubicBezTo>
                  <a:cubicBezTo>
                    <a:pt x="614299" y="1528953"/>
                    <a:pt x="611378" y="1527429"/>
                    <a:pt x="608711" y="1525651"/>
                  </a:cubicBezTo>
                  <a:cubicBezTo>
                    <a:pt x="606044" y="1523873"/>
                    <a:pt x="603631" y="1521714"/>
                    <a:pt x="601472" y="1519301"/>
                  </a:cubicBezTo>
                  <a:cubicBezTo>
                    <a:pt x="599313" y="1516888"/>
                    <a:pt x="597408" y="1514221"/>
                    <a:pt x="595884" y="1511427"/>
                  </a:cubicBezTo>
                  <a:cubicBezTo>
                    <a:pt x="594360" y="1508633"/>
                    <a:pt x="593090" y="1505458"/>
                    <a:pt x="592328" y="1502410"/>
                  </a:cubicBezTo>
                  <a:cubicBezTo>
                    <a:pt x="591566" y="1499362"/>
                    <a:pt x="591058" y="1496060"/>
                    <a:pt x="591058" y="1492885"/>
                  </a:cubicBezTo>
                  <a:cubicBezTo>
                    <a:pt x="591058" y="1489710"/>
                    <a:pt x="591439" y="1488694"/>
                    <a:pt x="592201" y="1483233"/>
                  </a:cubicBezTo>
                  <a:cubicBezTo>
                    <a:pt x="596900" y="1452118"/>
                    <a:pt x="626237" y="1280668"/>
                    <a:pt x="649224" y="1171067"/>
                  </a:cubicBezTo>
                  <a:cubicBezTo>
                    <a:pt x="675132" y="1047623"/>
                    <a:pt x="734568" y="814832"/>
                    <a:pt x="742315" y="779399"/>
                  </a:cubicBezTo>
                  <a:cubicBezTo>
                    <a:pt x="743458" y="773811"/>
                    <a:pt x="743204" y="772795"/>
                    <a:pt x="744220" y="769747"/>
                  </a:cubicBezTo>
                  <a:cubicBezTo>
                    <a:pt x="745236" y="766699"/>
                    <a:pt x="746760" y="763651"/>
                    <a:pt x="748411" y="760857"/>
                  </a:cubicBezTo>
                  <a:cubicBezTo>
                    <a:pt x="750189" y="758063"/>
                    <a:pt x="752221" y="755396"/>
                    <a:pt x="754507" y="753110"/>
                  </a:cubicBezTo>
                  <a:cubicBezTo>
                    <a:pt x="756793" y="750824"/>
                    <a:pt x="759587" y="748792"/>
                    <a:pt x="762381" y="747141"/>
                  </a:cubicBezTo>
                  <a:cubicBezTo>
                    <a:pt x="765175" y="745490"/>
                    <a:pt x="768223" y="744093"/>
                    <a:pt x="771398" y="743204"/>
                  </a:cubicBezTo>
                  <a:cubicBezTo>
                    <a:pt x="774446" y="742315"/>
                    <a:pt x="777748" y="741680"/>
                    <a:pt x="781050" y="741553"/>
                  </a:cubicBezTo>
                  <a:cubicBezTo>
                    <a:pt x="784352" y="741426"/>
                    <a:pt x="787781" y="741553"/>
                    <a:pt x="790956" y="742188"/>
                  </a:cubicBezTo>
                  <a:cubicBezTo>
                    <a:pt x="794131" y="742823"/>
                    <a:pt x="797306" y="743839"/>
                    <a:pt x="800227" y="745236"/>
                  </a:cubicBezTo>
                  <a:cubicBezTo>
                    <a:pt x="803148" y="746633"/>
                    <a:pt x="806069" y="748411"/>
                    <a:pt x="808609" y="750443"/>
                  </a:cubicBezTo>
                  <a:cubicBezTo>
                    <a:pt x="811149" y="752475"/>
                    <a:pt x="813562" y="754888"/>
                    <a:pt x="815594" y="757428"/>
                  </a:cubicBezTo>
                  <a:cubicBezTo>
                    <a:pt x="817626" y="759968"/>
                    <a:pt x="819277" y="762889"/>
                    <a:pt x="820547" y="765937"/>
                  </a:cubicBezTo>
                  <a:cubicBezTo>
                    <a:pt x="821817" y="768858"/>
                    <a:pt x="822833" y="772160"/>
                    <a:pt x="823341" y="775335"/>
                  </a:cubicBezTo>
                  <a:cubicBezTo>
                    <a:pt x="823849" y="778510"/>
                    <a:pt x="824103" y="779907"/>
                    <a:pt x="823849" y="785241"/>
                  </a:cubicBezTo>
                  <a:cubicBezTo>
                    <a:pt x="822706" y="809371"/>
                    <a:pt x="810514" y="905256"/>
                    <a:pt x="794258" y="982853"/>
                  </a:cubicBezTo>
                  <a:cubicBezTo>
                    <a:pt x="770255" y="1097661"/>
                    <a:pt x="683768" y="1404874"/>
                    <a:pt x="680466" y="1404239"/>
                  </a:cubicBezTo>
                  <a:cubicBezTo>
                    <a:pt x="679958" y="1404112"/>
                    <a:pt x="680720" y="1397508"/>
                    <a:pt x="681355" y="1394206"/>
                  </a:cubicBezTo>
                  <a:cubicBezTo>
                    <a:pt x="681990" y="1390904"/>
                    <a:pt x="683260" y="1387602"/>
                    <a:pt x="684657" y="1384554"/>
                  </a:cubicBezTo>
                  <a:cubicBezTo>
                    <a:pt x="686054" y="1381506"/>
                    <a:pt x="687832" y="1378585"/>
                    <a:pt x="689991" y="1376045"/>
                  </a:cubicBezTo>
                  <a:cubicBezTo>
                    <a:pt x="692150" y="1373505"/>
                    <a:pt x="694690" y="1371219"/>
                    <a:pt x="697357" y="1369187"/>
                  </a:cubicBezTo>
                  <a:cubicBezTo>
                    <a:pt x="700024" y="1367155"/>
                    <a:pt x="703072" y="1365377"/>
                    <a:pt x="706120" y="1364107"/>
                  </a:cubicBezTo>
                  <a:cubicBezTo>
                    <a:pt x="709168" y="1362837"/>
                    <a:pt x="712597" y="1361948"/>
                    <a:pt x="715899" y="1361440"/>
                  </a:cubicBezTo>
                  <a:cubicBezTo>
                    <a:pt x="719201" y="1360932"/>
                    <a:pt x="722630" y="1360805"/>
                    <a:pt x="725932" y="1361059"/>
                  </a:cubicBezTo>
                  <a:cubicBezTo>
                    <a:pt x="729234" y="1361313"/>
                    <a:pt x="732663" y="1362075"/>
                    <a:pt x="735838" y="1363091"/>
                  </a:cubicBezTo>
                  <a:cubicBezTo>
                    <a:pt x="739013" y="1364234"/>
                    <a:pt x="742188" y="1365758"/>
                    <a:pt x="744982" y="1367536"/>
                  </a:cubicBezTo>
                  <a:cubicBezTo>
                    <a:pt x="747776" y="1369314"/>
                    <a:pt x="750443" y="1371473"/>
                    <a:pt x="752729" y="1373886"/>
                  </a:cubicBezTo>
                  <a:cubicBezTo>
                    <a:pt x="755015" y="1376299"/>
                    <a:pt x="757174" y="1379093"/>
                    <a:pt x="758825" y="1382014"/>
                  </a:cubicBezTo>
                  <a:cubicBezTo>
                    <a:pt x="760476" y="1384935"/>
                    <a:pt x="761746" y="1388110"/>
                    <a:pt x="762635" y="1391285"/>
                  </a:cubicBezTo>
                  <a:cubicBezTo>
                    <a:pt x="763524" y="1394460"/>
                    <a:pt x="762127" y="1400810"/>
                    <a:pt x="764286" y="1401318"/>
                  </a:cubicBezTo>
                  <a:cubicBezTo>
                    <a:pt x="776097" y="1403985"/>
                    <a:pt x="935482" y="1168146"/>
                    <a:pt x="945769" y="1138936"/>
                  </a:cubicBezTo>
                  <a:cubicBezTo>
                    <a:pt x="947547" y="1133729"/>
                    <a:pt x="945896" y="1132205"/>
                    <a:pt x="946531" y="1128903"/>
                  </a:cubicBezTo>
                  <a:cubicBezTo>
                    <a:pt x="947166" y="1125601"/>
                    <a:pt x="948309" y="1122299"/>
                    <a:pt x="949833" y="1119251"/>
                  </a:cubicBezTo>
                  <a:cubicBezTo>
                    <a:pt x="951230" y="1116203"/>
                    <a:pt x="953135" y="1113282"/>
                    <a:pt x="955294" y="1110742"/>
                  </a:cubicBezTo>
                  <a:cubicBezTo>
                    <a:pt x="957453" y="1108202"/>
                    <a:pt x="959993" y="1105789"/>
                    <a:pt x="962660" y="1103757"/>
                  </a:cubicBezTo>
                  <a:cubicBezTo>
                    <a:pt x="965327" y="1101725"/>
                    <a:pt x="968375" y="1100074"/>
                    <a:pt x="971423" y="1098804"/>
                  </a:cubicBezTo>
                  <a:cubicBezTo>
                    <a:pt x="974471" y="1097534"/>
                    <a:pt x="977773" y="1096518"/>
                    <a:pt x="981075" y="1096010"/>
                  </a:cubicBezTo>
                  <a:cubicBezTo>
                    <a:pt x="984377" y="1095502"/>
                    <a:pt x="987933" y="1095502"/>
                    <a:pt x="991235" y="1095756"/>
                  </a:cubicBezTo>
                  <a:cubicBezTo>
                    <a:pt x="994537" y="1096010"/>
                    <a:pt x="997966" y="1096772"/>
                    <a:pt x="1001141" y="1097788"/>
                  </a:cubicBezTo>
                  <a:cubicBezTo>
                    <a:pt x="1004316" y="1098804"/>
                    <a:pt x="1007364" y="1100328"/>
                    <a:pt x="1010158" y="1102106"/>
                  </a:cubicBezTo>
                  <a:cubicBezTo>
                    <a:pt x="1012952" y="1103884"/>
                    <a:pt x="1015746" y="1106170"/>
                    <a:pt x="1018032" y="1108583"/>
                  </a:cubicBezTo>
                  <a:cubicBezTo>
                    <a:pt x="1020318" y="1110996"/>
                    <a:pt x="1022350" y="1113790"/>
                    <a:pt x="1024001" y="1116711"/>
                  </a:cubicBezTo>
                  <a:cubicBezTo>
                    <a:pt x="1025652" y="1119632"/>
                    <a:pt x="1027049" y="1122807"/>
                    <a:pt x="1027938" y="1125982"/>
                  </a:cubicBezTo>
                  <a:cubicBezTo>
                    <a:pt x="1028827" y="1129157"/>
                    <a:pt x="1029081" y="1130173"/>
                    <a:pt x="1029462" y="1136015"/>
                  </a:cubicBezTo>
                  <a:cubicBezTo>
                    <a:pt x="1031875" y="1173861"/>
                    <a:pt x="1017524" y="1564894"/>
                    <a:pt x="1018794" y="1565021"/>
                  </a:cubicBezTo>
                  <a:cubicBezTo>
                    <a:pt x="1019048" y="1565021"/>
                    <a:pt x="1019048" y="1557528"/>
                    <a:pt x="1019810" y="1553845"/>
                  </a:cubicBezTo>
                  <a:cubicBezTo>
                    <a:pt x="1020572" y="1550162"/>
                    <a:pt x="1021842" y="1546606"/>
                    <a:pt x="1023493" y="1543177"/>
                  </a:cubicBezTo>
                  <a:cubicBezTo>
                    <a:pt x="1025144" y="1539875"/>
                    <a:pt x="1027049" y="1536573"/>
                    <a:pt x="1029462" y="1533652"/>
                  </a:cubicBezTo>
                  <a:cubicBezTo>
                    <a:pt x="1031875" y="1530731"/>
                    <a:pt x="1034669" y="1528191"/>
                    <a:pt x="1037717" y="1525905"/>
                  </a:cubicBezTo>
                  <a:cubicBezTo>
                    <a:pt x="1040765" y="1523746"/>
                    <a:pt x="1044067" y="1521714"/>
                    <a:pt x="1047496" y="1520317"/>
                  </a:cubicBezTo>
                  <a:cubicBezTo>
                    <a:pt x="1050925" y="1518920"/>
                    <a:pt x="1054608" y="1517904"/>
                    <a:pt x="1058291" y="1517269"/>
                  </a:cubicBezTo>
                  <a:cubicBezTo>
                    <a:pt x="1061974" y="1516634"/>
                    <a:pt x="1065911" y="1516507"/>
                    <a:pt x="1069594" y="1516888"/>
                  </a:cubicBezTo>
                  <a:cubicBezTo>
                    <a:pt x="1073277" y="1517269"/>
                    <a:pt x="1077087" y="1518031"/>
                    <a:pt x="1080643" y="1519174"/>
                  </a:cubicBezTo>
                  <a:cubicBezTo>
                    <a:pt x="1084199" y="1520444"/>
                    <a:pt x="1087628" y="1522095"/>
                    <a:pt x="1090803" y="1524127"/>
                  </a:cubicBezTo>
                  <a:cubicBezTo>
                    <a:pt x="1093978" y="1526159"/>
                    <a:pt x="1096899" y="1528572"/>
                    <a:pt x="1099439" y="1531239"/>
                  </a:cubicBezTo>
                  <a:cubicBezTo>
                    <a:pt x="1101979" y="1533906"/>
                    <a:pt x="1104392" y="1537081"/>
                    <a:pt x="1106170" y="1540256"/>
                  </a:cubicBezTo>
                  <a:cubicBezTo>
                    <a:pt x="1108075" y="1543558"/>
                    <a:pt x="1109472" y="1547114"/>
                    <a:pt x="1110488" y="1550670"/>
                  </a:cubicBezTo>
                  <a:cubicBezTo>
                    <a:pt x="1111504" y="1554226"/>
                    <a:pt x="1112774" y="1561719"/>
                    <a:pt x="1112266" y="1561846"/>
                  </a:cubicBezTo>
                  <a:cubicBezTo>
                    <a:pt x="1110869" y="1562227"/>
                    <a:pt x="1082929" y="1489837"/>
                    <a:pt x="1081024" y="1474978"/>
                  </a:cubicBezTo>
                  <a:cubicBezTo>
                    <a:pt x="1080389" y="1470152"/>
                    <a:pt x="1081278" y="1468247"/>
                    <a:pt x="1081913" y="1464945"/>
                  </a:cubicBezTo>
                  <a:cubicBezTo>
                    <a:pt x="1082548" y="1461643"/>
                    <a:pt x="1083691" y="1458341"/>
                    <a:pt x="1085215" y="1455293"/>
                  </a:cubicBezTo>
                  <a:cubicBezTo>
                    <a:pt x="1086612" y="1452245"/>
                    <a:pt x="1088517" y="1449324"/>
                    <a:pt x="1090676" y="1446784"/>
                  </a:cubicBezTo>
                  <a:cubicBezTo>
                    <a:pt x="1092835" y="1444244"/>
                    <a:pt x="1095248" y="1441958"/>
                    <a:pt x="1097915" y="1439926"/>
                  </a:cubicBezTo>
                  <a:cubicBezTo>
                    <a:pt x="1100582" y="1437894"/>
                    <a:pt x="1103630" y="1436116"/>
                    <a:pt x="1106678" y="1434846"/>
                  </a:cubicBezTo>
                  <a:cubicBezTo>
                    <a:pt x="1109726" y="1433576"/>
                    <a:pt x="1113155" y="1432687"/>
                    <a:pt x="1116457" y="1432179"/>
                  </a:cubicBezTo>
                  <a:cubicBezTo>
                    <a:pt x="1119759" y="1431671"/>
                    <a:pt x="1123188" y="1431544"/>
                    <a:pt x="1126490" y="1431798"/>
                  </a:cubicBezTo>
                  <a:cubicBezTo>
                    <a:pt x="1129792" y="1432052"/>
                    <a:pt x="1133221" y="1432814"/>
                    <a:pt x="1136396" y="1433830"/>
                  </a:cubicBezTo>
                  <a:cubicBezTo>
                    <a:pt x="1139571" y="1434973"/>
                    <a:pt x="1142746" y="1436497"/>
                    <a:pt x="1145540" y="1438275"/>
                  </a:cubicBezTo>
                  <a:cubicBezTo>
                    <a:pt x="1148334" y="1440053"/>
                    <a:pt x="1151001" y="1442212"/>
                    <a:pt x="1153287" y="1444625"/>
                  </a:cubicBezTo>
                  <a:cubicBezTo>
                    <a:pt x="1155573" y="1447038"/>
                    <a:pt x="1157732" y="1449832"/>
                    <a:pt x="1159383" y="1452753"/>
                  </a:cubicBezTo>
                  <a:cubicBezTo>
                    <a:pt x="1161034" y="1455674"/>
                    <a:pt x="1162304" y="1458976"/>
                    <a:pt x="1163193" y="1462151"/>
                  </a:cubicBezTo>
                  <a:cubicBezTo>
                    <a:pt x="1164082" y="1465326"/>
                    <a:pt x="1164844" y="1466723"/>
                    <a:pt x="1164844" y="1472057"/>
                  </a:cubicBezTo>
                  <a:cubicBezTo>
                    <a:pt x="1164590" y="1493901"/>
                    <a:pt x="1136015" y="1580388"/>
                    <a:pt x="1133221" y="1638808"/>
                  </a:cubicBezTo>
                  <a:cubicBezTo>
                    <a:pt x="1130173" y="1702435"/>
                    <a:pt x="1155192" y="1816100"/>
                    <a:pt x="1151636" y="1839722"/>
                  </a:cubicBezTo>
                  <a:cubicBezTo>
                    <a:pt x="1150874" y="1845056"/>
                    <a:pt x="1149477" y="1846199"/>
                    <a:pt x="1147826" y="1849120"/>
                  </a:cubicBezTo>
                  <a:cubicBezTo>
                    <a:pt x="1146175" y="1852041"/>
                    <a:pt x="1144270" y="1854835"/>
                    <a:pt x="1141984" y="1857375"/>
                  </a:cubicBezTo>
                  <a:cubicBezTo>
                    <a:pt x="1139698" y="1859788"/>
                    <a:pt x="1137158" y="1862074"/>
                    <a:pt x="1134364" y="1863979"/>
                  </a:cubicBezTo>
                  <a:cubicBezTo>
                    <a:pt x="1131570" y="1865884"/>
                    <a:pt x="1128522" y="1867408"/>
                    <a:pt x="1125347" y="1868551"/>
                  </a:cubicBezTo>
                  <a:cubicBezTo>
                    <a:pt x="1122172" y="1869694"/>
                    <a:pt x="1118743" y="1870456"/>
                    <a:pt x="1115441" y="1870837"/>
                  </a:cubicBezTo>
                  <a:cubicBezTo>
                    <a:pt x="1112139" y="1871218"/>
                    <a:pt x="1108583" y="1871218"/>
                    <a:pt x="1105281" y="1870710"/>
                  </a:cubicBezTo>
                  <a:cubicBezTo>
                    <a:pt x="1101979" y="1870202"/>
                    <a:pt x="1098550" y="1869440"/>
                    <a:pt x="1095502" y="1868170"/>
                  </a:cubicBezTo>
                  <a:cubicBezTo>
                    <a:pt x="1092327" y="1866900"/>
                    <a:pt x="1089406" y="1865122"/>
                    <a:pt x="1086612" y="1863217"/>
                  </a:cubicBezTo>
                  <a:cubicBezTo>
                    <a:pt x="1083945" y="1861312"/>
                    <a:pt x="1081278" y="1859026"/>
                    <a:pt x="1079119" y="1856486"/>
                  </a:cubicBezTo>
                  <a:cubicBezTo>
                    <a:pt x="1076960" y="1853946"/>
                    <a:pt x="1075055" y="1851025"/>
                    <a:pt x="1073531" y="1847977"/>
                  </a:cubicBezTo>
                  <a:cubicBezTo>
                    <a:pt x="1072007" y="1845056"/>
                    <a:pt x="1070864" y="1841881"/>
                    <a:pt x="1070102" y="1838579"/>
                  </a:cubicBezTo>
                  <a:cubicBezTo>
                    <a:pt x="1069340" y="1835277"/>
                    <a:pt x="1068959" y="1831848"/>
                    <a:pt x="1068959" y="1828419"/>
                  </a:cubicBezTo>
                  <a:cubicBezTo>
                    <a:pt x="1068959" y="1825117"/>
                    <a:pt x="1069467" y="1823720"/>
                    <a:pt x="1070356" y="1818386"/>
                  </a:cubicBezTo>
                  <a:cubicBezTo>
                    <a:pt x="1074039" y="1797685"/>
                    <a:pt x="1089279" y="1725803"/>
                    <a:pt x="1103757" y="1667383"/>
                  </a:cubicBezTo>
                  <a:cubicBezTo>
                    <a:pt x="1123950" y="1585595"/>
                    <a:pt x="1181608" y="1442212"/>
                    <a:pt x="1183894" y="1374648"/>
                  </a:cubicBezTo>
                  <a:cubicBezTo>
                    <a:pt x="1185037" y="1339215"/>
                    <a:pt x="1166495" y="1307211"/>
                    <a:pt x="1167384" y="1293114"/>
                  </a:cubicBezTo>
                  <a:cubicBezTo>
                    <a:pt x="1167765" y="1288034"/>
                    <a:pt x="1169289" y="1286256"/>
                    <a:pt x="1170813" y="1283081"/>
                  </a:cubicBezTo>
                  <a:cubicBezTo>
                    <a:pt x="1172337" y="1279906"/>
                    <a:pt x="1174369" y="1276731"/>
                    <a:pt x="1176655" y="1274064"/>
                  </a:cubicBezTo>
                  <a:cubicBezTo>
                    <a:pt x="1178941" y="1271397"/>
                    <a:pt x="1181608" y="1268857"/>
                    <a:pt x="1184529" y="1266825"/>
                  </a:cubicBezTo>
                  <a:cubicBezTo>
                    <a:pt x="1187323" y="1264793"/>
                    <a:pt x="1190498" y="1262888"/>
                    <a:pt x="1193800" y="1261618"/>
                  </a:cubicBezTo>
                  <a:cubicBezTo>
                    <a:pt x="1197102" y="1260221"/>
                    <a:pt x="1200658" y="1259332"/>
                    <a:pt x="1204087" y="1258824"/>
                  </a:cubicBezTo>
                  <a:cubicBezTo>
                    <a:pt x="1207643" y="1258316"/>
                    <a:pt x="1211199" y="1258062"/>
                    <a:pt x="1214755" y="1258443"/>
                  </a:cubicBezTo>
                  <a:cubicBezTo>
                    <a:pt x="1218311" y="1258824"/>
                    <a:pt x="1221867" y="1259586"/>
                    <a:pt x="1225169" y="1260729"/>
                  </a:cubicBezTo>
                  <a:cubicBezTo>
                    <a:pt x="1228471" y="1261872"/>
                    <a:pt x="1231900" y="1263523"/>
                    <a:pt x="1234821" y="1265428"/>
                  </a:cubicBezTo>
                  <a:cubicBezTo>
                    <a:pt x="1237742" y="1267333"/>
                    <a:pt x="1240536" y="1269873"/>
                    <a:pt x="1242949" y="1272413"/>
                  </a:cubicBezTo>
                  <a:cubicBezTo>
                    <a:pt x="1245362" y="1274953"/>
                    <a:pt x="1247521" y="1277874"/>
                    <a:pt x="1249299" y="1280922"/>
                  </a:cubicBezTo>
                  <a:cubicBezTo>
                    <a:pt x="1251077" y="1283970"/>
                    <a:pt x="1252474" y="1287399"/>
                    <a:pt x="1253363" y="1290828"/>
                  </a:cubicBezTo>
                  <a:cubicBezTo>
                    <a:pt x="1254252" y="1294257"/>
                    <a:pt x="1254760" y="1297940"/>
                    <a:pt x="1254887" y="1301496"/>
                  </a:cubicBezTo>
                  <a:cubicBezTo>
                    <a:pt x="1255014" y="1305052"/>
                    <a:pt x="1255141" y="1306830"/>
                    <a:pt x="1253871" y="1312037"/>
                  </a:cubicBezTo>
                  <a:cubicBezTo>
                    <a:pt x="1249553" y="1328801"/>
                    <a:pt x="1223391" y="1371600"/>
                    <a:pt x="1209929" y="1414653"/>
                  </a:cubicBezTo>
                  <a:cubicBezTo>
                    <a:pt x="1188974" y="1481836"/>
                    <a:pt x="1162939" y="1653032"/>
                    <a:pt x="1156335" y="1680591"/>
                  </a:cubicBezTo>
                  <a:cubicBezTo>
                    <a:pt x="1155065" y="1685671"/>
                    <a:pt x="1154938" y="1686814"/>
                    <a:pt x="1153795" y="1689608"/>
                  </a:cubicBezTo>
                  <a:cubicBezTo>
                    <a:pt x="1152652" y="1692402"/>
                    <a:pt x="1151001" y="1695196"/>
                    <a:pt x="1149223" y="1697609"/>
                  </a:cubicBezTo>
                  <a:cubicBezTo>
                    <a:pt x="1147445" y="1700149"/>
                    <a:pt x="1145286" y="1702435"/>
                    <a:pt x="1142873" y="1704467"/>
                  </a:cubicBezTo>
                  <a:cubicBezTo>
                    <a:pt x="1140460" y="1706372"/>
                    <a:pt x="1137793" y="1708023"/>
                    <a:pt x="1134999" y="1709420"/>
                  </a:cubicBezTo>
                  <a:cubicBezTo>
                    <a:pt x="1132205" y="1710690"/>
                    <a:pt x="1129284" y="1711833"/>
                    <a:pt x="1126236" y="1712468"/>
                  </a:cubicBezTo>
                  <a:cubicBezTo>
                    <a:pt x="1123188" y="1713103"/>
                    <a:pt x="1120013" y="1713484"/>
                    <a:pt x="1116965" y="1713357"/>
                  </a:cubicBezTo>
                  <a:cubicBezTo>
                    <a:pt x="1113917" y="1713230"/>
                    <a:pt x="1110742" y="1712722"/>
                    <a:pt x="1107821" y="1711833"/>
                  </a:cubicBezTo>
                  <a:cubicBezTo>
                    <a:pt x="1104900" y="1710944"/>
                    <a:pt x="1101852" y="1709801"/>
                    <a:pt x="1099185" y="1708277"/>
                  </a:cubicBezTo>
                  <a:cubicBezTo>
                    <a:pt x="1096518" y="1706753"/>
                    <a:pt x="1093978" y="1704975"/>
                    <a:pt x="1091692" y="1702816"/>
                  </a:cubicBezTo>
                  <a:cubicBezTo>
                    <a:pt x="1089406" y="1700657"/>
                    <a:pt x="1087374" y="1698117"/>
                    <a:pt x="1085723" y="1695577"/>
                  </a:cubicBezTo>
                  <a:cubicBezTo>
                    <a:pt x="1084072" y="1693037"/>
                    <a:pt x="1082675" y="1690243"/>
                    <a:pt x="1081659" y="1687322"/>
                  </a:cubicBezTo>
                  <a:cubicBezTo>
                    <a:pt x="1080643" y="1684401"/>
                    <a:pt x="1080008" y="1681226"/>
                    <a:pt x="1079754" y="1678178"/>
                  </a:cubicBezTo>
                  <a:cubicBezTo>
                    <a:pt x="1079500" y="1675130"/>
                    <a:pt x="1079373" y="1673860"/>
                    <a:pt x="1080008" y="1668907"/>
                  </a:cubicBezTo>
                  <a:cubicBezTo>
                    <a:pt x="1082929" y="1645793"/>
                    <a:pt x="1109853" y="1553591"/>
                    <a:pt x="1124458" y="1477391"/>
                  </a:cubicBezTo>
                  <a:cubicBezTo>
                    <a:pt x="1145794" y="1366774"/>
                    <a:pt x="1164844" y="1197229"/>
                    <a:pt x="1187323" y="1067562"/>
                  </a:cubicBezTo>
                  <a:cubicBezTo>
                    <a:pt x="1207770" y="949706"/>
                    <a:pt x="1242568" y="761619"/>
                    <a:pt x="1252728" y="731139"/>
                  </a:cubicBezTo>
                  <a:cubicBezTo>
                    <a:pt x="1254379" y="726186"/>
                    <a:pt x="1255141" y="725297"/>
                    <a:pt x="1256792" y="722757"/>
                  </a:cubicBezTo>
                  <a:cubicBezTo>
                    <a:pt x="1258443" y="720090"/>
                    <a:pt x="1260602" y="717677"/>
                    <a:pt x="1262888" y="715518"/>
                  </a:cubicBezTo>
                  <a:cubicBezTo>
                    <a:pt x="1265174" y="713359"/>
                    <a:pt x="1267841" y="711581"/>
                    <a:pt x="1270508" y="710057"/>
                  </a:cubicBezTo>
                  <a:cubicBezTo>
                    <a:pt x="1273175" y="708533"/>
                    <a:pt x="1276096" y="707263"/>
                    <a:pt x="1279144" y="706501"/>
                  </a:cubicBezTo>
                  <a:cubicBezTo>
                    <a:pt x="1282192" y="705612"/>
                    <a:pt x="1285367" y="705231"/>
                    <a:pt x="1288542" y="705104"/>
                  </a:cubicBezTo>
                  <a:cubicBezTo>
                    <a:pt x="1291590" y="704977"/>
                    <a:pt x="1294765" y="705358"/>
                    <a:pt x="1297813" y="705993"/>
                  </a:cubicBezTo>
                  <a:cubicBezTo>
                    <a:pt x="1300861" y="706628"/>
                    <a:pt x="1303909" y="707771"/>
                    <a:pt x="1306703" y="709168"/>
                  </a:cubicBezTo>
                  <a:cubicBezTo>
                    <a:pt x="1309497" y="710565"/>
                    <a:pt x="1312164" y="712216"/>
                    <a:pt x="1314577" y="714248"/>
                  </a:cubicBezTo>
                  <a:cubicBezTo>
                    <a:pt x="1316990" y="716280"/>
                    <a:pt x="1319149" y="718693"/>
                    <a:pt x="1320927" y="721233"/>
                  </a:cubicBezTo>
                  <a:cubicBezTo>
                    <a:pt x="1322705" y="723773"/>
                    <a:pt x="1324356" y="726440"/>
                    <a:pt x="1325499" y="729361"/>
                  </a:cubicBezTo>
                  <a:cubicBezTo>
                    <a:pt x="1326642" y="732282"/>
                    <a:pt x="1327531" y="735457"/>
                    <a:pt x="1328039" y="738505"/>
                  </a:cubicBezTo>
                  <a:cubicBezTo>
                    <a:pt x="1328547" y="741553"/>
                    <a:pt x="1328547" y="744855"/>
                    <a:pt x="1328293" y="747903"/>
                  </a:cubicBezTo>
                  <a:cubicBezTo>
                    <a:pt x="1328039" y="750951"/>
                    <a:pt x="1327531" y="752094"/>
                    <a:pt x="1326261" y="757047"/>
                  </a:cubicBezTo>
                  <a:cubicBezTo>
                    <a:pt x="1320165" y="779780"/>
                    <a:pt x="1291336" y="870966"/>
                    <a:pt x="1266698" y="945007"/>
                  </a:cubicBezTo>
                  <a:cubicBezTo>
                    <a:pt x="1230630" y="1053084"/>
                    <a:pt x="1164336" y="1216914"/>
                    <a:pt x="1127506" y="1341882"/>
                  </a:cubicBezTo>
                  <a:cubicBezTo>
                    <a:pt x="1095502" y="1450594"/>
                    <a:pt x="1062101" y="1619885"/>
                    <a:pt x="1053211" y="1651508"/>
                  </a:cubicBezTo>
                  <a:cubicBezTo>
                    <a:pt x="1051560" y="1657350"/>
                    <a:pt x="1051433" y="1658493"/>
                    <a:pt x="1049909" y="1661668"/>
                  </a:cubicBezTo>
                  <a:cubicBezTo>
                    <a:pt x="1048512" y="1664843"/>
                    <a:pt x="1046607" y="1667891"/>
                    <a:pt x="1044448" y="1670685"/>
                  </a:cubicBezTo>
                  <a:cubicBezTo>
                    <a:pt x="1042289" y="1673479"/>
                    <a:pt x="1039622" y="1676019"/>
                    <a:pt x="1036828" y="1678178"/>
                  </a:cubicBezTo>
                  <a:cubicBezTo>
                    <a:pt x="1034034" y="1680337"/>
                    <a:pt x="1030859" y="1682115"/>
                    <a:pt x="1027684" y="1683512"/>
                  </a:cubicBezTo>
                  <a:cubicBezTo>
                    <a:pt x="1024509" y="1684909"/>
                    <a:pt x="1020953" y="1686052"/>
                    <a:pt x="1017524" y="1686687"/>
                  </a:cubicBezTo>
                  <a:cubicBezTo>
                    <a:pt x="1014095" y="1687322"/>
                    <a:pt x="1010412" y="1687449"/>
                    <a:pt x="1006856" y="1687195"/>
                  </a:cubicBezTo>
                  <a:cubicBezTo>
                    <a:pt x="1003300" y="1686941"/>
                    <a:pt x="999744" y="1686306"/>
                    <a:pt x="996442" y="1685290"/>
                  </a:cubicBezTo>
                  <a:cubicBezTo>
                    <a:pt x="993140" y="1684274"/>
                    <a:pt x="989838" y="1682750"/>
                    <a:pt x="986790" y="1680845"/>
                  </a:cubicBezTo>
                  <a:cubicBezTo>
                    <a:pt x="983742" y="1678940"/>
                    <a:pt x="980948" y="1676654"/>
                    <a:pt x="978408" y="1674114"/>
                  </a:cubicBezTo>
                  <a:cubicBezTo>
                    <a:pt x="975995" y="1671574"/>
                    <a:pt x="973709" y="1668780"/>
                    <a:pt x="971931" y="1665732"/>
                  </a:cubicBezTo>
                  <a:cubicBezTo>
                    <a:pt x="970153" y="1662684"/>
                    <a:pt x="968629" y="1659382"/>
                    <a:pt x="967613" y="1656080"/>
                  </a:cubicBezTo>
                  <a:cubicBezTo>
                    <a:pt x="966597" y="1652651"/>
                    <a:pt x="965962" y="1649095"/>
                    <a:pt x="965835" y="1645539"/>
                  </a:cubicBezTo>
                  <a:cubicBezTo>
                    <a:pt x="965708" y="1641983"/>
                    <a:pt x="965581" y="1640205"/>
                    <a:pt x="966470" y="1634871"/>
                  </a:cubicBezTo>
                  <a:cubicBezTo>
                    <a:pt x="969137" y="1617599"/>
                    <a:pt x="984123" y="1572514"/>
                    <a:pt x="994156" y="1527556"/>
                  </a:cubicBezTo>
                  <a:cubicBezTo>
                    <a:pt x="1010666" y="1453261"/>
                    <a:pt x="1028319" y="1335913"/>
                    <a:pt x="1050163" y="1229741"/>
                  </a:cubicBezTo>
                  <a:cubicBezTo>
                    <a:pt x="1075436" y="1106932"/>
                    <a:pt x="1124712" y="927100"/>
                    <a:pt x="1139063" y="833882"/>
                  </a:cubicBezTo>
                  <a:cubicBezTo>
                    <a:pt x="1146810" y="783844"/>
                    <a:pt x="1144905" y="733552"/>
                    <a:pt x="1148969" y="717169"/>
                  </a:cubicBezTo>
                  <a:cubicBezTo>
                    <a:pt x="1150112" y="712597"/>
                    <a:pt x="1151001" y="711327"/>
                    <a:pt x="1152525" y="708660"/>
                  </a:cubicBezTo>
                  <a:cubicBezTo>
                    <a:pt x="1154049" y="705993"/>
                    <a:pt x="1155954" y="703453"/>
                    <a:pt x="1158113" y="701167"/>
                  </a:cubicBezTo>
                  <a:cubicBezTo>
                    <a:pt x="1160145" y="699008"/>
                    <a:pt x="1162558" y="696976"/>
                    <a:pt x="1165098" y="695325"/>
                  </a:cubicBezTo>
                  <a:cubicBezTo>
                    <a:pt x="1167638" y="693674"/>
                    <a:pt x="1170559" y="692277"/>
                    <a:pt x="1173480" y="691261"/>
                  </a:cubicBezTo>
                  <a:cubicBezTo>
                    <a:pt x="1176401" y="690245"/>
                    <a:pt x="1179449" y="689610"/>
                    <a:pt x="1182497" y="689356"/>
                  </a:cubicBezTo>
                  <a:cubicBezTo>
                    <a:pt x="1185545" y="689102"/>
                    <a:pt x="1188593" y="689229"/>
                    <a:pt x="1191641" y="689737"/>
                  </a:cubicBezTo>
                  <a:cubicBezTo>
                    <a:pt x="1194689" y="690245"/>
                    <a:pt x="1197737" y="691007"/>
                    <a:pt x="1200531" y="692150"/>
                  </a:cubicBezTo>
                  <a:cubicBezTo>
                    <a:pt x="1203325" y="693293"/>
                    <a:pt x="1206119" y="694944"/>
                    <a:pt x="1208532" y="696722"/>
                  </a:cubicBezTo>
                  <a:cubicBezTo>
                    <a:pt x="1210945" y="698500"/>
                    <a:pt x="1213358" y="700659"/>
                    <a:pt x="1215263" y="703072"/>
                  </a:cubicBezTo>
                  <a:cubicBezTo>
                    <a:pt x="1217168" y="705358"/>
                    <a:pt x="1218946" y="708025"/>
                    <a:pt x="1220216" y="710819"/>
                  </a:cubicBezTo>
                  <a:cubicBezTo>
                    <a:pt x="1221486" y="713613"/>
                    <a:pt x="1222502" y="716534"/>
                    <a:pt x="1223137" y="719582"/>
                  </a:cubicBezTo>
                  <a:cubicBezTo>
                    <a:pt x="1223772" y="722503"/>
                    <a:pt x="1224153" y="725678"/>
                    <a:pt x="1224026" y="728726"/>
                  </a:cubicBezTo>
                  <a:cubicBezTo>
                    <a:pt x="1223899" y="731774"/>
                    <a:pt x="1223899" y="732917"/>
                    <a:pt x="1222629" y="737870"/>
                  </a:cubicBezTo>
                  <a:cubicBezTo>
                    <a:pt x="1216533" y="762000"/>
                    <a:pt x="1173099" y="868426"/>
                    <a:pt x="1148588" y="945261"/>
                  </a:cubicBezTo>
                  <a:cubicBezTo>
                    <a:pt x="1118616" y="1039114"/>
                    <a:pt x="1081278" y="1161542"/>
                    <a:pt x="1059434" y="1261491"/>
                  </a:cubicBezTo>
                  <a:cubicBezTo>
                    <a:pt x="1040257" y="1349375"/>
                    <a:pt x="1027049" y="1484884"/>
                    <a:pt x="1020191" y="1512570"/>
                  </a:cubicBezTo>
                  <a:cubicBezTo>
                    <a:pt x="1018794" y="1518158"/>
                    <a:pt x="1018286" y="1519301"/>
                    <a:pt x="1016762" y="1522476"/>
                  </a:cubicBezTo>
                  <a:cubicBezTo>
                    <a:pt x="1015238" y="1525524"/>
                    <a:pt x="1013206" y="1528572"/>
                    <a:pt x="1011047" y="1531239"/>
                  </a:cubicBezTo>
                  <a:cubicBezTo>
                    <a:pt x="1008761" y="1533906"/>
                    <a:pt x="1006221" y="1536446"/>
                    <a:pt x="1003427" y="1538478"/>
                  </a:cubicBezTo>
                  <a:cubicBezTo>
                    <a:pt x="1000633" y="1540510"/>
                    <a:pt x="997458" y="1542288"/>
                    <a:pt x="994283" y="1543558"/>
                  </a:cubicBezTo>
                  <a:cubicBezTo>
                    <a:pt x="991108" y="1544828"/>
                    <a:pt x="987679" y="1545844"/>
                    <a:pt x="984250" y="1546352"/>
                  </a:cubicBezTo>
                  <a:cubicBezTo>
                    <a:pt x="980821" y="1546860"/>
                    <a:pt x="977265" y="1546987"/>
                    <a:pt x="973836" y="1546733"/>
                  </a:cubicBezTo>
                  <a:cubicBezTo>
                    <a:pt x="970407" y="1546479"/>
                    <a:pt x="966851" y="1545590"/>
                    <a:pt x="963549" y="1544447"/>
                  </a:cubicBezTo>
                  <a:cubicBezTo>
                    <a:pt x="960247" y="1543304"/>
                    <a:pt x="957072" y="1541780"/>
                    <a:pt x="954151" y="1539875"/>
                  </a:cubicBezTo>
                  <a:cubicBezTo>
                    <a:pt x="951230" y="1537970"/>
                    <a:pt x="948563" y="1535811"/>
                    <a:pt x="946150" y="1533271"/>
                  </a:cubicBezTo>
                  <a:cubicBezTo>
                    <a:pt x="943737" y="1530731"/>
                    <a:pt x="941705" y="1527810"/>
                    <a:pt x="939927" y="1524762"/>
                  </a:cubicBezTo>
                  <a:cubicBezTo>
                    <a:pt x="938276" y="1521714"/>
                    <a:pt x="936752" y="1518412"/>
                    <a:pt x="935863" y="1515110"/>
                  </a:cubicBezTo>
                  <a:cubicBezTo>
                    <a:pt x="934974" y="1511808"/>
                    <a:pt x="934466" y="1508252"/>
                    <a:pt x="934339" y="1504823"/>
                  </a:cubicBezTo>
                  <a:cubicBezTo>
                    <a:pt x="934212" y="1501394"/>
                    <a:pt x="934212" y="1499489"/>
                    <a:pt x="935228" y="1494409"/>
                  </a:cubicBezTo>
                  <a:cubicBezTo>
                    <a:pt x="938149" y="1479550"/>
                    <a:pt x="953135" y="1444625"/>
                    <a:pt x="962787" y="1408303"/>
                  </a:cubicBezTo>
                  <a:cubicBezTo>
                    <a:pt x="978916" y="1347724"/>
                    <a:pt x="1000506" y="1245489"/>
                    <a:pt x="1015365" y="1163193"/>
                  </a:cubicBezTo>
                  <a:cubicBezTo>
                    <a:pt x="1030351" y="1080516"/>
                    <a:pt x="1044829" y="940689"/>
                    <a:pt x="1052195" y="913257"/>
                  </a:cubicBezTo>
                  <a:cubicBezTo>
                    <a:pt x="1053719" y="907669"/>
                    <a:pt x="1054481" y="906526"/>
                    <a:pt x="1056132" y="903478"/>
                  </a:cubicBezTo>
                  <a:cubicBezTo>
                    <a:pt x="1057783" y="900430"/>
                    <a:pt x="1059942" y="897509"/>
                    <a:pt x="1062355" y="894969"/>
                  </a:cubicBezTo>
                  <a:cubicBezTo>
                    <a:pt x="1064768" y="892429"/>
                    <a:pt x="1067562" y="890143"/>
                    <a:pt x="1070483" y="888238"/>
                  </a:cubicBezTo>
                  <a:cubicBezTo>
                    <a:pt x="1073404" y="886333"/>
                    <a:pt x="1076579" y="884809"/>
                    <a:pt x="1079881" y="883666"/>
                  </a:cubicBezTo>
                  <a:cubicBezTo>
                    <a:pt x="1083183" y="882523"/>
                    <a:pt x="1086739" y="881761"/>
                    <a:pt x="1090168" y="881380"/>
                  </a:cubicBezTo>
                  <a:cubicBezTo>
                    <a:pt x="1093597" y="880999"/>
                    <a:pt x="1097280" y="881253"/>
                    <a:pt x="1100709" y="881761"/>
                  </a:cubicBezTo>
                  <a:cubicBezTo>
                    <a:pt x="1104138" y="882269"/>
                    <a:pt x="1107694" y="883285"/>
                    <a:pt x="1110869" y="884555"/>
                  </a:cubicBezTo>
                  <a:cubicBezTo>
                    <a:pt x="1114044" y="885825"/>
                    <a:pt x="1117219" y="887603"/>
                    <a:pt x="1120013" y="889635"/>
                  </a:cubicBezTo>
                  <a:cubicBezTo>
                    <a:pt x="1122807" y="891667"/>
                    <a:pt x="1125347" y="894207"/>
                    <a:pt x="1127633" y="896874"/>
                  </a:cubicBezTo>
                  <a:cubicBezTo>
                    <a:pt x="1129792" y="899541"/>
                    <a:pt x="1131824" y="902462"/>
                    <a:pt x="1133348" y="905637"/>
                  </a:cubicBezTo>
                  <a:cubicBezTo>
                    <a:pt x="1134872" y="908812"/>
                    <a:pt x="1136142" y="912241"/>
                    <a:pt x="1136904" y="915670"/>
                  </a:cubicBezTo>
                  <a:cubicBezTo>
                    <a:pt x="1137666" y="919099"/>
                    <a:pt x="1137920" y="922655"/>
                    <a:pt x="1137793" y="926084"/>
                  </a:cubicBezTo>
                  <a:cubicBezTo>
                    <a:pt x="1137666" y="929513"/>
                    <a:pt x="1138047" y="931926"/>
                    <a:pt x="1136269" y="936498"/>
                  </a:cubicBezTo>
                  <a:cubicBezTo>
                    <a:pt x="1132078" y="947674"/>
                    <a:pt x="1113028" y="964184"/>
                    <a:pt x="1101471" y="989711"/>
                  </a:cubicBezTo>
                  <a:cubicBezTo>
                    <a:pt x="1077976" y="1041781"/>
                    <a:pt x="1055497" y="1155065"/>
                    <a:pt x="1031494" y="1243076"/>
                  </a:cubicBezTo>
                  <a:cubicBezTo>
                    <a:pt x="1005459" y="1338453"/>
                    <a:pt x="968121" y="1454912"/>
                    <a:pt x="951357" y="1541653"/>
                  </a:cubicBezTo>
                  <a:cubicBezTo>
                    <a:pt x="938657" y="1607058"/>
                    <a:pt x="936371" y="1694434"/>
                    <a:pt x="930402" y="1716278"/>
                  </a:cubicBezTo>
                  <a:cubicBezTo>
                    <a:pt x="929005" y="1721612"/>
                    <a:pt x="927989" y="1722882"/>
                    <a:pt x="926211" y="1725803"/>
                  </a:cubicBezTo>
                  <a:cubicBezTo>
                    <a:pt x="924433" y="1728724"/>
                    <a:pt x="922147" y="1731518"/>
                    <a:pt x="919734" y="1733931"/>
                  </a:cubicBezTo>
                  <a:cubicBezTo>
                    <a:pt x="917321" y="1736344"/>
                    <a:pt x="914527" y="1738630"/>
                    <a:pt x="911606" y="1740408"/>
                  </a:cubicBezTo>
                  <a:cubicBezTo>
                    <a:pt x="908685" y="1742186"/>
                    <a:pt x="905383" y="1743583"/>
                    <a:pt x="902081" y="1744599"/>
                  </a:cubicBezTo>
                  <a:cubicBezTo>
                    <a:pt x="898779" y="1745615"/>
                    <a:pt x="895223" y="1746250"/>
                    <a:pt x="891794" y="1746504"/>
                  </a:cubicBezTo>
                  <a:cubicBezTo>
                    <a:pt x="888365" y="1746758"/>
                    <a:pt x="884809" y="1746504"/>
                    <a:pt x="881507" y="1745869"/>
                  </a:cubicBezTo>
                  <a:cubicBezTo>
                    <a:pt x="878078" y="1745234"/>
                    <a:pt x="874776" y="1744218"/>
                    <a:pt x="871601" y="1742821"/>
                  </a:cubicBezTo>
                  <a:cubicBezTo>
                    <a:pt x="868426" y="1741424"/>
                    <a:pt x="865378" y="1739519"/>
                    <a:pt x="862711" y="1737360"/>
                  </a:cubicBezTo>
                  <a:cubicBezTo>
                    <a:pt x="860044" y="1735201"/>
                    <a:pt x="857504" y="1732661"/>
                    <a:pt x="855345" y="1729994"/>
                  </a:cubicBezTo>
                  <a:cubicBezTo>
                    <a:pt x="853186" y="1727327"/>
                    <a:pt x="851281" y="1724279"/>
                    <a:pt x="849884" y="1721104"/>
                  </a:cubicBezTo>
                  <a:cubicBezTo>
                    <a:pt x="848487" y="1717929"/>
                    <a:pt x="847471" y="1714627"/>
                    <a:pt x="846836" y="1711198"/>
                  </a:cubicBezTo>
                  <a:cubicBezTo>
                    <a:pt x="846201" y="1707769"/>
                    <a:pt x="845947" y="1704213"/>
                    <a:pt x="846201" y="1700784"/>
                  </a:cubicBezTo>
                  <a:cubicBezTo>
                    <a:pt x="846455" y="1697355"/>
                    <a:pt x="846836" y="1695704"/>
                    <a:pt x="848106" y="1690624"/>
                  </a:cubicBezTo>
                  <a:cubicBezTo>
                    <a:pt x="852170" y="1673479"/>
                    <a:pt x="867537" y="1623822"/>
                    <a:pt x="880491" y="1581150"/>
                  </a:cubicBezTo>
                  <a:cubicBezTo>
                    <a:pt x="898779" y="1520952"/>
                    <a:pt x="925576" y="1439545"/>
                    <a:pt x="947801" y="1363472"/>
                  </a:cubicBezTo>
                  <a:cubicBezTo>
                    <a:pt x="971931" y="1280668"/>
                    <a:pt x="1010158" y="1130935"/>
                    <a:pt x="1019429" y="1102487"/>
                  </a:cubicBezTo>
                  <a:cubicBezTo>
                    <a:pt x="1021334" y="1096772"/>
                    <a:pt x="1021588" y="1095629"/>
                    <a:pt x="1023239" y="1092454"/>
                  </a:cubicBezTo>
                  <a:cubicBezTo>
                    <a:pt x="1024890" y="1089406"/>
                    <a:pt x="1027049" y="1086485"/>
                    <a:pt x="1029462" y="1083818"/>
                  </a:cubicBezTo>
                  <a:cubicBezTo>
                    <a:pt x="1031875" y="1081151"/>
                    <a:pt x="1034542" y="1078738"/>
                    <a:pt x="1037463" y="1076706"/>
                  </a:cubicBezTo>
                  <a:cubicBezTo>
                    <a:pt x="1040384" y="1074674"/>
                    <a:pt x="1043559" y="1073150"/>
                    <a:pt x="1046861" y="1071880"/>
                  </a:cubicBezTo>
                  <a:cubicBezTo>
                    <a:pt x="1050163" y="1070610"/>
                    <a:pt x="1053719" y="1069721"/>
                    <a:pt x="1057275" y="1069340"/>
                  </a:cubicBezTo>
                  <a:cubicBezTo>
                    <a:pt x="1060831" y="1068959"/>
                    <a:pt x="1064387" y="1068959"/>
                    <a:pt x="1067943" y="1069467"/>
                  </a:cubicBezTo>
                  <a:cubicBezTo>
                    <a:pt x="1071372" y="1069975"/>
                    <a:pt x="1074928" y="1070737"/>
                    <a:pt x="1078230" y="1072007"/>
                  </a:cubicBezTo>
                  <a:cubicBezTo>
                    <a:pt x="1081532" y="1073277"/>
                    <a:pt x="1084707" y="1075055"/>
                    <a:pt x="1087628" y="1077087"/>
                  </a:cubicBezTo>
                  <a:cubicBezTo>
                    <a:pt x="1090549" y="1079119"/>
                    <a:pt x="1093343" y="1081532"/>
                    <a:pt x="1095629" y="1084199"/>
                  </a:cubicBezTo>
                  <a:cubicBezTo>
                    <a:pt x="1097915" y="1086866"/>
                    <a:pt x="1099947" y="1089787"/>
                    <a:pt x="1101598" y="1092962"/>
                  </a:cubicBezTo>
                  <a:cubicBezTo>
                    <a:pt x="1103249" y="1096137"/>
                    <a:pt x="1104392" y="1099566"/>
                    <a:pt x="1105281" y="1102995"/>
                  </a:cubicBezTo>
                  <a:cubicBezTo>
                    <a:pt x="1106043" y="1106424"/>
                    <a:pt x="1106551" y="1109980"/>
                    <a:pt x="1106551" y="1113536"/>
                  </a:cubicBezTo>
                  <a:cubicBezTo>
                    <a:pt x="1106551" y="1117092"/>
                    <a:pt x="1107567" y="1120648"/>
                    <a:pt x="1105154" y="1124204"/>
                  </a:cubicBezTo>
                  <a:cubicBezTo>
                    <a:pt x="1099947" y="1131824"/>
                    <a:pt x="1075563" y="1131189"/>
                    <a:pt x="1063117" y="1147826"/>
                  </a:cubicBezTo>
                  <a:cubicBezTo>
                    <a:pt x="1032637" y="1188466"/>
                    <a:pt x="1021588" y="1326007"/>
                    <a:pt x="998601" y="1426718"/>
                  </a:cubicBezTo>
                  <a:cubicBezTo>
                    <a:pt x="971423" y="1545463"/>
                    <a:pt x="921639" y="1781937"/>
                    <a:pt x="910844" y="1815211"/>
                  </a:cubicBezTo>
                  <a:cubicBezTo>
                    <a:pt x="909193" y="1820291"/>
                    <a:pt x="908685" y="1821053"/>
                    <a:pt x="907161" y="1823720"/>
                  </a:cubicBezTo>
                  <a:cubicBezTo>
                    <a:pt x="905637" y="1826387"/>
                    <a:pt x="903605" y="1828927"/>
                    <a:pt x="901446" y="1831086"/>
                  </a:cubicBezTo>
                  <a:cubicBezTo>
                    <a:pt x="899287" y="1833245"/>
                    <a:pt x="896874" y="1835277"/>
                    <a:pt x="894207" y="1836928"/>
                  </a:cubicBezTo>
                  <a:cubicBezTo>
                    <a:pt x="891667" y="1838579"/>
                    <a:pt x="888746" y="1839849"/>
                    <a:pt x="885825" y="1840738"/>
                  </a:cubicBezTo>
                  <a:cubicBezTo>
                    <a:pt x="882904" y="1841627"/>
                    <a:pt x="879729" y="1842262"/>
                    <a:pt x="876681" y="1842516"/>
                  </a:cubicBezTo>
                  <a:cubicBezTo>
                    <a:pt x="873633" y="1842770"/>
                    <a:pt x="870458" y="1842516"/>
                    <a:pt x="867410" y="1842008"/>
                  </a:cubicBezTo>
                  <a:cubicBezTo>
                    <a:pt x="864362" y="1841500"/>
                    <a:pt x="861314" y="1840611"/>
                    <a:pt x="858520" y="1839341"/>
                  </a:cubicBezTo>
                  <a:cubicBezTo>
                    <a:pt x="855726" y="1838071"/>
                    <a:pt x="852932" y="1836547"/>
                    <a:pt x="850519" y="1834642"/>
                  </a:cubicBezTo>
                  <a:cubicBezTo>
                    <a:pt x="848106" y="1832737"/>
                    <a:pt x="845820" y="1830578"/>
                    <a:pt x="843915" y="1828165"/>
                  </a:cubicBezTo>
                  <a:cubicBezTo>
                    <a:pt x="842010" y="1825752"/>
                    <a:pt x="840359" y="1823085"/>
                    <a:pt x="839089" y="1820291"/>
                  </a:cubicBezTo>
                  <a:cubicBezTo>
                    <a:pt x="837819" y="1817497"/>
                    <a:pt x="836803" y="1814449"/>
                    <a:pt x="836168" y="1811401"/>
                  </a:cubicBezTo>
                  <a:cubicBezTo>
                    <a:pt x="835533" y="1808353"/>
                    <a:pt x="835406" y="1805178"/>
                    <a:pt x="835533" y="1802130"/>
                  </a:cubicBezTo>
                  <a:cubicBezTo>
                    <a:pt x="835660" y="1799082"/>
                    <a:pt x="836041" y="1797939"/>
                    <a:pt x="837184" y="1792986"/>
                  </a:cubicBezTo>
                  <a:cubicBezTo>
                    <a:pt x="842264" y="1770507"/>
                    <a:pt x="866521" y="1681226"/>
                    <a:pt x="887349" y="1608582"/>
                  </a:cubicBezTo>
                  <a:cubicBezTo>
                    <a:pt x="917829" y="1502410"/>
                    <a:pt x="968248" y="1350772"/>
                    <a:pt x="1005078" y="1217930"/>
                  </a:cubicBezTo>
                  <a:cubicBezTo>
                    <a:pt x="1043051" y="1081405"/>
                    <a:pt x="1099947" y="836930"/>
                    <a:pt x="1111377" y="799973"/>
                  </a:cubicBezTo>
                  <a:cubicBezTo>
                    <a:pt x="1113155" y="794258"/>
                    <a:pt x="1113409" y="793242"/>
                    <a:pt x="1114933" y="790194"/>
                  </a:cubicBezTo>
                  <a:cubicBezTo>
                    <a:pt x="1116457" y="787146"/>
                    <a:pt x="1118489" y="784225"/>
                    <a:pt x="1120775" y="781685"/>
                  </a:cubicBezTo>
                  <a:cubicBezTo>
                    <a:pt x="1123061" y="779145"/>
                    <a:pt x="1125601" y="776732"/>
                    <a:pt x="1128395" y="774827"/>
                  </a:cubicBezTo>
                  <a:cubicBezTo>
                    <a:pt x="1131189" y="772795"/>
                    <a:pt x="1134364" y="771144"/>
                    <a:pt x="1137539" y="769874"/>
                  </a:cubicBezTo>
                  <a:cubicBezTo>
                    <a:pt x="1140714" y="768604"/>
                    <a:pt x="1144143" y="767715"/>
                    <a:pt x="1147572" y="767334"/>
                  </a:cubicBezTo>
                  <a:cubicBezTo>
                    <a:pt x="1151001" y="766953"/>
                    <a:pt x="1154430" y="766826"/>
                    <a:pt x="1157859" y="767207"/>
                  </a:cubicBezTo>
                  <a:cubicBezTo>
                    <a:pt x="1161288" y="767588"/>
                    <a:pt x="1164717" y="768477"/>
                    <a:pt x="1167892" y="769620"/>
                  </a:cubicBezTo>
                  <a:cubicBezTo>
                    <a:pt x="1171067" y="770763"/>
                    <a:pt x="1174369" y="772414"/>
                    <a:pt x="1177163" y="774319"/>
                  </a:cubicBezTo>
                  <a:cubicBezTo>
                    <a:pt x="1179957" y="776224"/>
                    <a:pt x="1182624" y="778637"/>
                    <a:pt x="1184910" y="781177"/>
                  </a:cubicBezTo>
                  <a:cubicBezTo>
                    <a:pt x="1187196" y="783717"/>
                    <a:pt x="1189228" y="786511"/>
                    <a:pt x="1190879" y="789559"/>
                  </a:cubicBezTo>
                  <a:cubicBezTo>
                    <a:pt x="1192530" y="792607"/>
                    <a:pt x="1193673" y="795909"/>
                    <a:pt x="1194562" y="799211"/>
                  </a:cubicBezTo>
                  <a:cubicBezTo>
                    <a:pt x="1195451" y="802513"/>
                    <a:pt x="1195959" y="806069"/>
                    <a:pt x="1195959" y="809498"/>
                  </a:cubicBezTo>
                  <a:cubicBezTo>
                    <a:pt x="1195959" y="812927"/>
                    <a:pt x="1195959" y="814578"/>
                    <a:pt x="1194816" y="819658"/>
                  </a:cubicBezTo>
                  <a:cubicBezTo>
                    <a:pt x="1190879" y="836676"/>
                    <a:pt x="1170432" y="881126"/>
                    <a:pt x="1156843" y="927608"/>
                  </a:cubicBezTo>
                  <a:cubicBezTo>
                    <a:pt x="1133094" y="1008761"/>
                    <a:pt x="1104519" y="1144778"/>
                    <a:pt x="1076706" y="1267333"/>
                  </a:cubicBezTo>
                  <a:cubicBezTo>
                    <a:pt x="1044067" y="1411224"/>
                    <a:pt x="988314" y="1698371"/>
                    <a:pt x="974471" y="1737487"/>
                  </a:cubicBezTo>
                  <a:cubicBezTo>
                    <a:pt x="972439" y="1743329"/>
                    <a:pt x="971677" y="1744218"/>
                    <a:pt x="969645" y="1747139"/>
                  </a:cubicBezTo>
                  <a:cubicBezTo>
                    <a:pt x="967740" y="1750060"/>
                    <a:pt x="965327" y="1752854"/>
                    <a:pt x="962660" y="1755267"/>
                  </a:cubicBezTo>
                  <a:cubicBezTo>
                    <a:pt x="959993" y="1757680"/>
                    <a:pt x="957072" y="1759839"/>
                    <a:pt x="953897" y="1761490"/>
                  </a:cubicBezTo>
                  <a:cubicBezTo>
                    <a:pt x="950722" y="1763141"/>
                    <a:pt x="947293" y="1764538"/>
                    <a:pt x="943864" y="1765427"/>
                  </a:cubicBezTo>
                  <a:cubicBezTo>
                    <a:pt x="940435" y="1766316"/>
                    <a:pt x="936752" y="1766824"/>
                    <a:pt x="933196" y="1766824"/>
                  </a:cubicBezTo>
                  <a:cubicBezTo>
                    <a:pt x="929640" y="1766824"/>
                    <a:pt x="925957" y="1766443"/>
                    <a:pt x="922528" y="1765681"/>
                  </a:cubicBezTo>
                  <a:cubicBezTo>
                    <a:pt x="919099" y="1764919"/>
                    <a:pt x="915670" y="1763649"/>
                    <a:pt x="912495" y="1761998"/>
                  </a:cubicBezTo>
                  <a:cubicBezTo>
                    <a:pt x="909320" y="1760347"/>
                    <a:pt x="906272" y="1758315"/>
                    <a:pt x="903605" y="1756029"/>
                  </a:cubicBezTo>
                  <a:cubicBezTo>
                    <a:pt x="900938" y="1753743"/>
                    <a:pt x="898398" y="1751076"/>
                    <a:pt x="896366" y="1748155"/>
                  </a:cubicBezTo>
                  <a:cubicBezTo>
                    <a:pt x="894334" y="1745234"/>
                    <a:pt x="892429" y="1741932"/>
                    <a:pt x="891159" y="1738630"/>
                  </a:cubicBezTo>
                  <a:cubicBezTo>
                    <a:pt x="889889" y="1735328"/>
                    <a:pt x="889000" y="1731772"/>
                    <a:pt x="888492" y="1728216"/>
                  </a:cubicBezTo>
                  <a:cubicBezTo>
                    <a:pt x="887984" y="1724660"/>
                    <a:pt x="887984" y="1721104"/>
                    <a:pt x="888365" y="1717548"/>
                  </a:cubicBezTo>
                  <a:cubicBezTo>
                    <a:pt x="888746" y="1713992"/>
                    <a:pt x="888746" y="1711960"/>
                    <a:pt x="890778" y="1707007"/>
                  </a:cubicBezTo>
                  <a:cubicBezTo>
                    <a:pt x="896747" y="1692148"/>
                    <a:pt x="921893" y="1663065"/>
                    <a:pt x="940689" y="1623441"/>
                  </a:cubicBezTo>
                  <a:cubicBezTo>
                    <a:pt x="980567" y="1539240"/>
                    <a:pt x="1030478" y="1358138"/>
                    <a:pt x="1089914" y="1211453"/>
                  </a:cubicBezTo>
                  <a:cubicBezTo>
                    <a:pt x="1160272" y="1037844"/>
                    <a:pt x="1325499" y="692658"/>
                    <a:pt x="1342009" y="651383"/>
                  </a:cubicBezTo>
                  <a:cubicBezTo>
                    <a:pt x="1344041" y="646303"/>
                    <a:pt x="1343787" y="645414"/>
                    <a:pt x="1345057" y="642747"/>
                  </a:cubicBezTo>
                  <a:cubicBezTo>
                    <a:pt x="1346454" y="639953"/>
                    <a:pt x="1348105" y="637286"/>
                    <a:pt x="1350010" y="635000"/>
                  </a:cubicBezTo>
                  <a:cubicBezTo>
                    <a:pt x="1351915" y="632714"/>
                    <a:pt x="1354328" y="630555"/>
                    <a:pt x="1356741" y="628777"/>
                  </a:cubicBezTo>
                  <a:cubicBezTo>
                    <a:pt x="1359154" y="626999"/>
                    <a:pt x="1361948" y="625475"/>
                    <a:pt x="1364742" y="624332"/>
                  </a:cubicBezTo>
                  <a:cubicBezTo>
                    <a:pt x="1367536" y="623189"/>
                    <a:pt x="1370584" y="622300"/>
                    <a:pt x="1373632" y="621919"/>
                  </a:cubicBezTo>
                  <a:cubicBezTo>
                    <a:pt x="1376680" y="621538"/>
                    <a:pt x="1379728" y="621411"/>
                    <a:pt x="1382776" y="621665"/>
                  </a:cubicBezTo>
                  <a:cubicBezTo>
                    <a:pt x="1385824" y="621919"/>
                    <a:pt x="1388872" y="622554"/>
                    <a:pt x="1391793" y="623570"/>
                  </a:cubicBezTo>
                  <a:cubicBezTo>
                    <a:pt x="1394714" y="624586"/>
                    <a:pt x="1397508" y="625983"/>
                    <a:pt x="1400048" y="627634"/>
                  </a:cubicBezTo>
                  <a:cubicBezTo>
                    <a:pt x="1402588" y="629285"/>
                    <a:pt x="1405001" y="631317"/>
                    <a:pt x="1407033" y="633603"/>
                  </a:cubicBezTo>
                  <a:cubicBezTo>
                    <a:pt x="1409065" y="635762"/>
                    <a:pt x="1410970" y="638302"/>
                    <a:pt x="1412494" y="640969"/>
                  </a:cubicBezTo>
                  <a:cubicBezTo>
                    <a:pt x="1414018" y="643636"/>
                    <a:pt x="1415161" y="646557"/>
                    <a:pt x="1415923" y="649478"/>
                  </a:cubicBezTo>
                  <a:cubicBezTo>
                    <a:pt x="1416685" y="652399"/>
                    <a:pt x="1417193" y="655574"/>
                    <a:pt x="1417320" y="658622"/>
                  </a:cubicBezTo>
                  <a:cubicBezTo>
                    <a:pt x="1417447" y="661670"/>
                    <a:pt x="1417320" y="662686"/>
                    <a:pt x="1416431" y="667766"/>
                  </a:cubicBezTo>
                  <a:cubicBezTo>
                    <a:pt x="1411732" y="696595"/>
                    <a:pt x="1376172" y="843407"/>
                    <a:pt x="1352042" y="951357"/>
                  </a:cubicBezTo>
                  <a:cubicBezTo>
                    <a:pt x="1320038" y="1094867"/>
                    <a:pt x="1282192" y="1289812"/>
                    <a:pt x="1241933" y="1452880"/>
                  </a:cubicBezTo>
                  <a:cubicBezTo>
                    <a:pt x="1203071" y="1610106"/>
                    <a:pt x="1128014" y="1874520"/>
                    <a:pt x="1115314" y="1913255"/>
                  </a:cubicBezTo>
                  <a:cubicBezTo>
                    <a:pt x="1113409" y="1918970"/>
                    <a:pt x="1113282" y="1919859"/>
                    <a:pt x="1111631" y="1922907"/>
                  </a:cubicBezTo>
                  <a:cubicBezTo>
                    <a:pt x="1109980" y="1925955"/>
                    <a:pt x="1107948" y="1928876"/>
                    <a:pt x="1105662" y="1931416"/>
                  </a:cubicBezTo>
                  <a:cubicBezTo>
                    <a:pt x="1103376" y="1933956"/>
                    <a:pt x="1100709" y="1936369"/>
                    <a:pt x="1097915" y="1938274"/>
                  </a:cubicBezTo>
                  <a:cubicBezTo>
                    <a:pt x="1095121" y="1940179"/>
                    <a:pt x="1091819" y="1941830"/>
                    <a:pt x="1088644" y="1943100"/>
                  </a:cubicBezTo>
                  <a:cubicBezTo>
                    <a:pt x="1085469" y="1944243"/>
                    <a:pt x="1082040" y="1945132"/>
                    <a:pt x="1078611" y="1945513"/>
                  </a:cubicBezTo>
                  <a:cubicBezTo>
                    <a:pt x="1075182" y="1945894"/>
                    <a:pt x="1071626" y="1945894"/>
                    <a:pt x="1068197" y="1945513"/>
                  </a:cubicBezTo>
                  <a:cubicBezTo>
                    <a:pt x="1064768" y="1945132"/>
                    <a:pt x="1061339" y="1944243"/>
                    <a:pt x="1058164" y="1942973"/>
                  </a:cubicBezTo>
                  <a:cubicBezTo>
                    <a:pt x="1054989" y="1941703"/>
                    <a:pt x="1051814" y="1940052"/>
                    <a:pt x="1049020" y="1938020"/>
                  </a:cubicBezTo>
                  <a:cubicBezTo>
                    <a:pt x="1046226" y="1936115"/>
                    <a:pt x="1043559" y="1933702"/>
                    <a:pt x="1041273" y="1931162"/>
                  </a:cubicBezTo>
                  <a:cubicBezTo>
                    <a:pt x="1038987" y="1928622"/>
                    <a:pt x="1036955" y="1925701"/>
                    <a:pt x="1035431" y="1922653"/>
                  </a:cubicBezTo>
                  <a:cubicBezTo>
                    <a:pt x="1033780" y="1919605"/>
                    <a:pt x="1032510" y="1916176"/>
                    <a:pt x="1031748" y="1912874"/>
                  </a:cubicBezTo>
                  <a:cubicBezTo>
                    <a:pt x="1030986" y="1909572"/>
                    <a:pt x="1030605" y="1906016"/>
                    <a:pt x="1030605" y="1902587"/>
                  </a:cubicBezTo>
                  <a:cubicBezTo>
                    <a:pt x="1030605" y="1899158"/>
                    <a:pt x="1030351" y="1896745"/>
                    <a:pt x="1031875" y="1892300"/>
                  </a:cubicBezTo>
                  <a:cubicBezTo>
                    <a:pt x="1035685" y="1881632"/>
                    <a:pt x="1052703" y="1866392"/>
                    <a:pt x="1062990" y="1842262"/>
                  </a:cubicBezTo>
                  <a:cubicBezTo>
                    <a:pt x="1084326" y="1792097"/>
                    <a:pt x="1098931" y="1691259"/>
                    <a:pt x="1125093" y="1595120"/>
                  </a:cubicBezTo>
                  <a:cubicBezTo>
                    <a:pt x="1162304" y="1458341"/>
                    <a:pt x="1224788" y="1266190"/>
                    <a:pt x="1270254" y="1101217"/>
                  </a:cubicBezTo>
                  <a:cubicBezTo>
                    <a:pt x="1315466" y="937133"/>
                    <a:pt x="1384300" y="648462"/>
                    <a:pt x="1397381" y="608203"/>
                  </a:cubicBezTo>
                  <a:cubicBezTo>
                    <a:pt x="1399286" y="602488"/>
                    <a:pt x="1399540" y="601599"/>
                    <a:pt x="1401191" y="598551"/>
                  </a:cubicBezTo>
                  <a:cubicBezTo>
                    <a:pt x="1402842" y="595503"/>
                    <a:pt x="1405001" y="592582"/>
                    <a:pt x="1407287" y="590042"/>
                  </a:cubicBezTo>
                  <a:cubicBezTo>
                    <a:pt x="1409573" y="587502"/>
                    <a:pt x="1412240" y="585089"/>
                    <a:pt x="1415161" y="583184"/>
                  </a:cubicBezTo>
                  <a:cubicBezTo>
                    <a:pt x="1417955" y="581279"/>
                    <a:pt x="1421257" y="579628"/>
                    <a:pt x="1424432" y="578485"/>
                  </a:cubicBezTo>
                  <a:cubicBezTo>
                    <a:pt x="1427734" y="577342"/>
                    <a:pt x="1431163" y="576580"/>
                    <a:pt x="1434592" y="576199"/>
                  </a:cubicBezTo>
                  <a:cubicBezTo>
                    <a:pt x="1438021" y="575818"/>
                    <a:pt x="1441577" y="575818"/>
                    <a:pt x="1445006" y="576326"/>
                  </a:cubicBezTo>
                  <a:cubicBezTo>
                    <a:pt x="1448435" y="576834"/>
                    <a:pt x="1451864" y="577723"/>
                    <a:pt x="1455039" y="578993"/>
                  </a:cubicBezTo>
                  <a:cubicBezTo>
                    <a:pt x="1458214" y="580263"/>
                    <a:pt x="1461516" y="581914"/>
                    <a:pt x="1464310" y="583946"/>
                  </a:cubicBezTo>
                  <a:cubicBezTo>
                    <a:pt x="1467104" y="585978"/>
                    <a:pt x="1469644" y="588391"/>
                    <a:pt x="1471930" y="590931"/>
                  </a:cubicBezTo>
                  <a:cubicBezTo>
                    <a:pt x="1474216" y="593598"/>
                    <a:pt x="1476248" y="596519"/>
                    <a:pt x="1477772" y="599567"/>
                  </a:cubicBezTo>
                  <a:cubicBezTo>
                    <a:pt x="1479296" y="602615"/>
                    <a:pt x="1480566" y="606044"/>
                    <a:pt x="1481328" y="609346"/>
                  </a:cubicBezTo>
                  <a:cubicBezTo>
                    <a:pt x="1482090" y="612775"/>
                    <a:pt x="1482471" y="616331"/>
                    <a:pt x="1482471" y="619760"/>
                  </a:cubicBezTo>
                  <a:cubicBezTo>
                    <a:pt x="1482471" y="623189"/>
                    <a:pt x="1482598" y="625348"/>
                    <a:pt x="1481074" y="630047"/>
                  </a:cubicBezTo>
                  <a:cubicBezTo>
                    <a:pt x="1477391" y="641858"/>
                    <a:pt x="1461008" y="662559"/>
                    <a:pt x="1450721" y="689610"/>
                  </a:cubicBezTo>
                  <a:cubicBezTo>
                    <a:pt x="1431417" y="740283"/>
                    <a:pt x="1413637" y="832231"/>
                    <a:pt x="1391285" y="916940"/>
                  </a:cubicBezTo>
                  <a:cubicBezTo>
                    <a:pt x="1362964" y="1024382"/>
                    <a:pt x="1320800" y="1168527"/>
                    <a:pt x="1293876" y="1282065"/>
                  </a:cubicBezTo>
                  <a:cubicBezTo>
                    <a:pt x="1270635" y="1380236"/>
                    <a:pt x="1245235" y="1529207"/>
                    <a:pt x="1236599" y="1558290"/>
                  </a:cubicBezTo>
                  <a:cubicBezTo>
                    <a:pt x="1234948" y="1563878"/>
                    <a:pt x="1234440" y="1565021"/>
                    <a:pt x="1232789" y="1568069"/>
                  </a:cubicBezTo>
                  <a:cubicBezTo>
                    <a:pt x="1231138" y="1571117"/>
                    <a:pt x="1229106" y="1574165"/>
                    <a:pt x="1226820" y="1576705"/>
                  </a:cubicBezTo>
                  <a:cubicBezTo>
                    <a:pt x="1224534" y="1579245"/>
                    <a:pt x="1221867" y="1581658"/>
                    <a:pt x="1219073" y="1583563"/>
                  </a:cubicBezTo>
                  <a:cubicBezTo>
                    <a:pt x="1216279" y="1585468"/>
                    <a:pt x="1213104" y="1587119"/>
                    <a:pt x="1209802" y="1588389"/>
                  </a:cubicBezTo>
                  <a:cubicBezTo>
                    <a:pt x="1206627" y="1589532"/>
                    <a:pt x="1203071" y="1590421"/>
                    <a:pt x="1199642" y="1590802"/>
                  </a:cubicBezTo>
                  <a:cubicBezTo>
                    <a:pt x="1196213" y="1591183"/>
                    <a:pt x="1192530" y="1591183"/>
                    <a:pt x="1189101" y="1590802"/>
                  </a:cubicBezTo>
                  <a:cubicBezTo>
                    <a:pt x="1185672" y="1590421"/>
                    <a:pt x="1182243" y="1589532"/>
                    <a:pt x="1179068" y="1588262"/>
                  </a:cubicBezTo>
                  <a:cubicBezTo>
                    <a:pt x="1175893" y="1586992"/>
                    <a:pt x="1172591" y="1585341"/>
                    <a:pt x="1169797" y="1583309"/>
                  </a:cubicBezTo>
                  <a:cubicBezTo>
                    <a:pt x="1167003" y="1581277"/>
                    <a:pt x="1164336" y="1578864"/>
                    <a:pt x="1162050" y="1576324"/>
                  </a:cubicBezTo>
                  <a:cubicBezTo>
                    <a:pt x="1159764" y="1573657"/>
                    <a:pt x="1157732" y="1570736"/>
                    <a:pt x="1156081" y="1567688"/>
                  </a:cubicBezTo>
                  <a:cubicBezTo>
                    <a:pt x="1154430" y="1564640"/>
                    <a:pt x="1153160" y="1561211"/>
                    <a:pt x="1152398" y="1557909"/>
                  </a:cubicBezTo>
                  <a:cubicBezTo>
                    <a:pt x="1151636" y="1554607"/>
                    <a:pt x="1151255" y="1551051"/>
                    <a:pt x="1151255" y="1547622"/>
                  </a:cubicBezTo>
                  <a:cubicBezTo>
                    <a:pt x="1151255" y="1544193"/>
                    <a:pt x="1151255" y="1542034"/>
                    <a:pt x="1152525" y="1537208"/>
                  </a:cubicBezTo>
                  <a:cubicBezTo>
                    <a:pt x="1155827" y="1524381"/>
                    <a:pt x="1170051" y="1498346"/>
                    <a:pt x="1179449" y="1469263"/>
                  </a:cubicBezTo>
                  <a:cubicBezTo>
                    <a:pt x="1195324" y="1419987"/>
                    <a:pt x="1212342" y="1343025"/>
                    <a:pt x="1230757" y="1265682"/>
                  </a:cubicBezTo>
                  <a:cubicBezTo>
                    <a:pt x="1254887" y="1163828"/>
                    <a:pt x="1286510" y="1023366"/>
                    <a:pt x="1309751" y="910463"/>
                  </a:cubicBezTo>
                  <a:cubicBezTo>
                    <a:pt x="1330706" y="808228"/>
                    <a:pt x="1356741" y="647319"/>
                    <a:pt x="1365123" y="617220"/>
                  </a:cubicBezTo>
                  <a:cubicBezTo>
                    <a:pt x="1366647" y="611632"/>
                    <a:pt x="1367155" y="610489"/>
                    <a:pt x="1368806" y="607441"/>
                  </a:cubicBezTo>
                  <a:cubicBezTo>
                    <a:pt x="1370457" y="604393"/>
                    <a:pt x="1372489" y="601345"/>
                    <a:pt x="1374775" y="598805"/>
                  </a:cubicBezTo>
                  <a:cubicBezTo>
                    <a:pt x="1377061" y="596265"/>
                    <a:pt x="1379728" y="593852"/>
                    <a:pt x="1382522" y="591947"/>
                  </a:cubicBezTo>
                  <a:cubicBezTo>
                    <a:pt x="1385316" y="589915"/>
                    <a:pt x="1388491" y="588264"/>
                    <a:pt x="1391793" y="586994"/>
                  </a:cubicBezTo>
                  <a:cubicBezTo>
                    <a:pt x="1394968" y="585724"/>
                    <a:pt x="1398524" y="584962"/>
                    <a:pt x="1401953" y="584581"/>
                  </a:cubicBezTo>
                  <a:cubicBezTo>
                    <a:pt x="1405382" y="584200"/>
                    <a:pt x="1408938" y="584200"/>
                    <a:pt x="1412367" y="584581"/>
                  </a:cubicBezTo>
                  <a:cubicBezTo>
                    <a:pt x="1415796" y="584962"/>
                    <a:pt x="1419352" y="585851"/>
                    <a:pt x="1422527" y="586994"/>
                  </a:cubicBezTo>
                  <a:cubicBezTo>
                    <a:pt x="1425829" y="588264"/>
                    <a:pt x="1429004" y="589915"/>
                    <a:pt x="1431798" y="591820"/>
                  </a:cubicBezTo>
                  <a:cubicBezTo>
                    <a:pt x="1434719" y="593852"/>
                    <a:pt x="1437386" y="596138"/>
                    <a:pt x="1439672" y="598805"/>
                  </a:cubicBezTo>
                  <a:cubicBezTo>
                    <a:pt x="1441958" y="601345"/>
                    <a:pt x="1443863" y="604393"/>
                    <a:pt x="1445514" y="607441"/>
                  </a:cubicBezTo>
                  <a:cubicBezTo>
                    <a:pt x="1447165" y="610489"/>
                    <a:pt x="1448435" y="613791"/>
                    <a:pt x="1449324" y="617093"/>
                  </a:cubicBezTo>
                  <a:cubicBezTo>
                    <a:pt x="1450213" y="620395"/>
                    <a:pt x="1450594" y="624078"/>
                    <a:pt x="1450594" y="627507"/>
                  </a:cubicBezTo>
                  <a:cubicBezTo>
                    <a:pt x="1450594" y="630936"/>
                    <a:pt x="1450721" y="633095"/>
                    <a:pt x="1449324" y="637921"/>
                  </a:cubicBezTo>
                  <a:cubicBezTo>
                    <a:pt x="1445641" y="651129"/>
                    <a:pt x="1428496" y="677291"/>
                    <a:pt x="1417701" y="708914"/>
                  </a:cubicBezTo>
                  <a:cubicBezTo>
                    <a:pt x="1397762" y="766953"/>
                    <a:pt x="1379220" y="870077"/>
                    <a:pt x="1355090" y="963676"/>
                  </a:cubicBezTo>
                  <a:cubicBezTo>
                    <a:pt x="1325118" y="1079500"/>
                    <a:pt x="1281938" y="1231900"/>
                    <a:pt x="1250061" y="1351407"/>
                  </a:cubicBezTo>
                  <a:cubicBezTo>
                    <a:pt x="1222756" y="1453769"/>
                    <a:pt x="1186053" y="1608074"/>
                    <a:pt x="1175258" y="1637030"/>
                  </a:cubicBezTo>
                  <a:cubicBezTo>
                    <a:pt x="1173226" y="1642491"/>
                    <a:pt x="1172591" y="1643507"/>
                    <a:pt x="1170686" y="1646301"/>
                  </a:cubicBezTo>
                  <a:cubicBezTo>
                    <a:pt x="1168781" y="1649222"/>
                    <a:pt x="1166495" y="1651889"/>
                    <a:pt x="1163955" y="1654175"/>
                  </a:cubicBezTo>
                  <a:cubicBezTo>
                    <a:pt x="1161415" y="1656461"/>
                    <a:pt x="1158494" y="1658493"/>
                    <a:pt x="1155446" y="1660144"/>
                  </a:cubicBezTo>
                  <a:cubicBezTo>
                    <a:pt x="1152398" y="1661795"/>
                    <a:pt x="1149223" y="1663192"/>
                    <a:pt x="1145921" y="1664081"/>
                  </a:cubicBezTo>
                  <a:cubicBezTo>
                    <a:pt x="1142619" y="1664970"/>
                    <a:pt x="1139063" y="1665351"/>
                    <a:pt x="1135634" y="1665478"/>
                  </a:cubicBezTo>
                  <a:cubicBezTo>
                    <a:pt x="1132205" y="1665605"/>
                    <a:pt x="1128522" y="1665224"/>
                    <a:pt x="1125220" y="1664462"/>
                  </a:cubicBezTo>
                  <a:cubicBezTo>
                    <a:pt x="1121918" y="1663700"/>
                    <a:pt x="1118616" y="1662557"/>
                    <a:pt x="1115568" y="1661033"/>
                  </a:cubicBezTo>
                  <a:cubicBezTo>
                    <a:pt x="1112520" y="1659509"/>
                    <a:pt x="1109472" y="1657477"/>
                    <a:pt x="1106805" y="1655191"/>
                  </a:cubicBezTo>
                  <a:cubicBezTo>
                    <a:pt x="1104138" y="1652905"/>
                    <a:pt x="1101852" y="1650365"/>
                    <a:pt x="1099820" y="1647571"/>
                  </a:cubicBezTo>
                  <a:cubicBezTo>
                    <a:pt x="1097788" y="1644777"/>
                    <a:pt x="1096137" y="1641729"/>
                    <a:pt x="1094867" y="1638554"/>
                  </a:cubicBezTo>
                  <a:cubicBezTo>
                    <a:pt x="1093597" y="1635379"/>
                    <a:pt x="1092708" y="1631950"/>
                    <a:pt x="1092200" y="1628521"/>
                  </a:cubicBezTo>
                  <a:cubicBezTo>
                    <a:pt x="1091692" y="1625092"/>
                    <a:pt x="1091565" y="1621536"/>
                    <a:pt x="1091946" y="1618107"/>
                  </a:cubicBezTo>
                  <a:cubicBezTo>
                    <a:pt x="1092327" y="1614678"/>
                    <a:pt x="1092454" y="1612392"/>
                    <a:pt x="1094232" y="1607947"/>
                  </a:cubicBezTo>
                  <a:cubicBezTo>
                    <a:pt x="1098423" y="1597279"/>
                    <a:pt x="1113409" y="1579753"/>
                    <a:pt x="1123823" y="1557528"/>
                  </a:cubicBezTo>
                  <a:cubicBezTo>
                    <a:pt x="1141603" y="1519555"/>
                    <a:pt x="1161669" y="1462405"/>
                    <a:pt x="1181608" y="1396619"/>
                  </a:cubicBezTo>
                  <a:cubicBezTo>
                    <a:pt x="1212088" y="1296035"/>
                    <a:pt x="1250823" y="1123823"/>
                    <a:pt x="1277874" y="1009523"/>
                  </a:cubicBezTo>
                  <a:cubicBezTo>
                    <a:pt x="1299337" y="918972"/>
                    <a:pt x="1323213" y="792099"/>
                    <a:pt x="1332611" y="765556"/>
                  </a:cubicBezTo>
                  <a:cubicBezTo>
                    <a:pt x="1334516" y="760095"/>
                    <a:pt x="1335405" y="759079"/>
                    <a:pt x="1337310" y="756158"/>
                  </a:cubicBezTo>
                  <a:cubicBezTo>
                    <a:pt x="1339215" y="753237"/>
                    <a:pt x="1341374" y="750570"/>
                    <a:pt x="1343914" y="748157"/>
                  </a:cubicBezTo>
                  <a:cubicBezTo>
                    <a:pt x="1346454" y="745744"/>
                    <a:pt x="1349375" y="743585"/>
                    <a:pt x="1352423" y="741934"/>
                  </a:cubicBezTo>
                  <a:cubicBezTo>
                    <a:pt x="1355471" y="740283"/>
                    <a:pt x="1358773" y="738886"/>
                    <a:pt x="1362075" y="737997"/>
                  </a:cubicBezTo>
                  <a:cubicBezTo>
                    <a:pt x="1365377" y="737108"/>
                    <a:pt x="1368933" y="736600"/>
                    <a:pt x="1372362" y="736473"/>
                  </a:cubicBezTo>
                  <a:cubicBezTo>
                    <a:pt x="1375791" y="736346"/>
                    <a:pt x="1379347" y="736727"/>
                    <a:pt x="1382776" y="737489"/>
                  </a:cubicBezTo>
                  <a:cubicBezTo>
                    <a:pt x="1386205" y="738251"/>
                    <a:pt x="1389507" y="739394"/>
                    <a:pt x="1392682" y="740918"/>
                  </a:cubicBezTo>
                  <a:cubicBezTo>
                    <a:pt x="1395730" y="742442"/>
                    <a:pt x="1398778" y="744347"/>
                    <a:pt x="1401445" y="746633"/>
                  </a:cubicBezTo>
                  <a:cubicBezTo>
                    <a:pt x="1404112" y="748792"/>
                    <a:pt x="1406525" y="751459"/>
                    <a:pt x="1408557" y="754253"/>
                  </a:cubicBezTo>
                  <a:cubicBezTo>
                    <a:pt x="1410589" y="757047"/>
                    <a:pt x="1412494" y="760222"/>
                    <a:pt x="1413764" y="763397"/>
                  </a:cubicBezTo>
                  <a:cubicBezTo>
                    <a:pt x="1415034" y="766572"/>
                    <a:pt x="1415923" y="770001"/>
                    <a:pt x="1416431" y="773430"/>
                  </a:cubicBezTo>
                  <a:cubicBezTo>
                    <a:pt x="1416939" y="776859"/>
                    <a:pt x="1417066" y="780415"/>
                    <a:pt x="1416812" y="783844"/>
                  </a:cubicBezTo>
                  <a:cubicBezTo>
                    <a:pt x="1416558" y="787273"/>
                    <a:pt x="1416304" y="789432"/>
                    <a:pt x="1414526" y="794131"/>
                  </a:cubicBezTo>
                  <a:cubicBezTo>
                    <a:pt x="1409827" y="806831"/>
                    <a:pt x="1392047" y="831850"/>
                    <a:pt x="1379601" y="860552"/>
                  </a:cubicBezTo>
                  <a:cubicBezTo>
                    <a:pt x="1358646" y="908685"/>
                    <a:pt x="1332738" y="985647"/>
                    <a:pt x="1309878" y="1060069"/>
                  </a:cubicBezTo>
                  <a:cubicBezTo>
                    <a:pt x="1281557" y="1151890"/>
                    <a:pt x="1253998" y="1283970"/>
                    <a:pt x="1226693" y="1371727"/>
                  </a:cubicBezTo>
                  <a:cubicBezTo>
                    <a:pt x="1206246" y="1437386"/>
                    <a:pt x="1172591" y="1519555"/>
                    <a:pt x="1166114" y="1541653"/>
                  </a:cubicBezTo>
                  <a:cubicBezTo>
                    <a:pt x="1164590" y="1546860"/>
                    <a:pt x="1164971" y="1548384"/>
                    <a:pt x="1163828" y="1551559"/>
                  </a:cubicBezTo>
                  <a:cubicBezTo>
                    <a:pt x="1162685" y="1554734"/>
                    <a:pt x="1161034" y="1557909"/>
                    <a:pt x="1159129" y="1560703"/>
                  </a:cubicBezTo>
                  <a:cubicBezTo>
                    <a:pt x="1157224" y="1563497"/>
                    <a:pt x="1154938" y="1566164"/>
                    <a:pt x="1152398" y="1568450"/>
                  </a:cubicBezTo>
                  <a:cubicBezTo>
                    <a:pt x="1149858" y="1570736"/>
                    <a:pt x="1147064" y="1572641"/>
                    <a:pt x="1144143" y="1574292"/>
                  </a:cubicBezTo>
                  <a:cubicBezTo>
                    <a:pt x="1141222" y="1575943"/>
                    <a:pt x="1137920" y="1577213"/>
                    <a:pt x="1134618" y="1578102"/>
                  </a:cubicBezTo>
                  <a:cubicBezTo>
                    <a:pt x="1131316" y="1578991"/>
                    <a:pt x="1127887" y="1579499"/>
                    <a:pt x="1124458" y="1579499"/>
                  </a:cubicBezTo>
                  <a:cubicBezTo>
                    <a:pt x="1121029" y="1579499"/>
                    <a:pt x="1117600" y="1579118"/>
                    <a:pt x="1114298" y="1578356"/>
                  </a:cubicBezTo>
                  <a:cubicBezTo>
                    <a:pt x="1110996" y="1577594"/>
                    <a:pt x="1107821" y="1576324"/>
                    <a:pt x="1104773" y="1574800"/>
                  </a:cubicBezTo>
                  <a:cubicBezTo>
                    <a:pt x="1101725" y="1573276"/>
                    <a:pt x="1098804" y="1571371"/>
                    <a:pt x="1096264" y="1569212"/>
                  </a:cubicBezTo>
                  <a:cubicBezTo>
                    <a:pt x="1093724" y="1567053"/>
                    <a:pt x="1091311" y="1564386"/>
                    <a:pt x="1089406" y="1561592"/>
                  </a:cubicBezTo>
                  <a:cubicBezTo>
                    <a:pt x="1087374" y="1558798"/>
                    <a:pt x="1085723" y="1555750"/>
                    <a:pt x="1084453" y="1552575"/>
                  </a:cubicBezTo>
                  <a:cubicBezTo>
                    <a:pt x="1083183" y="1549400"/>
                    <a:pt x="1082294" y="1545971"/>
                    <a:pt x="1081913" y="1542669"/>
                  </a:cubicBezTo>
                  <a:cubicBezTo>
                    <a:pt x="1081532" y="1539367"/>
                    <a:pt x="1081024" y="1536954"/>
                    <a:pt x="1081786" y="1532509"/>
                  </a:cubicBezTo>
                  <a:cubicBezTo>
                    <a:pt x="1083310" y="1523238"/>
                    <a:pt x="1091946" y="1510919"/>
                    <a:pt x="1096391" y="1491234"/>
                  </a:cubicBezTo>
                  <a:cubicBezTo>
                    <a:pt x="1106551" y="1446530"/>
                    <a:pt x="1109726" y="1348994"/>
                    <a:pt x="1120902" y="1265428"/>
                  </a:cubicBezTo>
                  <a:cubicBezTo>
                    <a:pt x="1134999" y="1160399"/>
                    <a:pt x="1167003" y="1015746"/>
                    <a:pt x="1177671" y="910971"/>
                  </a:cubicBezTo>
                  <a:cubicBezTo>
                    <a:pt x="1186053" y="828294"/>
                    <a:pt x="1182116" y="712089"/>
                    <a:pt x="1187577" y="687959"/>
                  </a:cubicBezTo>
                  <a:cubicBezTo>
                    <a:pt x="1188720" y="683006"/>
                    <a:pt x="1189609" y="682117"/>
                    <a:pt x="1191133" y="679450"/>
                  </a:cubicBezTo>
                  <a:cubicBezTo>
                    <a:pt x="1192657" y="676783"/>
                    <a:pt x="1194562" y="674243"/>
                    <a:pt x="1196594" y="672084"/>
                  </a:cubicBezTo>
                  <a:cubicBezTo>
                    <a:pt x="1198753" y="669798"/>
                    <a:pt x="1201166" y="667766"/>
                    <a:pt x="1203706" y="666115"/>
                  </a:cubicBezTo>
                  <a:cubicBezTo>
                    <a:pt x="1206246" y="664464"/>
                    <a:pt x="1209040" y="663067"/>
                    <a:pt x="1211961" y="662051"/>
                  </a:cubicBezTo>
                  <a:cubicBezTo>
                    <a:pt x="1214882" y="661035"/>
                    <a:pt x="1217930" y="660400"/>
                    <a:pt x="1220978" y="660146"/>
                  </a:cubicBezTo>
                  <a:cubicBezTo>
                    <a:pt x="1224026" y="659892"/>
                    <a:pt x="1227074" y="660019"/>
                    <a:pt x="1230122" y="660400"/>
                  </a:cubicBezTo>
                  <a:cubicBezTo>
                    <a:pt x="1233170" y="660781"/>
                    <a:pt x="1236218" y="661670"/>
                    <a:pt x="1239012" y="662813"/>
                  </a:cubicBezTo>
                  <a:cubicBezTo>
                    <a:pt x="1241806" y="663956"/>
                    <a:pt x="1244600" y="665607"/>
                    <a:pt x="1247013" y="667385"/>
                  </a:cubicBezTo>
                  <a:cubicBezTo>
                    <a:pt x="1249426" y="669163"/>
                    <a:pt x="1251712" y="671449"/>
                    <a:pt x="1253744" y="673735"/>
                  </a:cubicBezTo>
                  <a:cubicBezTo>
                    <a:pt x="1255649" y="676021"/>
                    <a:pt x="1257554" y="678688"/>
                    <a:pt x="1258824" y="681355"/>
                  </a:cubicBezTo>
                  <a:cubicBezTo>
                    <a:pt x="1260221" y="684149"/>
                    <a:pt x="1261110" y="687070"/>
                    <a:pt x="1261745" y="690118"/>
                  </a:cubicBezTo>
                  <a:cubicBezTo>
                    <a:pt x="1262380" y="693039"/>
                    <a:pt x="1262761" y="696214"/>
                    <a:pt x="1262634" y="699262"/>
                  </a:cubicBezTo>
                  <a:cubicBezTo>
                    <a:pt x="1262507" y="702310"/>
                    <a:pt x="1262380" y="703199"/>
                    <a:pt x="1261237" y="708406"/>
                  </a:cubicBezTo>
                  <a:cubicBezTo>
                    <a:pt x="1253871" y="742315"/>
                    <a:pt x="1194562" y="946023"/>
                    <a:pt x="1155573" y="1086231"/>
                  </a:cubicBezTo>
                  <a:cubicBezTo>
                    <a:pt x="1106678" y="1261999"/>
                    <a:pt x="1041654" y="1488948"/>
                    <a:pt x="990981" y="1680718"/>
                  </a:cubicBezTo>
                  <a:cubicBezTo>
                    <a:pt x="943737" y="1859407"/>
                    <a:pt x="874141" y="2158619"/>
                    <a:pt x="860298" y="2200275"/>
                  </a:cubicBezTo>
                  <a:cubicBezTo>
                    <a:pt x="858393" y="2206117"/>
                    <a:pt x="857885" y="2207006"/>
                    <a:pt x="856234" y="2210054"/>
                  </a:cubicBezTo>
                  <a:cubicBezTo>
                    <a:pt x="854583" y="2213102"/>
                    <a:pt x="852551" y="2215896"/>
                    <a:pt x="850138" y="2218436"/>
                  </a:cubicBezTo>
                  <a:cubicBezTo>
                    <a:pt x="847725" y="2220976"/>
                    <a:pt x="844931" y="2223262"/>
                    <a:pt x="842010" y="2225167"/>
                  </a:cubicBezTo>
                  <a:cubicBezTo>
                    <a:pt x="839089" y="2227072"/>
                    <a:pt x="835914" y="2228723"/>
                    <a:pt x="832612" y="2229866"/>
                  </a:cubicBezTo>
                  <a:cubicBezTo>
                    <a:pt x="829310" y="2231009"/>
                    <a:pt x="825881" y="2231644"/>
                    <a:pt x="822452" y="2232025"/>
                  </a:cubicBezTo>
                  <a:cubicBezTo>
                    <a:pt x="819023" y="2232406"/>
                    <a:pt x="815340" y="2232279"/>
                    <a:pt x="811911" y="2231771"/>
                  </a:cubicBezTo>
                  <a:cubicBezTo>
                    <a:pt x="808482" y="2231263"/>
                    <a:pt x="804926" y="2230247"/>
                    <a:pt x="801751" y="2228977"/>
                  </a:cubicBezTo>
                  <a:cubicBezTo>
                    <a:pt x="798576" y="2227707"/>
                    <a:pt x="795401" y="2225929"/>
                    <a:pt x="792607" y="2223897"/>
                  </a:cubicBezTo>
                  <a:cubicBezTo>
                    <a:pt x="789813" y="2221865"/>
                    <a:pt x="787146" y="2219452"/>
                    <a:pt x="784987" y="2216785"/>
                  </a:cubicBezTo>
                  <a:cubicBezTo>
                    <a:pt x="782701" y="2214118"/>
                    <a:pt x="780796" y="2211070"/>
                    <a:pt x="779272" y="2207895"/>
                  </a:cubicBezTo>
                  <a:cubicBezTo>
                    <a:pt x="777748" y="2204720"/>
                    <a:pt x="776605" y="2201418"/>
                    <a:pt x="775843" y="2197989"/>
                  </a:cubicBezTo>
                  <a:cubicBezTo>
                    <a:pt x="775081" y="2194560"/>
                    <a:pt x="774700" y="2191004"/>
                    <a:pt x="774827" y="2187575"/>
                  </a:cubicBezTo>
                  <a:cubicBezTo>
                    <a:pt x="774954" y="2184146"/>
                    <a:pt x="775335" y="2182241"/>
                    <a:pt x="776351" y="2177161"/>
                  </a:cubicBezTo>
                  <a:cubicBezTo>
                    <a:pt x="779272" y="2162683"/>
                    <a:pt x="787781" y="2132965"/>
                    <a:pt x="798195" y="2094357"/>
                  </a:cubicBezTo>
                  <a:cubicBezTo>
                    <a:pt x="822452" y="2004314"/>
                    <a:pt x="875538" y="1814322"/>
                    <a:pt x="922020" y="1644396"/>
                  </a:cubicBezTo>
                  <a:cubicBezTo>
                    <a:pt x="982599" y="1422654"/>
                    <a:pt x="1058672" y="1113663"/>
                    <a:pt x="1130046" y="877316"/>
                  </a:cubicBezTo>
                  <a:cubicBezTo>
                    <a:pt x="1192276" y="671068"/>
                    <a:pt x="1308862" y="346329"/>
                    <a:pt x="1321435" y="302895"/>
                  </a:cubicBezTo>
                  <a:cubicBezTo>
                    <a:pt x="1322959" y="297434"/>
                    <a:pt x="1322578" y="296418"/>
                    <a:pt x="1323721" y="293497"/>
                  </a:cubicBezTo>
                  <a:cubicBezTo>
                    <a:pt x="1324864" y="290576"/>
                    <a:pt x="1326515" y="287655"/>
                    <a:pt x="1328293" y="285115"/>
                  </a:cubicBezTo>
                  <a:cubicBezTo>
                    <a:pt x="1330071" y="282448"/>
                    <a:pt x="1332230" y="280035"/>
                    <a:pt x="1334643" y="277876"/>
                  </a:cubicBezTo>
                  <a:cubicBezTo>
                    <a:pt x="1337056" y="275844"/>
                    <a:pt x="1339850" y="273939"/>
                    <a:pt x="1342644" y="272542"/>
                  </a:cubicBezTo>
                  <a:cubicBezTo>
                    <a:pt x="1345438" y="271145"/>
                    <a:pt x="1348613" y="270002"/>
                    <a:pt x="1351661" y="269240"/>
                  </a:cubicBezTo>
                  <a:cubicBezTo>
                    <a:pt x="1354709" y="268478"/>
                    <a:pt x="1358011" y="268097"/>
                    <a:pt x="1361186" y="268097"/>
                  </a:cubicBezTo>
                  <a:cubicBezTo>
                    <a:pt x="1364361" y="268097"/>
                    <a:pt x="1367663" y="268605"/>
                    <a:pt x="1370711" y="269367"/>
                  </a:cubicBezTo>
                  <a:cubicBezTo>
                    <a:pt x="1373759" y="270129"/>
                    <a:pt x="1376807" y="271272"/>
                    <a:pt x="1379601" y="272796"/>
                  </a:cubicBezTo>
                  <a:cubicBezTo>
                    <a:pt x="1382395" y="274320"/>
                    <a:pt x="1385062" y="276098"/>
                    <a:pt x="1387475" y="278257"/>
                  </a:cubicBezTo>
                  <a:cubicBezTo>
                    <a:pt x="1389888" y="280416"/>
                    <a:pt x="1392047" y="282829"/>
                    <a:pt x="1393825" y="285496"/>
                  </a:cubicBezTo>
                  <a:cubicBezTo>
                    <a:pt x="1395603" y="288163"/>
                    <a:pt x="1397127" y="291084"/>
                    <a:pt x="1398270" y="294005"/>
                  </a:cubicBezTo>
                  <a:cubicBezTo>
                    <a:pt x="1399413" y="297053"/>
                    <a:pt x="1400048" y="300228"/>
                    <a:pt x="1400429" y="303403"/>
                  </a:cubicBezTo>
                  <a:cubicBezTo>
                    <a:pt x="1400810" y="306578"/>
                    <a:pt x="1400556" y="307848"/>
                    <a:pt x="1400429" y="312928"/>
                  </a:cubicBezTo>
                  <a:cubicBezTo>
                    <a:pt x="1400048" y="332613"/>
                    <a:pt x="1399413" y="396240"/>
                    <a:pt x="1394333" y="456692"/>
                  </a:cubicBezTo>
                  <a:cubicBezTo>
                    <a:pt x="1385570" y="560705"/>
                    <a:pt x="1360932" y="725678"/>
                    <a:pt x="1340485" y="879729"/>
                  </a:cubicBezTo>
                  <a:cubicBezTo>
                    <a:pt x="1315847" y="1065403"/>
                    <a:pt x="1275461" y="1308989"/>
                    <a:pt x="1255776" y="1493774"/>
                  </a:cubicBezTo>
                  <a:cubicBezTo>
                    <a:pt x="1239774" y="1645031"/>
                    <a:pt x="1236091" y="1871726"/>
                    <a:pt x="1224915" y="1907540"/>
                  </a:cubicBezTo>
                  <a:cubicBezTo>
                    <a:pt x="1223137" y="1913382"/>
                    <a:pt x="1221613" y="1914017"/>
                    <a:pt x="1219454" y="1916938"/>
                  </a:cubicBezTo>
                  <a:cubicBezTo>
                    <a:pt x="1217295" y="1919732"/>
                    <a:pt x="1214755" y="1922399"/>
                    <a:pt x="1211961" y="1924685"/>
                  </a:cubicBezTo>
                  <a:cubicBezTo>
                    <a:pt x="1209167" y="1926971"/>
                    <a:pt x="1205992" y="1929003"/>
                    <a:pt x="1202817" y="1930527"/>
                  </a:cubicBezTo>
                  <a:cubicBezTo>
                    <a:pt x="1199642" y="1932051"/>
                    <a:pt x="1196086" y="1933194"/>
                    <a:pt x="1192657" y="1933956"/>
                  </a:cubicBezTo>
                  <a:cubicBezTo>
                    <a:pt x="1189101" y="1934718"/>
                    <a:pt x="1185418" y="1934972"/>
                    <a:pt x="1181862" y="1934845"/>
                  </a:cubicBezTo>
                  <a:cubicBezTo>
                    <a:pt x="1178306" y="1934718"/>
                    <a:pt x="1174496" y="1934210"/>
                    <a:pt x="1171067" y="1933194"/>
                  </a:cubicBezTo>
                  <a:cubicBezTo>
                    <a:pt x="1167638" y="1932178"/>
                    <a:pt x="1164209" y="1930654"/>
                    <a:pt x="1161161" y="1928876"/>
                  </a:cubicBezTo>
                  <a:cubicBezTo>
                    <a:pt x="1158113" y="1927098"/>
                    <a:pt x="1155065" y="1924812"/>
                    <a:pt x="1152525" y="1922399"/>
                  </a:cubicBezTo>
                  <a:cubicBezTo>
                    <a:pt x="1149985" y="1919859"/>
                    <a:pt x="1147572" y="1917065"/>
                    <a:pt x="1145667" y="1914017"/>
                  </a:cubicBezTo>
                  <a:cubicBezTo>
                    <a:pt x="1143762" y="1910969"/>
                    <a:pt x="1142111" y="1907667"/>
                    <a:pt x="1140968" y="1904238"/>
                  </a:cubicBezTo>
                  <a:cubicBezTo>
                    <a:pt x="1139825" y="1900809"/>
                    <a:pt x="1139063" y="1897253"/>
                    <a:pt x="1138809" y="1893697"/>
                  </a:cubicBezTo>
                  <a:cubicBezTo>
                    <a:pt x="1138555" y="1890141"/>
                    <a:pt x="1138682" y="1886458"/>
                    <a:pt x="1139190" y="1882902"/>
                  </a:cubicBezTo>
                  <a:cubicBezTo>
                    <a:pt x="1139698" y="1879346"/>
                    <a:pt x="1139190" y="1876044"/>
                    <a:pt x="1142111" y="1872488"/>
                  </a:cubicBezTo>
                  <a:cubicBezTo>
                    <a:pt x="1149350" y="1863725"/>
                    <a:pt x="1180846" y="1863598"/>
                    <a:pt x="1199388" y="1843659"/>
                  </a:cubicBezTo>
                  <a:cubicBezTo>
                    <a:pt x="1238758" y="1801114"/>
                    <a:pt x="1267714" y="1675384"/>
                    <a:pt x="1309878" y="1575435"/>
                  </a:cubicBezTo>
                  <a:cubicBezTo>
                    <a:pt x="1363726" y="1447800"/>
                    <a:pt x="1436116" y="1263396"/>
                    <a:pt x="1497838" y="1141349"/>
                  </a:cubicBezTo>
                  <a:cubicBezTo>
                    <a:pt x="1545336" y="1047496"/>
                    <a:pt x="1626743" y="927100"/>
                    <a:pt x="1638681" y="900049"/>
                  </a:cubicBezTo>
                  <a:cubicBezTo>
                    <a:pt x="1640967" y="894842"/>
                    <a:pt x="1640332" y="893445"/>
                    <a:pt x="1641729" y="890397"/>
                  </a:cubicBezTo>
                  <a:cubicBezTo>
                    <a:pt x="1643126" y="887349"/>
                    <a:pt x="1644904" y="884301"/>
                    <a:pt x="1646936" y="881634"/>
                  </a:cubicBezTo>
                  <a:cubicBezTo>
                    <a:pt x="1648968" y="878967"/>
                    <a:pt x="1651508" y="876554"/>
                    <a:pt x="1654175" y="874522"/>
                  </a:cubicBezTo>
                  <a:cubicBezTo>
                    <a:pt x="1656842" y="872490"/>
                    <a:pt x="1659763" y="870585"/>
                    <a:pt x="1662811" y="869188"/>
                  </a:cubicBezTo>
                  <a:cubicBezTo>
                    <a:pt x="1665859" y="867791"/>
                    <a:pt x="1669288" y="866775"/>
                    <a:pt x="1672590" y="866140"/>
                  </a:cubicBezTo>
                  <a:cubicBezTo>
                    <a:pt x="1675892" y="865505"/>
                    <a:pt x="1679448" y="865251"/>
                    <a:pt x="1682750" y="865505"/>
                  </a:cubicBezTo>
                  <a:cubicBezTo>
                    <a:pt x="1686052" y="865759"/>
                    <a:pt x="1689481" y="866267"/>
                    <a:pt x="1692656" y="867283"/>
                  </a:cubicBezTo>
                  <a:cubicBezTo>
                    <a:pt x="1695831" y="868299"/>
                    <a:pt x="1699133" y="869696"/>
                    <a:pt x="1702054" y="871474"/>
                  </a:cubicBezTo>
                  <a:cubicBezTo>
                    <a:pt x="1704975" y="873252"/>
                    <a:pt x="1707642" y="875411"/>
                    <a:pt x="1710055" y="877824"/>
                  </a:cubicBezTo>
                  <a:cubicBezTo>
                    <a:pt x="1712468" y="880237"/>
                    <a:pt x="1714500" y="882904"/>
                    <a:pt x="1716278" y="885825"/>
                  </a:cubicBezTo>
                  <a:cubicBezTo>
                    <a:pt x="1718056" y="888746"/>
                    <a:pt x="1719453" y="891921"/>
                    <a:pt x="1720469" y="895096"/>
                  </a:cubicBezTo>
                  <a:cubicBezTo>
                    <a:pt x="1721485" y="898271"/>
                    <a:pt x="1722120" y="901700"/>
                    <a:pt x="1722374" y="905002"/>
                  </a:cubicBezTo>
                  <a:cubicBezTo>
                    <a:pt x="1722628" y="908304"/>
                    <a:pt x="1722247" y="909447"/>
                    <a:pt x="1721739" y="915162"/>
                  </a:cubicBezTo>
                  <a:cubicBezTo>
                    <a:pt x="1718945" y="945261"/>
                    <a:pt x="1703578" y="1093343"/>
                    <a:pt x="1687957" y="1198626"/>
                  </a:cubicBezTo>
                  <a:cubicBezTo>
                    <a:pt x="1668145" y="1332357"/>
                    <a:pt x="1625219" y="1525651"/>
                    <a:pt x="1607439" y="1652270"/>
                  </a:cubicBezTo>
                  <a:cubicBezTo>
                    <a:pt x="1594739" y="1742567"/>
                    <a:pt x="1592580" y="1885188"/>
                    <a:pt x="1583055" y="1885696"/>
                  </a:cubicBezTo>
                  <a:cubicBezTo>
                    <a:pt x="1576705" y="1886077"/>
                    <a:pt x="1558544" y="1820799"/>
                    <a:pt x="1562227" y="1785747"/>
                  </a:cubicBezTo>
                  <a:cubicBezTo>
                    <a:pt x="1566672" y="1744091"/>
                    <a:pt x="1613154" y="1673479"/>
                    <a:pt x="1620520" y="1653540"/>
                  </a:cubicBezTo>
                  <a:cubicBezTo>
                    <a:pt x="1622552" y="1647825"/>
                    <a:pt x="1622298" y="1645920"/>
                    <a:pt x="1623822" y="1642364"/>
                  </a:cubicBezTo>
                  <a:cubicBezTo>
                    <a:pt x="1625346" y="1638808"/>
                    <a:pt x="1627251" y="1635379"/>
                    <a:pt x="1629537" y="1632331"/>
                  </a:cubicBezTo>
                  <a:cubicBezTo>
                    <a:pt x="1631823" y="1629283"/>
                    <a:pt x="1634744" y="1626489"/>
                    <a:pt x="1637665" y="1624076"/>
                  </a:cubicBezTo>
                  <a:cubicBezTo>
                    <a:pt x="1640713" y="1621663"/>
                    <a:pt x="1644015" y="1619504"/>
                    <a:pt x="1647444" y="1617853"/>
                  </a:cubicBezTo>
                  <a:cubicBezTo>
                    <a:pt x="1650873" y="1616202"/>
                    <a:pt x="1654683" y="1614932"/>
                    <a:pt x="1658366" y="1614170"/>
                  </a:cubicBezTo>
                  <a:cubicBezTo>
                    <a:pt x="1662176" y="1613408"/>
                    <a:pt x="1666113" y="1613154"/>
                    <a:pt x="1669923" y="1613281"/>
                  </a:cubicBezTo>
                  <a:cubicBezTo>
                    <a:pt x="1673733" y="1613408"/>
                    <a:pt x="1677670" y="1614170"/>
                    <a:pt x="1681353" y="1615186"/>
                  </a:cubicBezTo>
                  <a:cubicBezTo>
                    <a:pt x="1685036" y="1616329"/>
                    <a:pt x="1688719" y="1617853"/>
                    <a:pt x="1692021" y="1619758"/>
                  </a:cubicBezTo>
                  <a:cubicBezTo>
                    <a:pt x="1695323" y="1621663"/>
                    <a:pt x="1698371" y="1624076"/>
                    <a:pt x="1701165" y="1626743"/>
                  </a:cubicBezTo>
                  <a:cubicBezTo>
                    <a:pt x="1703959" y="1629410"/>
                    <a:pt x="1706499" y="1632458"/>
                    <a:pt x="1708531" y="1635633"/>
                  </a:cubicBezTo>
                  <a:cubicBezTo>
                    <a:pt x="1710563" y="1638935"/>
                    <a:pt x="1712214" y="1642491"/>
                    <a:pt x="1713484" y="1646174"/>
                  </a:cubicBezTo>
                  <a:cubicBezTo>
                    <a:pt x="1714627" y="1649857"/>
                    <a:pt x="1715516" y="1653667"/>
                    <a:pt x="1715770" y="1657477"/>
                  </a:cubicBezTo>
                  <a:cubicBezTo>
                    <a:pt x="1716024" y="1661287"/>
                    <a:pt x="1716151" y="1664081"/>
                    <a:pt x="1715262" y="1669034"/>
                  </a:cubicBezTo>
                  <a:cubicBezTo>
                    <a:pt x="1713484" y="1678686"/>
                    <a:pt x="1706118" y="1692529"/>
                    <a:pt x="1701673" y="1710817"/>
                  </a:cubicBezTo>
                  <a:cubicBezTo>
                    <a:pt x="1693672" y="1743837"/>
                    <a:pt x="1685417" y="1811782"/>
                    <a:pt x="1678940" y="1852422"/>
                  </a:cubicBezTo>
                  <a:cubicBezTo>
                    <a:pt x="1673987" y="1883283"/>
                    <a:pt x="1669161" y="1919478"/>
                    <a:pt x="1666113" y="1933702"/>
                  </a:cubicBezTo>
                  <a:cubicBezTo>
                    <a:pt x="1664970" y="1938909"/>
                    <a:pt x="1664589" y="1940814"/>
                    <a:pt x="1663192" y="1944116"/>
                  </a:cubicBezTo>
                  <a:cubicBezTo>
                    <a:pt x="1661795" y="1947418"/>
                    <a:pt x="1660144" y="1950593"/>
                    <a:pt x="1657985" y="1953514"/>
                  </a:cubicBezTo>
                  <a:cubicBezTo>
                    <a:pt x="1655826" y="1956435"/>
                    <a:pt x="1653286" y="1959102"/>
                    <a:pt x="1650492" y="1961388"/>
                  </a:cubicBezTo>
                  <a:cubicBezTo>
                    <a:pt x="1647698" y="1963674"/>
                    <a:pt x="1644650" y="1965706"/>
                    <a:pt x="1641475" y="1967230"/>
                  </a:cubicBezTo>
                  <a:cubicBezTo>
                    <a:pt x="1638300" y="1968754"/>
                    <a:pt x="1634744" y="1970024"/>
                    <a:pt x="1631315" y="1970786"/>
                  </a:cubicBezTo>
                  <a:cubicBezTo>
                    <a:pt x="1627759" y="1971548"/>
                    <a:pt x="1624076" y="1971802"/>
                    <a:pt x="1620520" y="1971675"/>
                  </a:cubicBezTo>
                  <a:cubicBezTo>
                    <a:pt x="1616964" y="1971548"/>
                    <a:pt x="1613281" y="1971167"/>
                    <a:pt x="1609852" y="1970151"/>
                  </a:cubicBezTo>
                  <a:cubicBezTo>
                    <a:pt x="1606423" y="1969262"/>
                    <a:pt x="1602994" y="1967738"/>
                    <a:pt x="1599946" y="1965960"/>
                  </a:cubicBezTo>
                  <a:cubicBezTo>
                    <a:pt x="1596771" y="1964182"/>
                    <a:pt x="1593850" y="1962023"/>
                    <a:pt x="1591183" y="1959610"/>
                  </a:cubicBezTo>
                  <a:cubicBezTo>
                    <a:pt x="1588643" y="1957197"/>
                    <a:pt x="1586230" y="1954403"/>
                    <a:pt x="1584325" y="1951355"/>
                  </a:cubicBezTo>
                  <a:cubicBezTo>
                    <a:pt x="1582420" y="1948307"/>
                    <a:pt x="1580769" y="1945005"/>
                    <a:pt x="1579626" y="1941576"/>
                  </a:cubicBezTo>
                  <a:cubicBezTo>
                    <a:pt x="1578483" y="1938147"/>
                    <a:pt x="1577721" y="1934591"/>
                    <a:pt x="1577340" y="1931035"/>
                  </a:cubicBezTo>
                  <a:cubicBezTo>
                    <a:pt x="1576959" y="1927479"/>
                    <a:pt x="1576832" y="1925193"/>
                    <a:pt x="1577594" y="1920240"/>
                  </a:cubicBezTo>
                  <a:cubicBezTo>
                    <a:pt x="1579372" y="1908302"/>
                    <a:pt x="1588770" y="1886204"/>
                    <a:pt x="1594231" y="1860804"/>
                  </a:cubicBezTo>
                  <a:cubicBezTo>
                    <a:pt x="1603629" y="1816735"/>
                    <a:pt x="1613027" y="1740027"/>
                    <a:pt x="1621282" y="1677924"/>
                  </a:cubicBezTo>
                  <a:cubicBezTo>
                    <a:pt x="1629791" y="1613916"/>
                    <a:pt x="1635760" y="1505204"/>
                    <a:pt x="1644269" y="1482344"/>
                  </a:cubicBezTo>
                  <a:cubicBezTo>
                    <a:pt x="1646301" y="1476883"/>
                    <a:pt x="1648079" y="1475994"/>
                    <a:pt x="1650492" y="1473200"/>
                  </a:cubicBezTo>
                  <a:cubicBezTo>
                    <a:pt x="1652905" y="1470406"/>
                    <a:pt x="1655699" y="1467993"/>
                    <a:pt x="1658620" y="1465834"/>
                  </a:cubicBezTo>
                  <a:cubicBezTo>
                    <a:pt x="1661541" y="1463675"/>
                    <a:pt x="1664843" y="1461897"/>
                    <a:pt x="1668272" y="1460500"/>
                  </a:cubicBezTo>
                  <a:cubicBezTo>
                    <a:pt x="1671701" y="1459103"/>
                    <a:pt x="1675384" y="1458214"/>
                    <a:pt x="1679067" y="1457706"/>
                  </a:cubicBezTo>
                  <a:cubicBezTo>
                    <a:pt x="1682623" y="1457198"/>
                    <a:pt x="1686433" y="1457198"/>
                    <a:pt x="1689989" y="1457579"/>
                  </a:cubicBezTo>
                  <a:cubicBezTo>
                    <a:pt x="1693672" y="1457960"/>
                    <a:pt x="1697355" y="1458849"/>
                    <a:pt x="1700784" y="1460119"/>
                  </a:cubicBezTo>
                  <a:cubicBezTo>
                    <a:pt x="1704213" y="1461389"/>
                    <a:pt x="1707515" y="1463040"/>
                    <a:pt x="1710563" y="1465072"/>
                  </a:cubicBezTo>
                  <a:cubicBezTo>
                    <a:pt x="1713611" y="1467104"/>
                    <a:pt x="1716532" y="1469644"/>
                    <a:pt x="1718945" y="1472311"/>
                  </a:cubicBezTo>
                  <a:cubicBezTo>
                    <a:pt x="1721358" y="1474978"/>
                    <a:pt x="1723517" y="1478153"/>
                    <a:pt x="1725295" y="1481328"/>
                  </a:cubicBezTo>
                  <a:cubicBezTo>
                    <a:pt x="1727073" y="1484503"/>
                    <a:pt x="1728470" y="1488059"/>
                    <a:pt x="1729359" y="1491615"/>
                  </a:cubicBezTo>
                  <a:cubicBezTo>
                    <a:pt x="1730248" y="1495171"/>
                    <a:pt x="1730883" y="1498854"/>
                    <a:pt x="1730883" y="1502537"/>
                  </a:cubicBezTo>
                  <a:cubicBezTo>
                    <a:pt x="1730883" y="1506220"/>
                    <a:pt x="1730375" y="1509903"/>
                    <a:pt x="1729613" y="1513459"/>
                  </a:cubicBezTo>
                  <a:cubicBezTo>
                    <a:pt x="1728724" y="1517015"/>
                    <a:pt x="1728470" y="1519682"/>
                    <a:pt x="1725930" y="1523873"/>
                  </a:cubicBezTo>
                  <a:cubicBezTo>
                    <a:pt x="1720723" y="1532763"/>
                    <a:pt x="1704975" y="1543431"/>
                    <a:pt x="1693418" y="1560449"/>
                  </a:cubicBezTo>
                  <a:cubicBezTo>
                    <a:pt x="1673225" y="1590167"/>
                    <a:pt x="1649349" y="1648079"/>
                    <a:pt x="1626362" y="1693418"/>
                  </a:cubicBezTo>
                  <a:cubicBezTo>
                    <a:pt x="1602359" y="1741043"/>
                    <a:pt x="1574673" y="1800098"/>
                    <a:pt x="1552321" y="1839595"/>
                  </a:cubicBezTo>
                  <a:cubicBezTo>
                    <a:pt x="1536446" y="1867789"/>
                    <a:pt x="1513967" y="1896999"/>
                    <a:pt x="1508125" y="1910207"/>
                  </a:cubicBezTo>
                  <a:cubicBezTo>
                    <a:pt x="1506093" y="1914906"/>
                    <a:pt x="1506601" y="1917192"/>
                    <a:pt x="1505331" y="1920367"/>
                  </a:cubicBezTo>
                  <a:cubicBezTo>
                    <a:pt x="1504061" y="1923542"/>
                    <a:pt x="1502283" y="1926717"/>
                    <a:pt x="1500251" y="1929511"/>
                  </a:cubicBezTo>
                  <a:cubicBezTo>
                    <a:pt x="1498219" y="1932305"/>
                    <a:pt x="1495806" y="1934972"/>
                    <a:pt x="1493139" y="1937258"/>
                  </a:cubicBezTo>
                  <a:cubicBezTo>
                    <a:pt x="1490472" y="1939544"/>
                    <a:pt x="1487424" y="1941449"/>
                    <a:pt x="1484376" y="1942973"/>
                  </a:cubicBezTo>
                  <a:cubicBezTo>
                    <a:pt x="1481201" y="1944497"/>
                    <a:pt x="1477899" y="1945767"/>
                    <a:pt x="1474470" y="1946529"/>
                  </a:cubicBezTo>
                  <a:cubicBezTo>
                    <a:pt x="1471041" y="1947291"/>
                    <a:pt x="1467485" y="1947672"/>
                    <a:pt x="1464056" y="1947545"/>
                  </a:cubicBezTo>
                  <a:cubicBezTo>
                    <a:pt x="1460627" y="1947418"/>
                    <a:pt x="1456944" y="1946910"/>
                    <a:pt x="1453642" y="1946021"/>
                  </a:cubicBezTo>
                  <a:cubicBezTo>
                    <a:pt x="1450213" y="1945132"/>
                    <a:pt x="1446911" y="1943735"/>
                    <a:pt x="1443863" y="1942084"/>
                  </a:cubicBezTo>
                  <a:cubicBezTo>
                    <a:pt x="1440815" y="1940433"/>
                    <a:pt x="1437894" y="1938401"/>
                    <a:pt x="1435354" y="1935988"/>
                  </a:cubicBezTo>
                  <a:cubicBezTo>
                    <a:pt x="1432814" y="1933702"/>
                    <a:pt x="1430528" y="1930908"/>
                    <a:pt x="1428623" y="1927987"/>
                  </a:cubicBezTo>
                  <a:cubicBezTo>
                    <a:pt x="1426718" y="1925066"/>
                    <a:pt x="1425067" y="1921891"/>
                    <a:pt x="1423924" y="1918589"/>
                  </a:cubicBezTo>
                  <a:cubicBezTo>
                    <a:pt x="1422781" y="1915287"/>
                    <a:pt x="1422019" y="1911731"/>
                    <a:pt x="1421638" y="1908302"/>
                  </a:cubicBezTo>
                  <a:cubicBezTo>
                    <a:pt x="1421257" y="1904873"/>
                    <a:pt x="1421130" y="1902460"/>
                    <a:pt x="1421892" y="1897761"/>
                  </a:cubicBezTo>
                  <a:cubicBezTo>
                    <a:pt x="1423543" y="1887347"/>
                    <a:pt x="1431544" y="1870329"/>
                    <a:pt x="1436116" y="1849120"/>
                  </a:cubicBezTo>
                  <a:cubicBezTo>
                    <a:pt x="1444371" y="1811020"/>
                    <a:pt x="1447927" y="1743583"/>
                    <a:pt x="1459357" y="1686687"/>
                  </a:cubicBezTo>
                  <a:cubicBezTo>
                    <a:pt x="1472311" y="1622044"/>
                    <a:pt x="1496568" y="1543812"/>
                    <a:pt x="1512697" y="1481709"/>
                  </a:cubicBezTo>
                  <a:cubicBezTo>
                    <a:pt x="1526032" y="1430020"/>
                    <a:pt x="1543050" y="1359535"/>
                    <a:pt x="1549273" y="1339596"/>
                  </a:cubicBezTo>
                  <a:cubicBezTo>
                    <a:pt x="1550924" y="1334135"/>
                    <a:pt x="1551305" y="1332611"/>
                    <a:pt x="1552956" y="1329436"/>
                  </a:cubicBezTo>
                  <a:cubicBezTo>
                    <a:pt x="1554607" y="1326261"/>
                    <a:pt x="1556639" y="1323086"/>
                    <a:pt x="1558925" y="1320419"/>
                  </a:cubicBezTo>
                  <a:cubicBezTo>
                    <a:pt x="1561211" y="1317752"/>
                    <a:pt x="1564005" y="1315212"/>
                    <a:pt x="1566926" y="1313180"/>
                  </a:cubicBezTo>
                  <a:cubicBezTo>
                    <a:pt x="1569847" y="1311148"/>
                    <a:pt x="1573149" y="1309243"/>
                    <a:pt x="1576451" y="1307973"/>
                  </a:cubicBezTo>
                  <a:cubicBezTo>
                    <a:pt x="1579753" y="1306703"/>
                    <a:pt x="1583309" y="1305814"/>
                    <a:pt x="1586865" y="1305306"/>
                  </a:cubicBezTo>
                  <a:cubicBezTo>
                    <a:pt x="1590421" y="1304798"/>
                    <a:pt x="1594104" y="1304671"/>
                    <a:pt x="1597660" y="1305052"/>
                  </a:cubicBezTo>
                  <a:cubicBezTo>
                    <a:pt x="1601216" y="1305433"/>
                    <a:pt x="1604899" y="1306195"/>
                    <a:pt x="1608201" y="1307465"/>
                  </a:cubicBezTo>
                  <a:cubicBezTo>
                    <a:pt x="1611630" y="1308735"/>
                    <a:pt x="1614932" y="1310386"/>
                    <a:pt x="1617853" y="1312418"/>
                  </a:cubicBezTo>
                  <a:cubicBezTo>
                    <a:pt x="1620774" y="1314450"/>
                    <a:pt x="1623568" y="1316736"/>
                    <a:pt x="1625981" y="1319403"/>
                  </a:cubicBezTo>
                  <a:cubicBezTo>
                    <a:pt x="1628394" y="1322070"/>
                    <a:pt x="1630553" y="1324991"/>
                    <a:pt x="1632204" y="1328166"/>
                  </a:cubicBezTo>
                  <a:cubicBezTo>
                    <a:pt x="1633982" y="1331341"/>
                    <a:pt x="1635379" y="1334770"/>
                    <a:pt x="1636268" y="1338199"/>
                  </a:cubicBezTo>
                  <a:cubicBezTo>
                    <a:pt x="1637157" y="1341628"/>
                    <a:pt x="1637665" y="1345311"/>
                    <a:pt x="1637665" y="1348867"/>
                  </a:cubicBezTo>
                  <a:cubicBezTo>
                    <a:pt x="1637665" y="1352423"/>
                    <a:pt x="1637792" y="1354455"/>
                    <a:pt x="1636522" y="1359662"/>
                  </a:cubicBezTo>
                  <a:cubicBezTo>
                    <a:pt x="1632966" y="1374267"/>
                    <a:pt x="1615567" y="1405509"/>
                    <a:pt x="1604518" y="1441450"/>
                  </a:cubicBezTo>
                  <a:cubicBezTo>
                    <a:pt x="1584579" y="1506347"/>
                    <a:pt x="1561973" y="1628013"/>
                    <a:pt x="1540764" y="1720977"/>
                  </a:cubicBezTo>
                  <a:cubicBezTo>
                    <a:pt x="1519555" y="1813433"/>
                    <a:pt x="1485265" y="1968119"/>
                    <a:pt x="1477264" y="1997710"/>
                  </a:cubicBezTo>
                  <a:cubicBezTo>
                    <a:pt x="1475740" y="2003425"/>
                    <a:pt x="1475613" y="2004695"/>
                    <a:pt x="1474089" y="2007870"/>
                  </a:cubicBezTo>
                  <a:cubicBezTo>
                    <a:pt x="1472692" y="2011045"/>
                    <a:pt x="1470660" y="2014093"/>
                    <a:pt x="1468501" y="2016887"/>
                  </a:cubicBezTo>
                  <a:cubicBezTo>
                    <a:pt x="1466342" y="2019554"/>
                    <a:pt x="1463802" y="2022094"/>
                    <a:pt x="1461008" y="2024253"/>
                  </a:cubicBezTo>
                  <a:cubicBezTo>
                    <a:pt x="1458214" y="2026412"/>
                    <a:pt x="1455166" y="2028317"/>
                    <a:pt x="1451991" y="2029714"/>
                  </a:cubicBezTo>
                  <a:cubicBezTo>
                    <a:pt x="1448816" y="2031111"/>
                    <a:pt x="1445387" y="2032254"/>
                    <a:pt x="1441958" y="2032889"/>
                  </a:cubicBezTo>
                  <a:cubicBezTo>
                    <a:pt x="1438529" y="2033524"/>
                    <a:pt x="1434846" y="2033651"/>
                    <a:pt x="1431290" y="2033397"/>
                  </a:cubicBezTo>
                  <a:cubicBezTo>
                    <a:pt x="1427861" y="2033143"/>
                    <a:pt x="1424305" y="2032508"/>
                    <a:pt x="1421003" y="2031492"/>
                  </a:cubicBezTo>
                  <a:cubicBezTo>
                    <a:pt x="1417701" y="2030476"/>
                    <a:pt x="1414399" y="2028952"/>
                    <a:pt x="1411351" y="2027174"/>
                  </a:cubicBezTo>
                  <a:cubicBezTo>
                    <a:pt x="1408430" y="2025396"/>
                    <a:pt x="1405509" y="2023110"/>
                    <a:pt x="1403096" y="2020570"/>
                  </a:cubicBezTo>
                  <a:cubicBezTo>
                    <a:pt x="1400683" y="2018157"/>
                    <a:pt x="1398397" y="2015236"/>
                    <a:pt x="1396619" y="2012315"/>
                  </a:cubicBezTo>
                  <a:cubicBezTo>
                    <a:pt x="1394841" y="2009267"/>
                    <a:pt x="1393317" y="2005965"/>
                    <a:pt x="1392301" y="2002663"/>
                  </a:cubicBezTo>
                  <a:cubicBezTo>
                    <a:pt x="1391285" y="1999361"/>
                    <a:pt x="1390650" y="1995805"/>
                    <a:pt x="1390396" y="1992249"/>
                  </a:cubicBezTo>
                  <a:cubicBezTo>
                    <a:pt x="1390142" y="1988820"/>
                    <a:pt x="1389761" y="1985518"/>
                    <a:pt x="1391031" y="1981708"/>
                  </a:cubicBezTo>
                  <a:cubicBezTo>
                    <a:pt x="1392936" y="1976374"/>
                    <a:pt x="1399540" y="1973199"/>
                    <a:pt x="1403477" y="1964055"/>
                  </a:cubicBezTo>
                  <a:cubicBezTo>
                    <a:pt x="1413256" y="1941576"/>
                    <a:pt x="1418844" y="1885061"/>
                    <a:pt x="1429893" y="1837690"/>
                  </a:cubicBezTo>
                  <a:cubicBezTo>
                    <a:pt x="1444371" y="1776222"/>
                    <a:pt x="1467485" y="1692275"/>
                    <a:pt x="1484757" y="1626870"/>
                  </a:cubicBezTo>
                  <a:cubicBezTo>
                    <a:pt x="1499743" y="1569847"/>
                    <a:pt x="1520063" y="1487424"/>
                    <a:pt x="1527556" y="1466977"/>
                  </a:cubicBezTo>
                  <a:cubicBezTo>
                    <a:pt x="1529461" y="1461897"/>
                    <a:pt x="1530096" y="1460627"/>
                    <a:pt x="1531874" y="1457833"/>
                  </a:cubicBezTo>
                  <a:cubicBezTo>
                    <a:pt x="1533652" y="1455039"/>
                    <a:pt x="1535811" y="1452245"/>
                    <a:pt x="1538224" y="1449959"/>
                  </a:cubicBezTo>
                  <a:cubicBezTo>
                    <a:pt x="1540637" y="1447673"/>
                    <a:pt x="1543304" y="1445514"/>
                    <a:pt x="1546225" y="1443863"/>
                  </a:cubicBezTo>
                  <a:cubicBezTo>
                    <a:pt x="1549146" y="1442212"/>
                    <a:pt x="1552321" y="1440815"/>
                    <a:pt x="1555496" y="1439799"/>
                  </a:cubicBezTo>
                  <a:cubicBezTo>
                    <a:pt x="1558671" y="1438910"/>
                    <a:pt x="1562100" y="1438275"/>
                    <a:pt x="1565402" y="1438148"/>
                  </a:cubicBezTo>
                  <a:cubicBezTo>
                    <a:pt x="1568704" y="1438021"/>
                    <a:pt x="1572260" y="1438275"/>
                    <a:pt x="1575562" y="1438910"/>
                  </a:cubicBezTo>
                  <a:cubicBezTo>
                    <a:pt x="1578864" y="1439545"/>
                    <a:pt x="1582039" y="1440561"/>
                    <a:pt x="1585087" y="1441958"/>
                  </a:cubicBezTo>
                  <a:cubicBezTo>
                    <a:pt x="1588135" y="1443355"/>
                    <a:pt x="1591056" y="1445133"/>
                    <a:pt x="1593723" y="1447292"/>
                  </a:cubicBezTo>
                  <a:cubicBezTo>
                    <a:pt x="1596263" y="1449324"/>
                    <a:pt x="1598676" y="1451864"/>
                    <a:pt x="1600708" y="1454531"/>
                  </a:cubicBezTo>
                  <a:cubicBezTo>
                    <a:pt x="1602740" y="1457198"/>
                    <a:pt x="1604518" y="1460246"/>
                    <a:pt x="1605915" y="1463294"/>
                  </a:cubicBezTo>
                  <a:cubicBezTo>
                    <a:pt x="1607185" y="1466342"/>
                    <a:pt x="1608201" y="1469644"/>
                    <a:pt x="1608709" y="1472946"/>
                  </a:cubicBezTo>
                  <a:cubicBezTo>
                    <a:pt x="1609217" y="1476248"/>
                    <a:pt x="1609471" y="1479804"/>
                    <a:pt x="1609217" y="1483106"/>
                  </a:cubicBezTo>
                  <a:cubicBezTo>
                    <a:pt x="1608963" y="1486408"/>
                    <a:pt x="1609725" y="1489837"/>
                    <a:pt x="1607312" y="1493012"/>
                  </a:cubicBezTo>
                  <a:cubicBezTo>
                    <a:pt x="1602867" y="1498854"/>
                    <a:pt x="1584960" y="1498092"/>
                    <a:pt x="1575943" y="1509014"/>
                  </a:cubicBezTo>
                  <a:cubicBezTo>
                    <a:pt x="1558544" y="1530223"/>
                    <a:pt x="1549527" y="1590040"/>
                    <a:pt x="1540256" y="1636141"/>
                  </a:cubicBezTo>
                  <a:cubicBezTo>
                    <a:pt x="1529588" y="1689354"/>
                    <a:pt x="1524889" y="1788541"/>
                    <a:pt x="1518920" y="1810893"/>
                  </a:cubicBezTo>
                  <a:cubicBezTo>
                    <a:pt x="1517396" y="1816481"/>
                    <a:pt x="1516507" y="1817751"/>
                    <a:pt x="1514729" y="1820926"/>
                  </a:cubicBezTo>
                  <a:cubicBezTo>
                    <a:pt x="1512951" y="1823974"/>
                    <a:pt x="1510665" y="1827022"/>
                    <a:pt x="1508252" y="1829562"/>
                  </a:cubicBezTo>
                  <a:cubicBezTo>
                    <a:pt x="1505712" y="1832229"/>
                    <a:pt x="1502918" y="1834642"/>
                    <a:pt x="1499870" y="1836547"/>
                  </a:cubicBezTo>
                  <a:cubicBezTo>
                    <a:pt x="1496822" y="1838452"/>
                    <a:pt x="1493393" y="1840103"/>
                    <a:pt x="1489964" y="1841246"/>
                  </a:cubicBezTo>
                  <a:cubicBezTo>
                    <a:pt x="1486535" y="1842389"/>
                    <a:pt x="1482979" y="1843151"/>
                    <a:pt x="1479423" y="1843405"/>
                  </a:cubicBezTo>
                  <a:cubicBezTo>
                    <a:pt x="1475867" y="1843659"/>
                    <a:pt x="1472057" y="1843532"/>
                    <a:pt x="1468501" y="1843024"/>
                  </a:cubicBezTo>
                  <a:cubicBezTo>
                    <a:pt x="1464945" y="1842516"/>
                    <a:pt x="1461389" y="1841500"/>
                    <a:pt x="1458087" y="1840103"/>
                  </a:cubicBezTo>
                  <a:cubicBezTo>
                    <a:pt x="1454785" y="1838706"/>
                    <a:pt x="1451610" y="1836801"/>
                    <a:pt x="1448689" y="1834642"/>
                  </a:cubicBezTo>
                  <a:cubicBezTo>
                    <a:pt x="1445768" y="1832483"/>
                    <a:pt x="1443101" y="1829943"/>
                    <a:pt x="1440815" y="1827149"/>
                  </a:cubicBezTo>
                  <a:cubicBezTo>
                    <a:pt x="1438529" y="1824355"/>
                    <a:pt x="1436497" y="1821180"/>
                    <a:pt x="1434973" y="1818005"/>
                  </a:cubicBezTo>
                  <a:cubicBezTo>
                    <a:pt x="1433449" y="1814703"/>
                    <a:pt x="1432179" y="1811274"/>
                    <a:pt x="1431417" y="1807718"/>
                  </a:cubicBezTo>
                  <a:cubicBezTo>
                    <a:pt x="1430655" y="1804162"/>
                    <a:pt x="1430401" y="1800352"/>
                    <a:pt x="1430528" y="1796796"/>
                  </a:cubicBezTo>
                  <a:cubicBezTo>
                    <a:pt x="1430655" y="1793240"/>
                    <a:pt x="1430782" y="1791081"/>
                    <a:pt x="1432179" y="1786128"/>
                  </a:cubicBezTo>
                  <a:cubicBezTo>
                    <a:pt x="1435862" y="1773555"/>
                    <a:pt x="1450975" y="1749298"/>
                    <a:pt x="1461008" y="1721485"/>
                  </a:cubicBezTo>
                  <a:cubicBezTo>
                    <a:pt x="1478026" y="1674622"/>
                    <a:pt x="1499489" y="1596771"/>
                    <a:pt x="1515745" y="1527429"/>
                  </a:cubicBezTo>
                  <a:cubicBezTo>
                    <a:pt x="1534033" y="1449197"/>
                    <a:pt x="1552321" y="1358900"/>
                    <a:pt x="1563116" y="1275207"/>
                  </a:cubicBezTo>
                  <a:cubicBezTo>
                    <a:pt x="1573657" y="1193419"/>
                    <a:pt x="1572768" y="1057910"/>
                    <a:pt x="1580388" y="1030986"/>
                  </a:cubicBezTo>
                  <a:cubicBezTo>
                    <a:pt x="1582039" y="1025271"/>
                    <a:pt x="1583436" y="1024255"/>
                    <a:pt x="1585468" y="1021207"/>
                  </a:cubicBezTo>
                  <a:cubicBezTo>
                    <a:pt x="1587500" y="1018159"/>
                    <a:pt x="1590040" y="1015365"/>
                    <a:pt x="1592707" y="1012952"/>
                  </a:cubicBezTo>
                  <a:cubicBezTo>
                    <a:pt x="1595374" y="1010539"/>
                    <a:pt x="1598549" y="1008380"/>
                    <a:pt x="1601724" y="1006729"/>
                  </a:cubicBezTo>
                  <a:cubicBezTo>
                    <a:pt x="1604899" y="1005078"/>
                    <a:pt x="1608455" y="1003681"/>
                    <a:pt x="1612011" y="1002792"/>
                  </a:cubicBezTo>
                  <a:cubicBezTo>
                    <a:pt x="1615567" y="1001903"/>
                    <a:pt x="1619250" y="1001522"/>
                    <a:pt x="1622933" y="1001522"/>
                  </a:cubicBezTo>
                  <a:cubicBezTo>
                    <a:pt x="1626616" y="1001522"/>
                    <a:pt x="1630299" y="1001903"/>
                    <a:pt x="1633855" y="1002792"/>
                  </a:cubicBezTo>
                  <a:cubicBezTo>
                    <a:pt x="1637411" y="1003681"/>
                    <a:pt x="1640967" y="1005078"/>
                    <a:pt x="1644142" y="1006729"/>
                  </a:cubicBezTo>
                  <a:cubicBezTo>
                    <a:pt x="1647317" y="1008380"/>
                    <a:pt x="1650492" y="1010539"/>
                    <a:pt x="1653159" y="1012952"/>
                  </a:cubicBezTo>
                  <a:cubicBezTo>
                    <a:pt x="1655826" y="1015365"/>
                    <a:pt x="1658366" y="1018159"/>
                    <a:pt x="1660398" y="1021207"/>
                  </a:cubicBezTo>
                  <a:cubicBezTo>
                    <a:pt x="1662430" y="1024128"/>
                    <a:pt x="1664335" y="1027430"/>
                    <a:pt x="1665605" y="1030859"/>
                  </a:cubicBezTo>
                  <a:cubicBezTo>
                    <a:pt x="1666875" y="1034288"/>
                    <a:pt x="1667764" y="1037971"/>
                    <a:pt x="1668145" y="1041527"/>
                  </a:cubicBezTo>
                  <a:cubicBezTo>
                    <a:pt x="1668526" y="1045210"/>
                    <a:pt x="1668526" y="1048893"/>
                    <a:pt x="1668145" y="1052576"/>
                  </a:cubicBezTo>
                  <a:cubicBezTo>
                    <a:pt x="1667764" y="1056132"/>
                    <a:pt x="1667129" y="1058037"/>
                    <a:pt x="1665605" y="1063244"/>
                  </a:cubicBezTo>
                  <a:cubicBezTo>
                    <a:pt x="1661033" y="1078865"/>
                    <a:pt x="1645920" y="1119505"/>
                    <a:pt x="1632966" y="1155319"/>
                  </a:cubicBezTo>
                  <a:cubicBezTo>
                    <a:pt x="1614678" y="1205611"/>
                    <a:pt x="1590548" y="1277620"/>
                    <a:pt x="1565656" y="1336421"/>
                  </a:cubicBezTo>
                  <a:cubicBezTo>
                    <a:pt x="1541145" y="1394206"/>
                    <a:pt x="1491869" y="1483106"/>
                    <a:pt x="1484757" y="1505077"/>
                  </a:cubicBezTo>
                  <a:cubicBezTo>
                    <a:pt x="1483106" y="1510157"/>
                    <a:pt x="1483995" y="1511681"/>
                    <a:pt x="1482979" y="1514856"/>
                  </a:cubicBezTo>
                  <a:cubicBezTo>
                    <a:pt x="1481963" y="1518031"/>
                    <a:pt x="1480566" y="1521079"/>
                    <a:pt x="1478915" y="1523873"/>
                  </a:cubicBezTo>
                  <a:cubicBezTo>
                    <a:pt x="1477264" y="1526667"/>
                    <a:pt x="1475105" y="1529334"/>
                    <a:pt x="1472819" y="1531620"/>
                  </a:cubicBezTo>
                  <a:cubicBezTo>
                    <a:pt x="1470533" y="1533906"/>
                    <a:pt x="1467866" y="1536065"/>
                    <a:pt x="1465072" y="1537716"/>
                  </a:cubicBezTo>
                  <a:cubicBezTo>
                    <a:pt x="1462278" y="1539367"/>
                    <a:pt x="1459103" y="1540764"/>
                    <a:pt x="1455928" y="1541780"/>
                  </a:cubicBezTo>
                  <a:cubicBezTo>
                    <a:pt x="1452753" y="1542796"/>
                    <a:pt x="1449578" y="1543304"/>
                    <a:pt x="1446276" y="1543558"/>
                  </a:cubicBezTo>
                  <a:cubicBezTo>
                    <a:pt x="1442974" y="1543812"/>
                    <a:pt x="1439545" y="1543558"/>
                    <a:pt x="1436370" y="1542923"/>
                  </a:cubicBezTo>
                  <a:cubicBezTo>
                    <a:pt x="1433068" y="1542288"/>
                    <a:pt x="1429893" y="1541399"/>
                    <a:pt x="1426845" y="1540002"/>
                  </a:cubicBezTo>
                  <a:cubicBezTo>
                    <a:pt x="1423924" y="1538732"/>
                    <a:pt x="1421003" y="1536954"/>
                    <a:pt x="1418463" y="1534922"/>
                  </a:cubicBezTo>
                  <a:cubicBezTo>
                    <a:pt x="1415923" y="1532890"/>
                    <a:pt x="1413510" y="1530350"/>
                    <a:pt x="1411478" y="1527810"/>
                  </a:cubicBezTo>
                  <a:cubicBezTo>
                    <a:pt x="1409446" y="1525270"/>
                    <a:pt x="1407795" y="1522349"/>
                    <a:pt x="1406398" y="1519428"/>
                  </a:cubicBezTo>
                  <a:cubicBezTo>
                    <a:pt x="1405001" y="1516380"/>
                    <a:pt x="1403985" y="1513205"/>
                    <a:pt x="1403350" y="1509903"/>
                  </a:cubicBezTo>
                  <a:cubicBezTo>
                    <a:pt x="1402715" y="1506728"/>
                    <a:pt x="1402588" y="1505331"/>
                    <a:pt x="1402842" y="1499997"/>
                  </a:cubicBezTo>
                  <a:cubicBezTo>
                    <a:pt x="1403731" y="1477772"/>
                    <a:pt x="1419225" y="1386332"/>
                    <a:pt x="1424686" y="1327658"/>
                  </a:cubicBezTo>
                  <a:cubicBezTo>
                    <a:pt x="1430274" y="1266952"/>
                    <a:pt x="1437259" y="1194054"/>
                    <a:pt x="1435735" y="1141730"/>
                  </a:cubicBezTo>
                  <a:cubicBezTo>
                    <a:pt x="1434592" y="1103376"/>
                    <a:pt x="1421892" y="1057910"/>
                    <a:pt x="1423924" y="1042289"/>
                  </a:cubicBezTo>
                  <a:cubicBezTo>
                    <a:pt x="1424559" y="1037209"/>
                    <a:pt x="1426083" y="1035685"/>
                    <a:pt x="1427734" y="1032637"/>
                  </a:cubicBezTo>
                  <a:cubicBezTo>
                    <a:pt x="1429385" y="1029589"/>
                    <a:pt x="1431544" y="1026795"/>
                    <a:pt x="1433830" y="1024255"/>
                  </a:cubicBezTo>
                  <a:cubicBezTo>
                    <a:pt x="1436116" y="1021715"/>
                    <a:pt x="1438910" y="1019429"/>
                    <a:pt x="1441704" y="1017524"/>
                  </a:cubicBezTo>
                  <a:cubicBezTo>
                    <a:pt x="1444625" y="1015619"/>
                    <a:pt x="1447800" y="1013968"/>
                    <a:pt x="1450975" y="1012825"/>
                  </a:cubicBezTo>
                  <a:cubicBezTo>
                    <a:pt x="1454150" y="1011682"/>
                    <a:pt x="1457579" y="1010920"/>
                    <a:pt x="1461008" y="1010539"/>
                  </a:cubicBezTo>
                  <a:cubicBezTo>
                    <a:pt x="1464437" y="1010158"/>
                    <a:pt x="1467866" y="1010285"/>
                    <a:pt x="1471295" y="1010793"/>
                  </a:cubicBezTo>
                  <a:cubicBezTo>
                    <a:pt x="1474724" y="1011301"/>
                    <a:pt x="1478153" y="1012190"/>
                    <a:pt x="1481328" y="1013460"/>
                  </a:cubicBezTo>
                  <a:cubicBezTo>
                    <a:pt x="1484503" y="1014730"/>
                    <a:pt x="1487678" y="1016381"/>
                    <a:pt x="1490472" y="1018413"/>
                  </a:cubicBezTo>
                  <a:cubicBezTo>
                    <a:pt x="1493266" y="1020445"/>
                    <a:pt x="1495933" y="1022858"/>
                    <a:pt x="1498092" y="1025398"/>
                  </a:cubicBezTo>
                  <a:cubicBezTo>
                    <a:pt x="1500378" y="1028065"/>
                    <a:pt x="1502283" y="1030986"/>
                    <a:pt x="1503807" y="1034034"/>
                  </a:cubicBezTo>
                  <a:cubicBezTo>
                    <a:pt x="1505331" y="1037082"/>
                    <a:pt x="1506474" y="1040384"/>
                    <a:pt x="1507236" y="1043686"/>
                  </a:cubicBezTo>
                  <a:cubicBezTo>
                    <a:pt x="1507998" y="1046988"/>
                    <a:pt x="1508379" y="1050544"/>
                    <a:pt x="1508379" y="1053973"/>
                  </a:cubicBezTo>
                  <a:cubicBezTo>
                    <a:pt x="1508379" y="1057402"/>
                    <a:pt x="1508252" y="1059180"/>
                    <a:pt x="1506982" y="1064260"/>
                  </a:cubicBezTo>
                  <a:cubicBezTo>
                    <a:pt x="1503045" y="1080643"/>
                    <a:pt x="1484122" y="1122807"/>
                    <a:pt x="1471041" y="1165225"/>
                  </a:cubicBezTo>
                  <a:cubicBezTo>
                    <a:pt x="1449451" y="1234948"/>
                    <a:pt x="1417828" y="1354328"/>
                    <a:pt x="1397000" y="1445133"/>
                  </a:cubicBezTo>
                  <a:cubicBezTo>
                    <a:pt x="1377569" y="1529969"/>
                    <a:pt x="1356995" y="1667002"/>
                    <a:pt x="1348613" y="1693291"/>
                  </a:cubicBezTo>
                  <a:cubicBezTo>
                    <a:pt x="1346962" y="1698498"/>
                    <a:pt x="1346200" y="1699514"/>
                    <a:pt x="1344549" y="1702308"/>
                  </a:cubicBezTo>
                  <a:cubicBezTo>
                    <a:pt x="1342898" y="1705102"/>
                    <a:pt x="1340739" y="1707896"/>
                    <a:pt x="1338453" y="1710182"/>
                  </a:cubicBezTo>
                  <a:cubicBezTo>
                    <a:pt x="1336167" y="1712468"/>
                    <a:pt x="1333373" y="1714627"/>
                    <a:pt x="1330579" y="1716278"/>
                  </a:cubicBezTo>
                  <a:cubicBezTo>
                    <a:pt x="1327785" y="1717929"/>
                    <a:pt x="1324737" y="1719326"/>
                    <a:pt x="1321562" y="1720342"/>
                  </a:cubicBezTo>
                  <a:cubicBezTo>
                    <a:pt x="1318387" y="1721358"/>
                    <a:pt x="1315085" y="1721993"/>
                    <a:pt x="1311783" y="1722120"/>
                  </a:cubicBezTo>
                  <a:cubicBezTo>
                    <a:pt x="1308481" y="1722247"/>
                    <a:pt x="1305052" y="1722120"/>
                    <a:pt x="1301877" y="1721485"/>
                  </a:cubicBezTo>
                  <a:cubicBezTo>
                    <a:pt x="1298575" y="1720850"/>
                    <a:pt x="1295400" y="1719961"/>
                    <a:pt x="1292352" y="1718564"/>
                  </a:cubicBezTo>
                  <a:cubicBezTo>
                    <a:pt x="1289304" y="1717294"/>
                    <a:pt x="1286383" y="1715516"/>
                    <a:pt x="1283843" y="1713484"/>
                  </a:cubicBezTo>
                  <a:cubicBezTo>
                    <a:pt x="1281303" y="1711452"/>
                    <a:pt x="1278890" y="1709039"/>
                    <a:pt x="1276858" y="1706499"/>
                  </a:cubicBezTo>
                  <a:cubicBezTo>
                    <a:pt x="1274826" y="1703959"/>
                    <a:pt x="1273048" y="1701038"/>
                    <a:pt x="1271651" y="1697990"/>
                  </a:cubicBezTo>
                  <a:cubicBezTo>
                    <a:pt x="1270254" y="1694942"/>
                    <a:pt x="1269365" y="1691767"/>
                    <a:pt x="1268730" y="1688465"/>
                  </a:cubicBezTo>
                  <a:cubicBezTo>
                    <a:pt x="1268095" y="1685290"/>
                    <a:pt x="1267968" y="1681861"/>
                    <a:pt x="1268095" y="1678559"/>
                  </a:cubicBezTo>
                  <a:cubicBezTo>
                    <a:pt x="1268222" y="1675257"/>
                    <a:pt x="1268349" y="1672209"/>
                    <a:pt x="1269873" y="1668780"/>
                  </a:cubicBezTo>
                  <a:cubicBezTo>
                    <a:pt x="1271905" y="1664208"/>
                    <a:pt x="1276731" y="1662430"/>
                    <a:pt x="1281049" y="1654175"/>
                  </a:cubicBezTo>
                  <a:cubicBezTo>
                    <a:pt x="1295527" y="1626235"/>
                    <a:pt x="1323213" y="1525905"/>
                    <a:pt x="1343025" y="1453642"/>
                  </a:cubicBezTo>
                  <a:cubicBezTo>
                    <a:pt x="1365758" y="1370457"/>
                    <a:pt x="1384808" y="1266190"/>
                    <a:pt x="1407922" y="1182751"/>
                  </a:cubicBezTo>
                  <a:cubicBezTo>
                    <a:pt x="1428242" y="1109726"/>
                    <a:pt x="1465326" y="1003935"/>
                    <a:pt x="1472184" y="979424"/>
                  </a:cubicBezTo>
                  <a:cubicBezTo>
                    <a:pt x="1473708" y="974090"/>
                    <a:pt x="1473454" y="972693"/>
                    <a:pt x="1474597" y="969518"/>
                  </a:cubicBezTo>
                  <a:cubicBezTo>
                    <a:pt x="1475867" y="966343"/>
                    <a:pt x="1477518" y="963295"/>
                    <a:pt x="1479423" y="960501"/>
                  </a:cubicBezTo>
                  <a:cubicBezTo>
                    <a:pt x="1481328" y="957707"/>
                    <a:pt x="1483614" y="955040"/>
                    <a:pt x="1486154" y="952881"/>
                  </a:cubicBezTo>
                  <a:cubicBezTo>
                    <a:pt x="1488694" y="950595"/>
                    <a:pt x="1491615" y="948690"/>
                    <a:pt x="1494663" y="947166"/>
                  </a:cubicBezTo>
                  <a:cubicBezTo>
                    <a:pt x="1497711" y="945642"/>
                    <a:pt x="1500886" y="944372"/>
                    <a:pt x="1504188" y="943610"/>
                  </a:cubicBezTo>
                  <a:cubicBezTo>
                    <a:pt x="1507490" y="942848"/>
                    <a:pt x="1510919" y="942467"/>
                    <a:pt x="1514348" y="942467"/>
                  </a:cubicBezTo>
                  <a:cubicBezTo>
                    <a:pt x="1517650" y="942467"/>
                    <a:pt x="1521079" y="942975"/>
                    <a:pt x="1524381" y="943737"/>
                  </a:cubicBezTo>
                  <a:cubicBezTo>
                    <a:pt x="1527683" y="944626"/>
                    <a:pt x="1530985" y="945896"/>
                    <a:pt x="1533906" y="947420"/>
                  </a:cubicBezTo>
                  <a:cubicBezTo>
                    <a:pt x="1536954" y="949071"/>
                    <a:pt x="1539748" y="950976"/>
                    <a:pt x="1542288" y="953262"/>
                  </a:cubicBezTo>
                  <a:cubicBezTo>
                    <a:pt x="1544828" y="955548"/>
                    <a:pt x="1546987" y="958215"/>
                    <a:pt x="1548892" y="961009"/>
                  </a:cubicBezTo>
                  <a:cubicBezTo>
                    <a:pt x="1550797" y="963803"/>
                    <a:pt x="1552448" y="966851"/>
                    <a:pt x="1553591" y="970026"/>
                  </a:cubicBezTo>
                  <a:cubicBezTo>
                    <a:pt x="1554734" y="973201"/>
                    <a:pt x="1555623" y="976630"/>
                    <a:pt x="1556004" y="979932"/>
                  </a:cubicBezTo>
                  <a:cubicBezTo>
                    <a:pt x="1556385" y="983234"/>
                    <a:pt x="1557147" y="986790"/>
                    <a:pt x="1555877" y="990092"/>
                  </a:cubicBezTo>
                  <a:cubicBezTo>
                    <a:pt x="1554226" y="994410"/>
                    <a:pt x="1548130" y="995426"/>
                    <a:pt x="1544828" y="1002792"/>
                  </a:cubicBezTo>
                  <a:cubicBezTo>
                    <a:pt x="1535303" y="1024382"/>
                    <a:pt x="1535176" y="1090422"/>
                    <a:pt x="1527683" y="1147953"/>
                  </a:cubicBezTo>
                  <a:cubicBezTo>
                    <a:pt x="1516634" y="1232281"/>
                    <a:pt x="1502664" y="1365250"/>
                    <a:pt x="1482979" y="1459865"/>
                  </a:cubicBezTo>
                  <a:cubicBezTo>
                    <a:pt x="1466215" y="1540637"/>
                    <a:pt x="1432687" y="1656461"/>
                    <a:pt x="1422273" y="1681734"/>
                  </a:cubicBezTo>
                  <a:cubicBezTo>
                    <a:pt x="1419987" y="1687322"/>
                    <a:pt x="1418971" y="1688465"/>
                    <a:pt x="1416812" y="1691386"/>
                  </a:cubicBezTo>
                  <a:cubicBezTo>
                    <a:pt x="1414653" y="1694307"/>
                    <a:pt x="1411986" y="1697101"/>
                    <a:pt x="1409192" y="1699514"/>
                  </a:cubicBezTo>
                  <a:cubicBezTo>
                    <a:pt x="1406398" y="1701927"/>
                    <a:pt x="1403223" y="1703959"/>
                    <a:pt x="1399921" y="1705610"/>
                  </a:cubicBezTo>
                  <a:cubicBezTo>
                    <a:pt x="1396619" y="1707261"/>
                    <a:pt x="1392936" y="1708531"/>
                    <a:pt x="1389380" y="1709293"/>
                  </a:cubicBezTo>
                  <a:cubicBezTo>
                    <a:pt x="1385824" y="1710055"/>
                    <a:pt x="1382014" y="1710436"/>
                    <a:pt x="1378331" y="1710309"/>
                  </a:cubicBezTo>
                  <a:cubicBezTo>
                    <a:pt x="1374648" y="1710182"/>
                    <a:pt x="1370965" y="1709674"/>
                    <a:pt x="1367409" y="1708658"/>
                  </a:cubicBezTo>
                  <a:cubicBezTo>
                    <a:pt x="1363853" y="1707642"/>
                    <a:pt x="1360297" y="1706245"/>
                    <a:pt x="1357122" y="1704467"/>
                  </a:cubicBezTo>
                  <a:cubicBezTo>
                    <a:pt x="1353947" y="1702689"/>
                    <a:pt x="1350772" y="1700403"/>
                    <a:pt x="1348105" y="1697863"/>
                  </a:cubicBezTo>
                  <a:cubicBezTo>
                    <a:pt x="1345438" y="1695323"/>
                    <a:pt x="1343025" y="1692402"/>
                    <a:pt x="1340993" y="1689354"/>
                  </a:cubicBezTo>
                  <a:cubicBezTo>
                    <a:pt x="1338961" y="1686306"/>
                    <a:pt x="1337310" y="1682877"/>
                    <a:pt x="1336167" y="1679448"/>
                  </a:cubicBezTo>
                  <a:cubicBezTo>
                    <a:pt x="1334897" y="1676019"/>
                    <a:pt x="1334135" y="1672336"/>
                    <a:pt x="1333754" y="1668653"/>
                  </a:cubicBezTo>
                  <a:cubicBezTo>
                    <a:pt x="1333373" y="1664970"/>
                    <a:pt x="1333500" y="1661160"/>
                    <a:pt x="1334008" y="1657477"/>
                  </a:cubicBezTo>
                  <a:cubicBezTo>
                    <a:pt x="1334516" y="1653794"/>
                    <a:pt x="1333754" y="1649984"/>
                    <a:pt x="1336929" y="1646809"/>
                  </a:cubicBezTo>
                  <a:cubicBezTo>
                    <a:pt x="1344803" y="1639062"/>
                    <a:pt x="1388110" y="1645031"/>
                    <a:pt x="1400429" y="1630299"/>
                  </a:cubicBezTo>
                  <a:cubicBezTo>
                    <a:pt x="1414780" y="1613154"/>
                    <a:pt x="1400556" y="1577340"/>
                    <a:pt x="1407287" y="1541018"/>
                  </a:cubicBezTo>
                  <a:cubicBezTo>
                    <a:pt x="1418209" y="1481455"/>
                    <a:pt x="1451991" y="1387856"/>
                    <a:pt x="1475740" y="1309751"/>
                  </a:cubicBezTo>
                  <a:cubicBezTo>
                    <a:pt x="1500251" y="1229233"/>
                    <a:pt x="1535557" y="1124204"/>
                    <a:pt x="1552321" y="1065022"/>
                  </a:cubicBezTo>
                  <a:cubicBezTo>
                    <a:pt x="1561719" y="1031875"/>
                    <a:pt x="1568069" y="1000125"/>
                    <a:pt x="1572387" y="986663"/>
                  </a:cubicBezTo>
                  <a:cubicBezTo>
                    <a:pt x="1573911" y="981837"/>
                    <a:pt x="1574419" y="980059"/>
                    <a:pt x="1576070" y="977011"/>
                  </a:cubicBezTo>
                  <a:cubicBezTo>
                    <a:pt x="1577594" y="973963"/>
                    <a:pt x="1579626" y="971042"/>
                    <a:pt x="1581912" y="968502"/>
                  </a:cubicBezTo>
                  <a:cubicBezTo>
                    <a:pt x="1584198" y="965962"/>
                    <a:pt x="1586992" y="963549"/>
                    <a:pt x="1589786" y="961644"/>
                  </a:cubicBezTo>
                  <a:cubicBezTo>
                    <a:pt x="1592580" y="959739"/>
                    <a:pt x="1595755" y="958088"/>
                    <a:pt x="1598930" y="956818"/>
                  </a:cubicBezTo>
                  <a:cubicBezTo>
                    <a:pt x="1602105" y="955675"/>
                    <a:pt x="1605534" y="954786"/>
                    <a:pt x="1608963" y="954405"/>
                  </a:cubicBezTo>
                  <a:cubicBezTo>
                    <a:pt x="1612392" y="954024"/>
                    <a:pt x="1615948" y="954024"/>
                    <a:pt x="1619377" y="954405"/>
                  </a:cubicBezTo>
                  <a:cubicBezTo>
                    <a:pt x="1622806" y="954786"/>
                    <a:pt x="1626235" y="955675"/>
                    <a:pt x="1629410" y="956945"/>
                  </a:cubicBezTo>
                  <a:cubicBezTo>
                    <a:pt x="1632585" y="958215"/>
                    <a:pt x="1635760" y="959866"/>
                    <a:pt x="1638554" y="961771"/>
                  </a:cubicBezTo>
                  <a:cubicBezTo>
                    <a:pt x="1641348" y="963676"/>
                    <a:pt x="1644015" y="966089"/>
                    <a:pt x="1646301" y="968629"/>
                  </a:cubicBezTo>
                  <a:cubicBezTo>
                    <a:pt x="1648587" y="971169"/>
                    <a:pt x="1650619" y="974090"/>
                    <a:pt x="1652143" y="977138"/>
                  </a:cubicBezTo>
                  <a:cubicBezTo>
                    <a:pt x="1653794" y="980186"/>
                    <a:pt x="1655064" y="983488"/>
                    <a:pt x="1655826" y="986790"/>
                  </a:cubicBezTo>
                  <a:cubicBezTo>
                    <a:pt x="1656715" y="990092"/>
                    <a:pt x="1657096" y="993648"/>
                    <a:pt x="1657096" y="997077"/>
                  </a:cubicBezTo>
                  <a:cubicBezTo>
                    <a:pt x="1657096" y="1000506"/>
                    <a:pt x="1657096" y="1002284"/>
                    <a:pt x="1655826" y="1007364"/>
                  </a:cubicBezTo>
                  <a:cubicBezTo>
                    <a:pt x="1651381" y="1024636"/>
                    <a:pt x="1625727" y="1073404"/>
                    <a:pt x="1611757" y="1116584"/>
                  </a:cubicBezTo>
                  <a:cubicBezTo>
                    <a:pt x="1592580" y="1176020"/>
                    <a:pt x="1574292" y="1265047"/>
                    <a:pt x="1558544" y="1333373"/>
                  </a:cubicBezTo>
                  <a:cubicBezTo>
                    <a:pt x="1544574" y="1394333"/>
                    <a:pt x="1527556" y="1483995"/>
                    <a:pt x="1521460" y="1506728"/>
                  </a:cubicBezTo>
                  <a:cubicBezTo>
                    <a:pt x="1519936" y="1512316"/>
                    <a:pt x="1519555" y="1513840"/>
                    <a:pt x="1518031" y="1517142"/>
                  </a:cubicBezTo>
                  <a:cubicBezTo>
                    <a:pt x="1516507" y="1520444"/>
                    <a:pt x="1514475" y="1523619"/>
                    <a:pt x="1512189" y="1526413"/>
                  </a:cubicBezTo>
                  <a:cubicBezTo>
                    <a:pt x="1509903" y="1529207"/>
                    <a:pt x="1507236" y="1531747"/>
                    <a:pt x="1504442" y="1533906"/>
                  </a:cubicBezTo>
                  <a:cubicBezTo>
                    <a:pt x="1501521" y="1536065"/>
                    <a:pt x="1498346" y="1537970"/>
                    <a:pt x="1495044" y="1539367"/>
                  </a:cubicBezTo>
                  <a:cubicBezTo>
                    <a:pt x="1491742" y="1540764"/>
                    <a:pt x="1488059" y="1541907"/>
                    <a:pt x="1484503" y="1542542"/>
                  </a:cubicBezTo>
                  <a:cubicBezTo>
                    <a:pt x="1480947" y="1543177"/>
                    <a:pt x="1477264" y="1543177"/>
                    <a:pt x="1473708" y="1542923"/>
                  </a:cubicBezTo>
                  <a:cubicBezTo>
                    <a:pt x="1470152" y="1542669"/>
                    <a:pt x="1466469" y="1542034"/>
                    <a:pt x="1463040" y="1540891"/>
                  </a:cubicBezTo>
                  <a:cubicBezTo>
                    <a:pt x="1459611" y="1539748"/>
                    <a:pt x="1456182" y="1538097"/>
                    <a:pt x="1453134" y="1536192"/>
                  </a:cubicBezTo>
                  <a:cubicBezTo>
                    <a:pt x="1450086" y="1534287"/>
                    <a:pt x="1447165" y="1531874"/>
                    <a:pt x="1444625" y="1529334"/>
                  </a:cubicBezTo>
                  <a:cubicBezTo>
                    <a:pt x="1442085" y="1526794"/>
                    <a:pt x="1439799" y="1523746"/>
                    <a:pt x="1438021" y="1520698"/>
                  </a:cubicBezTo>
                  <a:cubicBezTo>
                    <a:pt x="1436243" y="1517523"/>
                    <a:pt x="1434719" y="1514094"/>
                    <a:pt x="1433703" y="1510665"/>
                  </a:cubicBezTo>
                  <a:cubicBezTo>
                    <a:pt x="1432687" y="1507236"/>
                    <a:pt x="1432052" y="1503426"/>
                    <a:pt x="1431925" y="1499870"/>
                  </a:cubicBezTo>
                  <a:cubicBezTo>
                    <a:pt x="1431798" y="1496314"/>
                    <a:pt x="1431798" y="1494409"/>
                    <a:pt x="1432814" y="1489075"/>
                  </a:cubicBezTo>
                  <a:cubicBezTo>
                    <a:pt x="1435989" y="1473200"/>
                    <a:pt x="1452499" y="1436116"/>
                    <a:pt x="1463040" y="1395349"/>
                  </a:cubicBezTo>
                  <a:cubicBezTo>
                    <a:pt x="1481963" y="1322324"/>
                    <a:pt x="1501267" y="1193927"/>
                    <a:pt x="1524254" y="1084834"/>
                  </a:cubicBezTo>
                  <a:cubicBezTo>
                    <a:pt x="1550035" y="962406"/>
                    <a:pt x="1602867" y="732282"/>
                    <a:pt x="1611630" y="696214"/>
                  </a:cubicBezTo>
                  <a:cubicBezTo>
                    <a:pt x="1613027" y="690372"/>
                    <a:pt x="1613027" y="689229"/>
                    <a:pt x="1614297" y="686054"/>
                  </a:cubicBezTo>
                  <a:cubicBezTo>
                    <a:pt x="1615567" y="682752"/>
                    <a:pt x="1617345" y="679577"/>
                    <a:pt x="1619377" y="676783"/>
                  </a:cubicBezTo>
                  <a:cubicBezTo>
                    <a:pt x="1621409" y="673989"/>
                    <a:pt x="1623695" y="671322"/>
                    <a:pt x="1626362" y="669036"/>
                  </a:cubicBezTo>
                  <a:cubicBezTo>
                    <a:pt x="1629029" y="666750"/>
                    <a:pt x="1631950" y="664718"/>
                    <a:pt x="1635125" y="663194"/>
                  </a:cubicBezTo>
                  <a:cubicBezTo>
                    <a:pt x="1638173" y="661670"/>
                    <a:pt x="1641602" y="660400"/>
                    <a:pt x="1645031" y="659638"/>
                  </a:cubicBezTo>
                  <a:cubicBezTo>
                    <a:pt x="1648460" y="658876"/>
                    <a:pt x="1652016" y="658622"/>
                    <a:pt x="1655445" y="658622"/>
                  </a:cubicBezTo>
                  <a:cubicBezTo>
                    <a:pt x="1658874" y="658622"/>
                    <a:pt x="1662430" y="659130"/>
                    <a:pt x="1665859" y="660019"/>
                  </a:cubicBezTo>
                  <a:cubicBezTo>
                    <a:pt x="1669161" y="660908"/>
                    <a:pt x="1672590" y="662178"/>
                    <a:pt x="1675638" y="663829"/>
                  </a:cubicBezTo>
                  <a:cubicBezTo>
                    <a:pt x="1678686" y="665480"/>
                    <a:pt x="1681607" y="667639"/>
                    <a:pt x="1684147" y="669925"/>
                  </a:cubicBezTo>
                  <a:cubicBezTo>
                    <a:pt x="1686687" y="672338"/>
                    <a:pt x="1689100" y="675005"/>
                    <a:pt x="1691005" y="677926"/>
                  </a:cubicBezTo>
                  <a:cubicBezTo>
                    <a:pt x="1692910" y="680847"/>
                    <a:pt x="1694688" y="684022"/>
                    <a:pt x="1695831" y="687324"/>
                  </a:cubicBezTo>
                  <a:cubicBezTo>
                    <a:pt x="1696974" y="690626"/>
                    <a:pt x="1697736" y="694182"/>
                    <a:pt x="1698117" y="697611"/>
                  </a:cubicBezTo>
                  <a:cubicBezTo>
                    <a:pt x="1698498" y="701040"/>
                    <a:pt x="1698879" y="702945"/>
                    <a:pt x="1697990" y="708025"/>
                  </a:cubicBezTo>
                  <a:cubicBezTo>
                    <a:pt x="1695196" y="723265"/>
                    <a:pt x="1674114" y="761619"/>
                    <a:pt x="1665478" y="796544"/>
                  </a:cubicBezTo>
                  <a:cubicBezTo>
                    <a:pt x="1653667" y="843788"/>
                    <a:pt x="1653286" y="907161"/>
                    <a:pt x="1641983" y="967867"/>
                  </a:cubicBezTo>
                  <a:cubicBezTo>
                    <a:pt x="1628775" y="1038225"/>
                    <a:pt x="1603883" y="1120902"/>
                    <a:pt x="1588262" y="1193673"/>
                  </a:cubicBezTo>
                  <a:cubicBezTo>
                    <a:pt x="1573784" y="1261110"/>
                    <a:pt x="1556512" y="1365123"/>
                    <a:pt x="1550416" y="1389380"/>
                  </a:cubicBezTo>
                  <a:cubicBezTo>
                    <a:pt x="1549019" y="1394968"/>
                    <a:pt x="1548638" y="1396365"/>
                    <a:pt x="1547241" y="1399667"/>
                  </a:cubicBezTo>
                  <a:cubicBezTo>
                    <a:pt x="1545844" y="1402969"/>
                    <a:pt x="1543939" y="1406144"/>
                    <a:pt x="1541780" y="1408938"/>
                  </a:cubicBezTo>
                  <a:cubicBezTo>
                    <a:pt x="1539621" y="1411732"/>
                    <a:pt x="1537081" y="1414399"/>
                    <a:pt x="1534287" y="1416558"/>
                  </a:cubicBezTo>
                  <a:cubicBezTo>
                    <a:pt x="1531493" y="1418717"/>
                    <a:pt x="1528318" y="1420622"/>
                    <a:pt x="1525143" y="1422146"/>
                  </a:cubicBezTo>
                  <a:cubicBezTo>
                    <a:pt x="1521968" y="1423670"/>
                    <a:pt x="1518412" y="1424813"/>
                    <a:pt x="1514983" y="1425448"/>
                  </a:cubicBezTo>
                  <a:cubicBezTo>
                    <a:pt x="1511427" y="1426083"/>
                    <a:pt x="1507744" y="1426337"/>
                    <a:pt x="1504188" y="1426210"/>
                  </a:cubicBezTo>
                  <a:cubicBezTo>
                    <a:pt x="1500632" y="1426083"/>
                    <a:pt x="1497076" y="1425448"/>
                    <a:pt x="1493647" y="1424432"/>
                  </a:cubicBezTo>
                  <a:cubicBezTo>
                    <a:pt x="1490218" y="1423416"/>
                    <a:pt x="1486916" y="1421892"/>
                    <a:pt x="1483868" y="1420114"/>
                  </a:cubicBezTo>
                  <a:cubicBezTo>
                    <a:pt x="1480820" y="1418336"/>
                    <a:pt x="1477899" y="1416050"/>
                    <a:pt x="1475359" y="1413510"/>
                  </a:cubicBezTo>
                  <a:cubicBezTo>
                    <a:pt x="1472819" y="1410970"/>
                    <a:pt x="1470533" y="1408176"/>
                    <a:pt x="1468628" y="1405128"/>
                  </a:cubicBezTo>
                  <a:cubicBezTo>
                    <a:pt x="1466723" y="1402080"/>
                    <a:pt x="1465199" y="1398778"/>
                    <a:pt x="1464056" y="1395349"/>
                  </a:cubicBezTo>
                  <a:cubicBezTo>
                    <a:pt x="1462913" y="1391920"/>
                    <a:pt x="1462278" y="1388364"/>
                    <a:pt x="1462024" y="1384808"/>
                  </a:cubicBezTo>
                  <a:cubicBezTo>
                    <a:pt x="1461770" y="1381252"/>
                    <a:pt x="1461643" y="1379220"/>
                    <a:pt x="1462659" y="1374140"/>
                  </a:cubicBezTo>
                  <a:cubicBezTo>
                    <a:pt x="1465580" y="1359408"/>
                    <a:pt x="1481709" y="1328420"/>
                    <a:pt x="1491234" y="1291209"/>
                  </a:cubicBezTo>
                  <a:cubicBezTo>
                    <a:pt x="1509649" y="1219581"/>
                    <a:pt x="1531747" y="1083564"/>
                    <a:pt x="1546352" y="970026"/>
                  </a:cubicBezTo>
                  <a:cubicBezTo>
                    <a:pt x="1562608" y="843280"/>
                    <a:pt x="1572514" y="600456"/>
                    <a:pt x="1581150" y="565531"/>
                  </a:cubicBezTo>
                  <a:cubicBezTo>
                    <a:pt x="1582547" y="560070"/>
                    <a:pt x="1583309" y="559308"/>
                    <a:pt x="1584960" y="556514"/>
                  </a:cubicBezTo>
                  <a:cubicBezTo>
                    <a:pt x="1586611" y="553720"/>
                    <a:pt x="1588516" y="551053"/>
                    <a:pt x="1590802" y="548767"/>
                  </a:cubicBezTo>
                  <a:cubicBezTo>
                    <a:pt x="1593088" y="546481"/>
                    <a:pt x="1595628" y="544322"/>
                    <a:pt x="1598422" y="542544"/>
                  </a:cubicBezTo>
                  <a:cubicBezTo>
                    <a:pt x="1601216" y="540766"/>
                    <a:pt x="1604264" y="539369"/>
                    <a:pt x="1607312" y="538353"/>
                  </a:cubicBezTo>
                  <a:cubicBezTo>
                    <a:pt x="1610360" y="537337"/>
                    <a:pt x="1613662" y="536575"/>
                    <a:pt x="1616964" y="536321"/>
                  </a:cubicBezTo>
                  <a:cubicBezTo>
                    <a:pt x="1620139" y="536067"/>
                    <a:pt x="1623568" y="536194"/>
                    <a:pt x="1626743" y="536702"/>
                  </a:cubicBezTo>
                  <a:cubicBezTo>
                    <a:pt x="1629918" y="537210"/>
                    <a:pt x="1633093" y="538226"/>
                    <a:pt x="1636141" y="539496"/>
                  </a:cubicBezTo>
                  <a:cubicBezTo>
                    <a:pt x="1639062" y="540766"/>
                    <a:pt x="1642110" y="542417"/>
                    <a:pt x="1644650" y="544322"/>
                  </a:cubicBezTo>
                  <a:cubicBezTo>
                    <a:pt x="1647317" y="546227"/>
                    <a:pt x="1649730" y="548640"/>
                    <a:pt x="1651762" y="551180"/>
                  </a:cubicBezTo>
                  <a:cubicBezTo>
                    <a:pt x="1653794" y="553720"/>
                    <a:pt x="1655572" y="556514"/>
                    <a:pt x="1656969" y="559435"/>
                  </a:cubicBezTo>
                  <a:cubicBezTo>
                    <a:pt x="1658366" y="562356"/>
                    <a:pt x="1659382" y="565658"/>
                    <a:pt x="1660017" y="568833"/>
                  </a:cubicBezTo>
                  <a:cubicBezTo>
                    <a:pt x="1660652" y="572008"/>
                    <a:pt x="1660906" y="575310"/>
                    <a:pt x="1660779" y="578612"/>
                  </a:cubicBezTo>
                  <a:cubicBezTo>
                    <a:pt x="1660652" y="581787"/>
                    <a:pt x="1660271" y="583311"/>
                    <a:pt x="1659255" y="588264"/>
                  </a:cubicBezTo>
                  <a:cubicBezTo>
                    <a:pt x="1655318" y="606806"/>
                    <a:pt x="1638808" y="666750"/>
                    <a:pt x="1624711" y="717296"/>
                  </a:cubicBezTo>
                  <a:cubicBezTo>
                    <a:pt x="1604518" y="789686"/>
                    <a:pt x="1575435" y="888238"/>
                    <a:pt x="1548511" y="980694"/>
                  </a:cubicBezTo>
                  <a:cubicBezTo>
                    <a:pt x="1518539" y="1083691"/>
                    <a:pt x="1485011" y="1200404"/>
                    <a:pt x="1452753" y="1307084"/>
                  </a:cubicBezTo>
                  <a:cubicBezTo>
                    <a:pt x="1421511" y="1410335"/>
                    <a:pt x="1369822" y="1580769"/>
                    <a:pt x="1358265" y="1611122"/>
                  </a:cubicBezTo>
                  <a:cubicBezTo>
                    <a:pt x="1356233" y="1616583"/>
                    <a:pt x="1355725" y="1617726"/>
                    <a:pt x="1353947" y="1620647"/>
                  </a:cubicBezTo>
                  <a:cubicBezTo>
                    <a:pt x="1352169" y="1623695"/>
                    <a:pt x="1349883" y="1626489"/>
                    <a:pt x="1347470" y="1629029"/>
                  </a:cubicBezTo>
                  <a:cubicBezTo>
                    <a:pt x="1345057" y="1631442"/>
                    <a:pt x="1342136" y="1633728"/>
                    <a:pt x="1339215" y="1635506"/>
                  </a:cubicBezTo>
                  <a:cubicBezTo>
                    <a:pt x="1336167" y="1637284"/>
                    <a:pt x="1332865" y="1638681"/>
                    <a:pt x="1329563" y="1639697"/>
                  </a:cubicBezTo>
                  <a:cubicBezTo>
                    <a:pt x="1326261" y="1640713"/>
                    <a:pt x="1322705" y="1641348"/>
                    <a:pt x="1319276" y="1641602"/>
                  </a:cubicBezTo>
                  <a:cubicBezTo>
                    <a:pt x="1315847" y="1641856"/>
                    <a:pt x="1312164" y="1641602"/>
                    <a:pt x="1308735" y="1640967"/>
                  </a:cubicBezTo>
                  <a:cubicBezTo>
                    <a:pt x="1305306" y="1640332"/>
                    <a:pt x="1301877" y="1639316"/>
                    <a:pt x="1298702" y="1637919"/>
                  </a:cubicBezTo>
                  <a:cubicBezTo>
                    <a:pt x="1295527" y="1636522"/>
                    <a:pt x="1292479" y="1634617"/>
                    <a:pt x="1289812" y="1632458"/>
                  </a:cubicBezTo>
                  <a:cubicBezTo>
                    <a:pt x="1287018" y="1630299"/>
                    <a:pt x="1284478" y="1627759"/>
                    <a:pt x="1282319" y="1624965"/>
                  </a:cubicBezTo>
                  <a:cubicBezTo>
                    <a:pt x="1280160" y="1622171"/>
                    <a:pt x="1278255" y="1619123"/>
                    <a:pt x="1276858" y="1615948"/>
                  </a:cubicBezTo>
                  <a:cubicBezTo>
                    <a:pt x="1275461" y="1612773"/>
                    <a:pt x="1274445" y="1609344"/>
                    <a:pt x="1273810" y="1605915"/>
                  </a:cubicBezTo>
                  <a:cubicBezTo>
                    <a:pt x="1273175" y="1602486"/>
                    <a:pt x="1272921" y="1598803"/>
                    <a:pt x="1273175" y="1595374"/>
                  </a:cubicBezTo>
                  <a:cubicBezTo>
                    <a:pt x="1273429" y="1591945"/>
                    <a:pt x="1273429" y="1589532"/>
                    <a:pt x="1275080" y="1585087"/>
                  </a:cubicBezTo>
                  <a:cubicBezTo>
                    <a:pt x="1278509" y="1575689"/>
                    <a:pt x="1290320" y="1561846"/>
                    <a:pt x="1298321" y="1543304"/>
                  </a:cubicBezTo>
                  <a:cubicBezTo>
                    <a:pt x="1312291" y="1510792"/>
                    <a:pt x="1327531" y="1459230"/>
                    <a:pt x="1342136" y="1403477"/>
                  </a:cubicBezTo>
                  <a:cubicBezTo>
                    <a:pt x="1363218" y="1323213"/>
                    <a:pt x="1380236" y="1212088"/>
                    <a:pt x="1405636" y="1106170"/>
                  </a:cubicBezTo>
                  <a:cubicBezTo>
                    <a:pt x="1435227" y="982853"/>
                    <a:pt x="1486916" y="823976"/>
                    <a:pt x="1511554" y="708533"/>
                  </a:cubicBezTo>
                  <a:cubicBezTo>
                    <a:pt x="1530223" y="621157"/>
                    <a:pt x="1541653" y="502793"/>
                    <a:pt x="1549019" y="475996"/>
                  </a:cubicBezTo>
                  <a:cubicBezTo>
                    <a:pt x="1550670" y="470154"/>
                    <a:pt x="1551305" y="468884"/>
                    <a:pt x="1553083" y="465709"/>
                  </a:cubicBezTo>
                  <a:cubicBezTo>
                    <a:pt x="1554861" y="462534"/>
                    <a:pt x="1557020" y="459359"/>
                    <a:pt x="1559433" y="456692"/>
                  </a:cubicBezTo>
                  <a:cubicBezTo>
                    <a:pt x="1561846" y="454025"/>
                    <a:pt x="1564640" y="451485"/>
                    <a:pt x="1567688" y="449453"/>
                  </a:cubicBezTo>
                  <a:cubicBezTo>
                    <a:pt x="1570736" y="447421"/>
                    <a:pt x="1574038" y="445770"/>
                    <a:pt x="1577467" y="444500"/>
                  </a:cubicBezTo>
                  <a:cubicBezTo>
                    <a:pt x="1580896" y="443230"/>
                    <a:pt x="1584579" y="442341"/>
                    <a:pt x="1588262" y="441960"/>
                  </a:cubicBezTo>
                  <a:cubicBezTo>
                    <a:pt x="1591945" y="441579"/>
                    <a:pt x="1595628" y="441579"/>
                    <a:pt x="1599311" y="442087"/>
                  </a:cubicBezTo>
                  <a:cubicBezTo>
                    <a:pt x="1602867" y="442595"/>
                    <a:pt x="1606550" y="443484"/>
                    <a:pt x="1609979" y="444754"/>
                  </a:cubicBezTo>
                  <a:cubicBezTo>
                    <a:pt x="1613408" y="446151"/>
                    <a:pt x="1616710" y="447929"/>
                    <a:pt x="1619631" y="450088"/>
                  </a:cubicBezTo>
                  <a:cubicBezTo>
                    <a:pt x="1622679" y="452247"/>
                    <a:pt x="1625473" y="454660"/>
                    <a:pt x="1627886" y="457454"/>
                  </a:cubicBezTo>
                  <a:cubicBezTo>
                    <a:pt x="1630299" y="460248"/>
                    <a:pt x="1632331" y="463296"/>
                    <a:pt x="1633982" y="466598"/>
                  </a:cubicBezTo>
                  <a:cubicBezTo>
                    <a:pt x="1635633" y="469773"/>
                    <a:pt x="1636903" y="473329"/>
                    <a:pt x="1637792" y="476885"/>
                  </a:cubicBezTo>
                  <a:cubicBezTo>
                    <a:pt x="1638681" y="480441"/>
                    <a:pt x="1639062" y="484124"/>
                    <a:pt x="1639062" y="487807"/>
                  </a:cubicBezTo>
                  <a:cubicBezTo>
                    <a:pt x="1639062" y="491490"/>
                    <a:pt x="1639316" y="494030"/>
                    <a:pt x="1637665" y="498729"/>
                  </a:cubicBezTo>
                  <a:cubicBezTo>
                    <a:pt x="1633728" y="509651"/>
                    <a:pt x="1616583" y="524510"/>
                    <a:pt x="1606296" y="548513"/>
                  </a:cubicBezTo>
                  <a:cubicBezTo>
                    <a:pt x="1585087" y="598170"/>
                    <a:pt x="1564767" y="707898"/>
                    <a:pt x="1544701" y="792607"/>
                  </a:cubicBezTo>
                  <a:cubicBezTo>
                    <a:pt x="1523111" y="883793"/>
                    <a:pt x="1502918" y="986790"/>
                    <a:pt x="1481455" y="1077595"/>
                  </a:cubicBezTo>
                  <a:cubicBezTo>
                    <a:pt x="1461770" y="1161288"/>
                    <a:pt x="1428750" y="1289050"/>
                    <a:pt x="1421384" y="1318006"/>
                  </a:cubicBezTo>
                  <a:cubicBezTo>
                    <a:pt x="1419733" y="1324356"/>
                    <a:pt x="1419733" y="1326007"/>
                    <a:pt x="1418336" y="1329690"/>
                  </a:cubicBezTo>
                  <a:cubicBezTo>
                    <a:pt x="1416812" y="1333373"/>
                    <a:pt x="1414907" y="1337056"/>
                    <a:pt x="1412621" y="1340358"/>
                  </a:cubicBezTo>
                  <a:cubicBezTo>
                    <a:pt x="1410335" y="1343660"/>
                    <a:pt x="1407541" y="1346708"/>
                    <a:pt x="1404493" y="1349248"/>
                  </a:cubicBezTo>
                  <a:cubicBezTo>
                    <a:pt x="1401445" y="1351915"/>
                    <a:pt x="1398016" y="1354201"/>
                    <a:pt x="1394460" y="1355979"/>
                  </a:cubicBezTo>
                  <a:cubicBezTo>
                    <a:pt x="1390904" y="1357757"/>
                    <a:pt x="1387094" y="1359154"/>
                    <a:pt x="1383157" y="1360043"/>
                  </a:cubicBezTo>
                  <a:cubicBezTo>
                    <a:pt x="1379220" y="1360932"/>
                    <a:pt x="1375156" y="1361313"/>
                    <a:pt x="1371092" y="1361313"/>
                  </a:cubicBezTo>
                  <a:cubicBezTo>
                    <a:pt x="1367155" y="1361313"/>
                    <a:pt x="1362964" y="1360805"/>
                    <a:pt x="1359154" y="1359789"/>
                  </a:cubicBezTo>
                  <a:cubicBezTo>
                    <a:pt x="1355344" y="1358773"/>
                    <a:pt x="1351534" y="1357249"/>
                    <a:pt x="1347978" y="1355344"/>
                  </a:cubicBezTo>
                  <a:cubicBezTo>
                    <a:pt x="1344422" y="1353439"/>
                    <a:pt x="1340993" y="1350899"/>
                    <a:pt x="1338072" y="1348232"/>
                  </a:cubicBezTo>
                  <a:cubicBezTo>
                    <a:pt x="1335151" y="1345565"/>
                    <a:pt x="1332484" y="1342390"/>
                    <a:pt x="1330198" y="1339088"/>
                  </a:cubicBezTo>
                  <a:cubicBezTo>
                    <a:pt x="1328039" y="1335786"/>
                    <a:pt x="1326134" y="1332103"/>
                    <a:pt x="1324737" y="1328420"/>
                  </a:cubicBezTo>
                  <a:cubicBezTo>
                    <a:pt x="1323340" y="1324610"/>
                    <a:pt x="1322451" y="1320546"/>
                    <a:pt x="1322070" y="1316609"/>
                  </a:cubicBezTo>
                  <a:cubicBezTo>
                    <a:pt x="1321689" y="1312672"/>
                    <a:pt x="1321435" y="1309878"/>
                    <a:pt x="1322197" y="1304544"/>
                  </a:cubicBezTo>
                  <a:cubicBezTo>
                    <a:pt x="1323721" y="1293114"/>
                    <a:pt x="1331595" y="1274826"/>
                    <a:pt x="1335913" y="1252093"/>
                  </a:cubicBezTo>
                  <a:cubicBezTo>
                    <a:pt x="1343533" y="1211834"/>
                    <a:pt x="1346581" y="1144397"/>
                    <a:pt x="1356106" y="1082040"/>
                  </a:cubicBezTo>
                  <a:cubicBezTo>
                    <a:pt x="1367917" y="1005078"/>
                    <a:pt x="1395222" y="890524"/>
                    <a:pt x="1404239" y="825627"/>
                  </a:cubicBezTo>
                  <a:cubicBezTo>
                    <a:pt x="1409700" y="786257"/>
                    <a:pt x="1408684" y="745617"/>
                    <a:pt x="1413002" y="730250"/>
                  </a:cubicBezTo>
                  <a:cubicBezTo>
                    <a:pt x="1414526" y="725043"/>
                    <a:pt x="1415923" y="723265"/>
                    <a:pt x="1417955" y="720217"/>
                  </a:cubicBezTo>
                  <a:cubicBezTo>
                    <a:pt x="1419987" y="717042"/>
                    <a:pt x="1422527" y="714121"/>
                    <a:pt x="1425194" y="711581"/>
                  </a:cubicBezTo>
                  <a:cubicBezTo>
                    <a:pt x="1427861" y="709041"/>
                    <a:pt x="1431036" y="706755"/>
                    <a:pt x="1434211" y="704977"/>
                  </a:cubicBezTo>
                  <a:cubicBezTo>
                    <a:pt x="1437386" y="703199"/>
                    <a:pt x="1440942" y="701675"/>
                    <a:pt x="1444498" y="700659"/>
                  </a:cubicBezTo>
                  <a:cubicBezTo>
                    <a:pt x="1448054" y="699643"/>
                    <a:pt x="1451991" y="699135"/>
                    <a:pt x="1455674" y="699008"/>
                  </a:cubicBezTo>
                  <a:cubicBezTo>
                    <a:pt x="1459357" y="698881"/>
                    <a:pt x="1463167" y="699262"/>
                    <a:pt x="1466723" y="700024"/>
                  </a:cubicBezTo>
                  <a:cubicBezTo>
                    <a:pt x="1470406" y="700786"/>
                    <a:pt x="1474089" y="702056"/>
                    <a:pt x="1477391" y="703707"/>
                  </a:cubicBezTo>
                  <a:cubicBezTo>
                    <a:pt x="1480693" y="705358"/>
                    <a:pt x="1483995" y="707390"/>
                    <a:pt x="1486789" y="709803"/>
                  </a:cubicBezTo>
                  <a:cubicBezTo>
                    <a:pt x="1489583" y="712216"/>
                    <a:pt x="1492250" y="715010"/>
                    <a:pt x="1494409" y="718058"/>
                  </a:cubicBezTo>
                  <a:cubicBezTo>
                    <a:pt x="1496568" y="721106"/>
                    <a:pt x="1498473" y="724408"/>
                    <a:pt x="1499870" y="727837"/>
                  </a:cubicBezTo>
                  <a:cubicBezTo>
                    <a:pt x="1501267" y="731266"/>
                    <a:pt x="1502410" y="734949"/>
                    <a:pt x="1502918" y="738632"/>
                  </a:cubicBezTo>
                  <a:cubicBezTo>
                    <a:pt x="1503426" y="742315"/>
                    <a:pt x="1503553" y="746125"/>
                    <a:pt x="1503172" y="749808"/>
                  </a:cubicBezTo>
                  <a:cubicBezTo>
                    <a:pt x="1502791" y="753491"/>
                    <a:pt x="1502029" y="754761"/>
                    <a:pt x="1500886" y="760730"/>
                  </a:cubicBezTo>
                  <a:cubicBezTo>
                    <a:pt x="1495552" y="788289"/>
                    <a:pt x="1482217" y="910971"/>
                    <a:pt x="1460627" y="993394"/>
                  </a:cubicBezTo>
                  <a:cubicBezTo>
                    <a:pt x="1434973" y="1091438"/>
                    <a:pt x="1397000" y="1244600"/>
                    <a:pt x="1348867" y="1308481"/>
                  </a:cubicBezTo>
                  <a:cubicBezTo>
                    <a:pt x="1319784" y="1346962"/>
                    <a:pt x="1286637" y="1372870"/>
                    <a:pt x="1249934" y="1379220"/>
                  </a:cubicBezTo>
                  <a:cubicBezTo>
                    <a:pt x="1211707" y="1385824"/>
                    <a:pt x="1134110" y="1335913"/>
                    <a:pt x="1123315" y="1343406"/>
                  </a:cubicBezTo>
                  <a:cubicBezTo>
                    <a:pt x="1120013" y="1345692"/>
                    <a:pt x="1123061" y="1351661"/>
                    <a:pt x="1122172" y="1355725"/>
                  </a:cubicBezTo>
                  <a:cubicBezTo>
                    <a:pt x="1121283" y="1359662"/>
                    <a:pt x="1120013" y="1363726"/>
                    <a:pt x="1118235" y="1367409"/>
                  </a:cubicBezTo>
                  <a:cubicBezTo>
                    <a:pt x="1116457" y="1371092"/>
                    <a:pt x="1114171" y="1374648"/>
                    <a:pt x="1111504" y="1377823"/>
                  </a:cubicBezTo>
                  <a:cubicBezTo>
                    <a:pt x="1108837" y="1380998"/>
                    <a:pt x="1105789" y="1383792"/>
                    <a:pt x="1102487" y="1386205"/>
                  </a:cubicBezTo>
                  <a:cubicBezTo>
                    <a:pt x="1099185" y="1388618"/>
                    <a:pt x="1095629" y="1390777"/>
                    <a:pt x="1091819" y="1392301"/>
                  </a:cubicBezTo>
                  <a:cubicBezTo>
                    <a:pt x="1088009" y="1393952"/>
                    <a:pt x="1083945" y="1395095"/>
                    <a:pt x="1079881" y="1395730"/>
                  </a:cubicBezTo>
                  <a:cubicBezTo>
                    <a:pt x="1075817" y="1396365"/>
                    <a:pt x="1071626" y="1396492"/>
                    <a:pt x="1067562" y="1396111"/>
                  </a:cubicBezTo>
                  <a:cubicBezTo>
                    <a:pt x="1063498" y="1395730"/>
                    <a:pt x="1059307" y="1394968"/>
                    <a:pt x="1055370" y="1393571"/>
                  </a:cubicBezTo>
                  <a:cubicBezTo>
                    <a:pt x="1051560" y="1392301"/>
                    <a:pt x="1047750" y="1390269"/>
                    <a:pt x="1044321" y="1388110"/>
                  </a:cubicBezTo>
                  <a:cubicBezTo>
                    <a:pt x="1040892" y="1385824"/>
                    <a:pt x="1037590" y="1383157"/>
                    <a:pt x="1034796" y="1380236"/>
                  </a:cubicBezTo>
                  <a:cubicBezTo>
                    <a:pt x="1032002" y="1377315"/>
                    <a:pt x="1029462" y="1373886"/>
                    <a:pt x="1027430" y="1370330"/>
                  </a:cubicBezTo>
                  <a:cubicBezTo>
                    <a:pt x="1025398" y="1366774"/>
                    <a:pt x="1023874" y="1362837"/>
                    <a:pt x="1022731" y="1358900"/>
                  </a:cubicBezTo>
                  <a:cubicBezTo>
                    <a:pt x="1021588" y="1354963"/>
                    <a:pt x="1021588" y="1353820"/>
                    <a:pt x="1020826" y="1346708"/>
                  </a:cubicBezTo>
                  <a:cubicBezTo>
                    <a:pt x="1016127" y="1299083"/>
                    <a:pt x="996696" y="843153"/>
                    <a:pt x="997966" y="793369"/>
                  </a:cubicBezTo>
                  <a:cubicBezTo>
                    <a:pt x="998220" y="785622"/>
                    <a:pt x="998347" y="784225"/>
                    <a:pt x="999236" y="779907"/>
                  </a:cubicBezTo>
                  <a:cubicBezTo>
                    <a:pt x="1000125" y="775462"/>
                    <a:pt x="1001649" y="771144"/>
                    <a:pt x="1003554" y="767080"/>
                  </a:cubicBezTo>
                  <a:cubicBezTo>
                    <a:pt x="1005459" y="763016"/>
                    <a:pt x="1007999" y="759079"/>
                    <a:pt x="1010920" y="755650"/>
                  </a:cubicBezTo>
                  <a:cubicBezTo>
                    <a:pt x="1013841" y="752221"/>
                    <a:pt x="1017270" y="748919"/>
                    <a:pt x="1020826" y="746252"/>
                  </a:cubicBezTo>
                  <a:cubicBezTo>
                    <a:pt x="1024382" y="743585"/>
                    <a:pt x="1028446" y="741299"/>
                    <a:pt x="1032510" y="739648"/>
                  </a:cubicBezTo>
                  <a:cubicBezTo>
                    <a:pt x="1036701" y="737870"/>
                    <a:pt x="1041146" y="736600"/>
                    <a:pt x="1045591" y="735965"/>
                  </a:cubicBezTo>
                  <a:cubicBezTo>
                    <a:pt x="1050036" y="735330"/>
                    <a:pt x="1054735" y="735203"/>
                    <a:pt x="1059180" y="735584"/>
                  </a:cubicBezTo>
                  <a:cubicBezTo>
                    <a:pt x="1063625" y="735965"/>
                    <a:pt x="1068197" y="736981"/>
                    <a:pt x="1072388" y="738378"/>
                  </a:cubicBezTo>
                  <a:cubicBezTo>
                    <a:pt x="1076579" y="739775"/>
                    <a:pt x="1080770" y="741807"/>
                    <a:pt x="1084580" y="744220"/>
                  </a:cubicBezTo>
                  <a:cubicBezTo>
                    <a:pt x="1088390" y="746633"/>
                    <a:pt x="1092073" y="749554"/>
                    <a:pt x="1095121" y="752856"/>
                  </a:cubicBezTo>
                  <a:cubicBezTo>
                    <a:pt x="1098169" y="756158"/>
                    <a:pt x="1100963" y="759841"/>
                    <a:pt x="1103122" y="763778"/>
                  </a:cubicBezTo>
                  <a:cubicBezTo>
                    <a:pt x="1105281" y="767715"/>
                    <a:pt x="1107059" y="772033"/>
                    <a:pt x="1108329" y="776351"/>
                  </a:cubicBezTo>
                  <a:cubicBezTo>
                    <a:pt x="1109472" y="780669"/>
                    <a:pt x="1110361" y="789686"/>
                    <a:pt x="1110361" y="789686"/>
                  </a:cubicBezTo>
                </a:path>
              </a:pathLst>
            </a:custGeom>
            <a:solidFill>
              <a:srgbClr val="022C5F"/>
            </a:solidFill>
            <a:ln cap="sq">
              <a:noFill/>
              <a:prstDash val="solid"/>
              <a:miter/>
            </a:ln>
          </p:spPr>
        </p:sp>
      </p:grpSp>
      <p:grpSp>
        <p:nvGrpSpPr>
          <p:cNvPr id="10" name="Group 10"/>
          <p:cNvGrpSpPr/>
          <p:nvPr/>
        </p:nvGrpSpPr>
        <p:grpSpPr>
          <a:xfrm>
            <a:off x="3813810" y="1080230"/>
            <a:ext cx="839248" cy="767524"/>
            <a:chOff x="0" y="0"/>
            <a:chExt cx="1118997" cy="1023366"/>
          </a:xfrm>
        </p:grpSpPr>
        <p:sp>
          <p:nvSpPr>
            <p:cNvPr id="11" name="Freeform 11"/>
            <p:cNvSpPr/>
            <p:nvPr/>
          </p:nvSpPr>
          <p:spPr>
            <a:xfrm>
              <a:off x="50673" y="42291"/>
              <a:ext cx="1018159" cy="930783"/>
            </a:xfrm>
            <a:custGeom>
              <a:avLst/>
              <a:gdLst/>
              <a:ahLst/>
              <a:cxnLst/>
              <a:rect l="l" t="t" r="r" b="b"/>
              <a:pathLst>
                <a:path w="1018159" h="930783">
                  <a:moveTo>
                    <a:pt x="177292" y="192024"/>
                  </a:moveTo>
                  <a:cubicBezTo>
                    <a:pt x="148971" y="372364"/>
                    <a:pt x="145161" y="503301"/>
                    <a:pt x="140970" y="593090"/>
                  </a:cubicBezTo>
                  <a:cubicBezTo>
                    <a:pt x="137414" y="668782"/>
                    <a:pt x="133477" y="750824"/>
                    <a:pt x="133477" y="802259"/>
                  </a:cubicBezTo>
                  <a:cubicBezTo>
                    <a:pt x="133477" y="832231"/>
                    <a:pt x="136652" y="859028"/>
                    <a:pt x="136017" y="873506"/>
                  </a:cubicBezTo>
                  <a:cubicBezTo>
                    <a:pt x="135763" y="879983"/>
                    <a:pt x="135382" y="882904"/>
                    <a:pt x="134239" y="887349"/>
                  </a:cubicBezTo>
                  <a:cubicBezTo>
                    <a:pt x="133096" y="891794"/>
                    <a:pt x="131318" y="896239"/>
                    <a:pt x="129159" y="900303"/>
                  </a:cubicBezTo>
                  <a:cubicBezTo>
                    <a:pt x="127000" y="904367"/>
                    <a:pt x="124333" y="908177"/>
                    <a:pt x="121285" y="911606"/>
                  </a:cubicBezTo>
                  <a:cubicBezTo>
                    <a:pt x="118237" y="915035"/>
                    <a:pt x="114554" y="918210"/>
                    <a:pt x="110744" y="920750"/>
                  </a:cubicBezTo>
                  <a:cubicBezTo>
                    <a:pt x="106934" y="923290"/>
                    <a:pt x="102743" y="925449"/>
                    <a:pt x="98425" y="927100"/>
                  </a:cubicBezTo>
                  <a:cubicBezTo>
                    <a:pt x="94107" y="928624"/>
                    <a:pt x="89535" y="929767"/>
                    <a:pt x="84963" y="930275"/>
                  </a:cubicBezTo>
                  <a:cubicBezTo>
                    <a:pt x="80391" y="930783"/>
                    <a:pt x="75692" y="930783"/>
                    <a:pt x="71120" y="930275"/>
                  </a:cubicBezTo>
                  <a:cubicBezTo>
                    <a:pt x="66548" y="929767"/>
                    <a:pt x="61976" y="928497"/>
                    <a:pt x="57658" y="926846"/>
                  </a:cubicBezTo>
                  <a:cubicBezTo>
                    <a:pt x="53340" y="925195"/>
                    <a:pt x="49149" y="923036"/>
                    <a:pt x="45466" y="920369"/>
                  </a:cubicBezTo>
                  <a:cubicBezTo>
                    <a:pt x="41656" y="917702"/>
                    <a:pt x="38227" y="914527"/>
                    <a:pt x="35179" y="911098"/>
                  </a:cubicBezTo>
                  <a:cubicBezTo>
                    <a:pt x="32131" y="907669"/>
                    <a:pt x="29464" y="903605"/>
                    <a:pt x="27305" y="899541"/>
                  </a:cubicBezTo>
                  <a:cubicBezTo>
                    <a:pt x="25146" y="895477"/>
                    <a:pt x="23495" y="891032"/>
                    <a:pt x="22479" y="886587"/>
                  </a:cubicBezTo>
                  <a:cubicBezTo>
                    <a:pt x="21463" y="882142"/>
                    <a:pt x="20320" y="879729"/>
                    <a:pt x="20955" y="872744"/>
                  </a:cubicBezTo>
                  <a:cubicBezTo>
                    <a:pt x="22987" y="849757"/>
                    <a:pt x="54356" y="783209"/>
                    <a:pt x="64516" y="726694"/>
                  </a:cubicBezTo>
                  <a:cubicBezTo>
                    <a:pt x="77978" y="652399"/>
                    <a:pt x="78232" y="544957"/>
                    <a:pt x="82169" y="463296"/>
                  </a:cubicBezTo>
                  <a:cubicBezTo>
                    <a:pt x="85598" y="392557"/>
                    <a:pt x="88773" y="308864"/>
                    <a:pt x="88011" y="265049"/>
                  </a:cubicBezTo>
                  <a:cubicBezTo>
                    <a:pt x="87630" y="243332"/>
                    <a:pt x="84582" y="227457"/>
                    <a:pt x="84963" y="216408"/>
                  </a:cubicBezTo>
                  <a:cubicBezTo>
                    <a:pt x="85090" y="210566"/>
                    <a:pt x="85471" y="207518"/>
                    <a:pt x="86614" y="203200"/>
                  </a:cubicBezTo>
                  <a:cubicBezTo>
                    <a:pt x="87630" y="199009"/>
                    <a:pt x="89408" y="194691"/>
                    <a:pt x="91440" y="190881"/>
                  </a:cubicBezTo>
                  <a:cubicBezTo>
                    <a:pt x="93472" y="187071"/>
                    <a:pt x="96012" y="183388"/>
                    <a:pt x="98933" y="180086"/>
                  </a:cubicBezTo>
                  <a:cubicBezTo>
                    <a:pt x="101854" y="176784"/>
                    <a:pt x="105283" y="173736"/>
                    <a:pt x="108839" y="171323"/>
                  </a:cubicBezTo>
                  <a:cubicBezTo>
                    <a:pt x="112522" y="168783"/>
                    <a:pt x="116586" y="166751"/>
                    <a:pt x="120650" y="165227"/>
                  </a:cubicBezTo>
                  <a:cubicBezTo>
                    <a:pt x="124714" y="163703"/>
                    <a:pt x="129159" y="162687"/>
                    <a:pt x="133477" y="162179"/>
                  </a:cubicBezTo>
                  <a:cubicBezTo>
                    <a:pt x="137795" y="161671"/>
                    <a:pt x="142367" y="161671"/>
                    <a:pt x="146685" y="162179"/>
                  </a:cubicBezTo>
                  <a:cubicBezTo>
                    <a:pt x="151003" y="162687"/>
                    <a:pt x="155448" y="163830"/>
                    <a:pt x="159512" y="165354"/>
                  </a:cubicBezTo>
                  <a:cubicBezTo>
                    <a:pt x="163576" y="166878"/>
                    <a:pt x="167640" y="169037"/>
                    <a:pt x="171196" y="171577"/>
                  </a:cubicBezTo>
                  <a:cubicBezTo>
                    <a:pt x="174752" y="174117"/>
                    <a:pt x="178181" y="177165"/>
                    <a:pt x="181102" y="180467"/>
                  </a:cubicBezTo>
                  <a:cubicBezTo>
                    <a:pt x="184023" y="183769"/>
                    <a:pt x="186436" y="187452"/>
                    <a:pt x="188468" y="191262"/>
                  </a:cubicBezTo>
                  <a:cubicBezTo>
                    <a:pt x="190500" y="195199"/>
                    <a:pt x="192151" y="199390"/>
                    <a:pt x="193167" y="203708"/>
                  </a:cubicBezTo>
                  <a:cubicBezTo>
                    <a:pt x="194183" y="207899"/>
                    <a:pt x="195199" y="210185"/>
                    <a:pt x="194691" y="216789"/>
                  </a:cubicBezTo>
                  <a:cubicBezTo>
                    <a:pt x="192786" y="239776"/>
                    <a:pt x="161290" y="320040"/>
                    <a:pt x="151765" y="368554"/>
                  </a:cubicBezTo>
                  <a:cubicBezTo>
                    <a:pt x="143256" y="411734"/>
                    <a:pt x="144018" y="452628"/>
                    <a:pt x="137668" y="493141"/>
                  </a:cubicBezTo>
                  <a:cubicBezTo>
                    <a:pt x="131445" y="532257"/>
                    <a:pt x="119507" y="574802"/>
                    <a:pt x="114427" y="607695"/>
                  </a:cubicBezTo>
                  <a:cubicBezTo>
                    <a:pt x="110617" y="632333"/>
                    <a:pt x="110617" y="659765"/>
                    <a:pt x="107696" y="672846"/>
                  </a:cubicBezTo>
                  <a:cubicBezTo>
                    <a:pt x="106426" y="678688"/>
                    <a:pt x="105283" y="681355"/>
                    <a:pt x="103378" y="685165"/>
                  </a:cubicBezTo>
                  <a:cubicBezTo>
                    <a:pt x="101473" y="689102"/>
                    <a:pt x="98933" y="692785"/>
                    <a:pt x="96139" y="696087"/>
                  </a:cubicBezTo>
                  <a:cubicBezTo>
                    <a:pt x="93345" y="699389"/>
                    <a:pt x="90043" y="702564"/>
                    <a:pt x="86487" y="705104"/>
                  </a:cubicBezTo>
                  <a:cubicBezTo>
                    <a:pt x="82931" y="707644"/>
                    <a:pt x="79121" y="709803"/>
                    <a:pt x="75057" y="711454"/>
                  </a:cubicBezTo>
                  <a:cubicBezTo>
                    <a:pt x="70993" y="713105"/>
                    <a:pt x="66675" y="714248"/>
                    <a:pt x="62357" y="714883"/>
                  </a:cubicBezTo>
                  <a:cubicBezTo>
                    <a:pt x="58039" y="715518"/>
                    <a:pt x="53594" y="715518"/>
                    <a:pt x="49276" y="715137"/>
                  </a:cubicBezTo>
                  <a:cubicBezTo>
                    <a:pt x="44958" y="714756"/>
                    <a:pt x="40513" y="713740"/>
                    <a:pt x="36449" y="712343"/>
                  </a:cubicBezTo>
                  <a:cubicBezTo>
                    <a:pt x="32385" y="710946"/>
                    <a:pt x="28321" y="708914"/>
                    <a:pt x="24638" y="706501"/>
                  </a:cubicBezTo>
                  <a:cubicBezTo>
                    <a:pt x="21082" y="704088"/>
                    <a:pt x="17653" y="701167"/>
                    <a:pt x="14732" y="697992"/>
                  </a:cubicBezTo>
                  <a:cubicBezTo>
                    <a:pt x="11811" y="694817"/>
                    <a:pt x="9144" y="691134"/>
                    <a:pt x="6985" y="687324"/>
                  </a:cubicBezTo>
                  <a:cubicBezTo>
                    <a:pt x="4826" y="683514"/>
                    <a:pt x="3175" y="679450"/>
                    <a:pt x="2032" y="675259"/>
                  </a:cubicBezTo>
                  <a:cubicBezTo>
                    <a:pt x="889" y="671068"/>
                    <a:pt x="254" y="666496"/>
                    <a:pt x="127" y="662178"/>
                  </a:cubicBezTo>
                  <a:cubicBezTo>
                    <a:pt x="0" y="657860"/>
                    <a:pt x="0" y="656082"/>
                    <a:pt x="1397" y="649224"/>
                  </a:cubicBezTo>
                  <a:cubicBezTo>
                    <a:pt x="7493" y="620141"/>
                    <a:pt x="52832" y="464185"/>
                    <a:pt x="75057" y="425831"/>
                  </a:cubicBezTo>
                  <a:cubicBezTo>
                    <a:pt x="84074" y="410210"/>
                    <a:pt x="95377" y="404368"/>
                    <a:pt x="100965" y="396875"/>
                  </a:cubicBezTo>
                  <a:cubicBezTo>
                    <a:pt x="104140" y="392557"/>
                    <a:pt x="105029" y="389255"/>
                    <a:pt x="107696" y="385953"/>
                  </a:cubicBezTo>
                  <a:cubicBezTo>
                    <a:pt x="110363" y="382651"/>
                    <a:pt x="113411" y="379476"/>
                    <a:pt x="116840" y="376936"/>
                  </a:cubicBezTo>
                  <a:cubicBezTo>
                    <a:pt x="120142" y="374396"/>
                    <a:pt x="123952" y="372110"/>
                    <a:pt x="127889" y="370459"/>
                  </a:cubicBezTo>
                  <a:cubicBezTo>
                    <a:pt x="131699" y="368808"/>
                    <a:pt x="135890" y="367538"/>
                    <a:pt x="140081" y="366776"/>
                  </a:cubicBezTo>
                  <a:cubicBezTo>
                    <a:pt x="144272" y="366014"/>
                    <a:pt x="148717" y="365760"/>
                    <a:pt x="152908" y="366014"/>
                  </a:cubicBezTo>
                  <a:cubicBezTo>
                    <a:pt x="157099" y="366268"/>
                    <a:pt x="161417" y="367157"/>
                    <a:pt x="165481" y="368427"/>
                  </a:cubicBezTo>
                  <a:cubicBezTo>
                    <a:pt x="169545" y="369697"/>
                    <a:pt x="173482" y="371475"/>
                    <a:pt x="177165" y="373761"/>
                  </a:cubicBezTo>
                  <a:cubicBezTo>
                    <a:pt x="180721" y="375920"/>
                    <a:pt x="184277" y="378714"/>
                    <a:pt x="187198" y="381762"/>
                  </a:cubicBezTo>
                  <a:cubicBezTo>
                    <a:pt x="190246" y="384810"/>
                    <a:pt x="192913" y="388239"/>
                    <a:pt x="195072" y="391922"/>
                  </a:cubicBezTo>
                  <a:cubicBezTo>
                    <a:pt x="197231" y="395605"/>
                    <a:pt x="198882" y="399669"/>
                    <a:pt x="200152" y="403733"/>
                  </a:cubicBezTo>
                  <a:cubicBezTo>
                    <a:pt x="201422" y="407797"/>
                    <a:pt x="202184" y="412115"/>
                    <a:pt x="202438" y="416306"/>
                  </a:cubicBezTo>
                  <a:cubicBezTo>
                    <a:pt x="202692" y="420497"/>
                    <a:pt x="202311" y="424942"/>
                    <a:pt x="201549" y="429133"/>
                  </a:cubicBezTo>
                  <a:cubicBezTo>
                    <a:pt x="200787" y="433324"/>
                    <a:pt x="198755" y="434848"/>
                    <a:pt x="197612" y="441325"/>
                  </a:cubicBezTo>
                  <a:cubicBezTo>
                    <a:pt x="193675" y="463042"/>
                    <a:pt x="192278" y="538734"/>
                    <a:pt x="190627" y="586994"/>
                  </a:cubicBezTo>
                  <a:cubicBezTo>
                    <a:pt x="188976" y="634492"/>
                    <a:pt x="187960" y="711327"/>
                    <a:pt x="187579" y="728345"/>
                  </a:cubicBezTo>
                  <a:cubicBezTo>
                    <a:pt x="187452" y="732155"/>
                    <a:pt x="187706" y="732663"/>
                    <a:pt x="187452" y="735203"/>
                  </a:cubicBezTo>
                  <a:cubicBezTo>
                    <a:pt x="187198" y="738505"/>
                    <a:pt x="186944" y="742823"/>
                    <a:pt x="185928" y="746379"/>
                  </a:cubicBezTo>
                  <a:cubicBezTo>
                    <a:pt x="185039" y="749935"/>
                    <a:pt x="183515" y="753491"/>
                    <a:pt x="181737" y="756793"/>
                  </a:cubicBezTo>
                  <a:cubicBezTo>
                    <a:pt x="179959" y="760095"/>
                    <a:pt x="177800" y="763143"/>
                    <a:pt x="175260" y="765937"/>
                  </a:cubicBezTo>
                  <a:cubicBezTo>
                    <a:pt x="172720" y="768731"/>
                    <a:pt x="169799" y="771271"/>
                    <a:pt x="166624" y="773303"/>
                  </a:cubicBezTo>
                  <a:cubicBezTo>
                    <a:pt x="163576" y="775335"/>
                    <a:pt x="160020" y="776986"/>
                    <a:pt x="156591" y="778256"/>
                  </a:cubicBezTo>
                  <a:cubicBezTo>
                    <a:pt x="153035" y="779526"/>
                    <a:pt x="149352" y="780415"/>
                    <a:pt x="145669" y="780796"/>
                  </a:cubicBezTo>
                  <a:cubicBezTo>
                    <a:pt x="141986" y="781177"/>
                    <a:pt x="138176" y="781177"/>
                    <a:pt x="134493" y="780669"/>
                  </a:cubicBezTo>
                  <a:cubicBezTo>
                    <a:pt x="130810" y="780161"/>
                    <a:pt x="127000" y="779145"/>
                    <a:pt x="123571" y="777748"/>
                  </a:cubicBezTo>
                  <a:cubicBezTo>
                    <a:pt x="120142" y="776351"/>
                    <a:pt x="116840" y="774573"/>
                    <a:pt x="113792" y="772414"/>
                  </a:cubicBezTo>
                  <a:cubicBezTo>
                    <a:pt x="110744" y="770255"/>
                    <a:pt x="107823" y="767588"/>
                    <a:pt x="105410" y="764794"/>
                  </a:cubicBezTo>
                  <a:cubicBezTo>
                    <a:pt x="102997" y="762000"/>
                    <a:pt x="100838" y="758825"/>
                    <a:pt x="99187" y="755523"/>
                  </a:cubicBezTo>
                  <a:cubicBezTo>
                    <a:pt x="97536" y="752221"/>
                    <a:pt x="96139" y="748538"/>
                    <a:pt x="95377" y="744855"/>
                  </a:cubicBezTo>
                  <a:cubicBezTo>
                    <a:pt x="94615" y="741172"/>
                    <a:pt x="94107" y="739394"/>
                    <a:pt x="94234" y="733679"/>
                  </a:cubicBezTo>
                  <a:cubicBezTo>
                    <a:pt x="94488" y="714248"/>
                    <a:pt x="98298" y="647065"/>
                    <a:pt x="111379" y="605663"/>
                  </a:cubicBezTo>
                  <a:cubicBezTo>
                    <a:pt x="125095" y="562229"/>
                    <a:pt x="172212" y="477774"/>
                    <a:pt x="176657" y="479425"/>
                  </a:cubicBezTo>
                  <a:cubicBezTo>
                    <a:pt x="179959" y="480695"/>
                    <a:pt x="163576" y="532511"/>
                    <a:pt x="157353" y="557149"/>
                  </a:cubicBezTo>
                  <a:cubicBezTo>
                    <a:pt x="151765" y="579628"/>
                    <a:pt x="146304" y="609092"/>
                    <a:pt x="141224" y="621411"/>
                  </a:cubicBezTo>
                  <a:cubicBezTo>
                    <a:pt x="138938" y="626872"/>
                    <a:pt x="137160" y="629158"/>
                    <a:pt x="134620" y="632460"/>
                  </a:cubicBezTo>
                  <a:cubicBezTo>
                    <a:pt x="132080" y="635762"/>
                    <a:pt x="129032" y="638810"/>
                    <a:pt x="125730" y="641477"/>
                  </a:cubicBezTo>
                  <a:cubicBezTo>
                    <a:pt x="122428" y="644144"/>
                    <a:pt x="118618" y="646430"/>
                    <a:pt x="114808" y="648208"/>
                  </a:cubicBezTo>
                  <a:cubicBezTo>
                    <a:pt x="110998" y="649986"/>
                    <a:pt x="106807" y="651383"/>
                    <a:pt x="102616" y="652145"/>
                  </a:cubicBezTo>
                  <a:cubicBezTo>
                    <a:pt x="98425" y="652907"/>
                    <a:pt x="93980" y="653288"/>
                    <a:pt x="89789" y="653034"/>
                  </a:cubicBezTo>
                  <a:cubicBezTo>
                    <a:pt x="85598" y="652780"/>
                    <a:pt x="81280" y="652145"/>
                    <a:pt x="77216" y="650875"/>
                  </a:cubicBezTo>
                  <a:cubicBezTo>
                    <a:pt x="73152" y="649732"/>
                    <a:pt x="69215" y="647954"/>
                    <a:pt x="65532" y="645795"/>
                  </a:cubicBezTo>
                  <a:cubicBezTo>
                    <a:pt x="61849" y="643636"/>
                    <a:pt x="58420" y="640969"/>
                    <a:pt x="55372" y="637921"/>
                  </a:cubicBezTo>
                  <a:cubicBezTo>
                    <a:pt x="52324" y="635000"/>
                    <a:pt x="49657" y="631444"/>
                    <a:pt x="47371" y="627888"/>
                  </a:cubicBezTo>
                  <a:cubicBezTo>
                    <a:pt x="45212" y="624332"/>
                    <a:pt x="43307" y="620395"/>
                    <a:pt x="42037" y="616331"/>
                  </a:cubicBezTo>
                  <a:cubicBezTo>
                    <a:pt x="40767" y="612267"/>
                    <a:pt x="39878" y="607949"/>
                    <a:pt x="39624" y="603758"/>
                  </a:cubicBezTo>
                  <a:cubicBezTo>
                    <a:pt x="39370" y="599567"/>
                    <a:pt x="39497" y="595122"/>
                    <a:pt x="40259" y="590931"/>
                  </a:cubicBezTo>
                  <a:cubicBezTo>
                    <a:pt x="41021" y="586740"/>
                    <a:pt x="42037" y="585089"/>
                    <a:pt x="43942" y="578612"/>
                  </a:cubicBezTo>
                  <a:cubicBezTo>
                    <a:pt x="51181" y="554355"/>
                    <a:pt x="74041" y="462280"/>
                    <a:pt x="95250" y="406654"/>
                  </a:cubicBezTo>
                  <a:cubicBezTo>
                    <a:pt x="116332" y="351155"/>
                    <a:pt x="143764" y="296418"/>
                    <a:pt x="170942" y="245237"/>
                  </a:cubicBezTo>
                  <a:cubicBezTo>
                    <a:pt x="196977" y="196342"/>
                    <a:pt x="223393" y="113792"/>
                    <a:pt x="254508" y="105537"/>
                  </a:cubicBezTo>
                  <a:cubicBezTo>
                    <a:pt x="276479" y="99695"/>
                    <a:pt x="311785" y="121285"/>
                    <a:pt x="325247" y="145542"/>
                  </a:cubicBezTo>
                  <a:cubicBezTo>
                    <a:pt x="345440" y="182118"/>
                    <a:pt x="336296" y="284988"/>
                    <a:pt x="316738" y="329565"/>
                  </a:cubicBezTo>
                  <a:cubicBezTo>
                    <a:pt x="302260" y="362458"/>
                    <a:pt x="252095" y="404749"/>
                    <a:pt x="245999" y="400685"/>
                  </a:cubicBezTo>
                  <a:cubicBezTo>
                    <a:pt x="237744" y="395097"/>
                    <a:pt x="296164" y="280670"/>
                    <a:pt x="318262" y="229870"/>
                  </a:cubicBezTo>
                  <a:cubicBezTo>
                    <a:pt x="336169" y="188722"/>
                    <a:pt x="359410" y="135509"/>
                    <a:pt x="368300" y="118491"/>
                  </a:cubicBezTo>
                  <a:cubicBezTo>
                    <a:pt x="371094" y="113284"/>
                    <a:pt x="371856" y="111506"/>
                    <a:pt x="374269" y="108458"/>
                  </a:cubicBezTo>
                  <a:cubicBezTo>
                    <a:pt x="376682" y="105410"/>
                    <a:pt x="379476" y="102489"/>
                    <a:pt x="382524" y="100076"/>
                  </a:cubicBezTo>
                  <a:cubicBezTo>
                    <a:pt x="385572" y="97663"/>
                    <a:pt x="389001" y="95631"/>
                    <a:pt x="392557" y="93980"/>
                  </a:cubicBezTo>
                  <a:cubicBezTo>
                    <a:pt x="396113" y="92329"/>
                    <a:pt x="399923" y="91186"/>
                    <a:pt x="403733" y="90424"/>
                  </a:cubicBezTo>
                  <a:cubicBezTo>
                    <a:pt x="407543" y="89662"/>
                    <a:pt x="411607" y="89408"/>
                    <a:pt x="415544" y="89662"/>
                  </a:cubicBezTo>
                  <a:cubicBezTo>
                    <a:pt x="419481" y="89916"/>
                    <a:pt x="423418" y="90551"/>
                    <a:pt x="427101" y="91694"/>
                  </a:cubicBezTo>
                  <a:cubicBezTo>
                    <a:pt x="430784" y="92837"/>
                    <a:pt x="434467" y="94361"/>
                    <a:pt x="437769" y="96393"/>
                  </a:cubicBezTo>
                  <a:cubicBezTo>
                    <a:pt x="441071" y="98425"/>
                    <a:pt x="444373" y="100838"/>
                    <a:pt x="447167" y="103632"/>
                  </a:cubicBezTo>
                  <a:cubicBezTo>
                    <a:pt x="449961" y="106299"/>
                    <a:pt x="452374" y="109474"/>
                    <a:pt x="454406" y="112776"/>
                  </a:cubicBezTo>
                  <a:cubicBezTo>
                    <a:pt x="456438" y="116078"/>
                    <a:pt x="458216" y="119888"/>
                    <a:pt x="459359" y="123571"/>
                  </a:cubicBezTo>
                  <a:cubicBezTo>
                    <a:pt x="460502" y="127254"/>
                    <a:pt x="461264" y="131191"/>
                    <a:pt x="461518" y="135128"/>
                  </a:cubicBezTo>
                  <a:cubicBezTo>
                    <a:pt x="461772" y="138938"/>
                    <a:pt x="461518" y="143002"/>
                    <a:pt x="460883" y="146812"/>
                  </a:cubicBezTo>
                  <a:cubicBezTo>
                    <a:pt x="460248" y="150622"/>
                    <a:pt x="458851" y="151765"/>
                    <a:pt x="457454" y="158115"/>
                  </a:cubicBezTo>
                  <a:cubicBezTo>
                    <a:pt x="450723" y="187198"/>
                    <a:pt x="435229" y="336550"/>
                    <a:pt x="418084" y="408051"/>
                  </a:cubicBezTo>
                  <a:cubicBezTo>
                    <a:pt x="404749" y="463677"/>
                    <a:pt x="383794" y="525145"/>
                    <a:pt x="370840" y="553466"/>
                  </a:cubicBezTo>
                  <a:cubicBezTo>
                    <a:pt x="365125" y="566039"/>
                    <a:pt x="358902" y="572516"/>
                    <a:pt x="355346" y="579374"/>
                  </a:cubicBezTo>
                  <a:cubicBezTo>
                    <a:pt x="353187" y="583565"/>
                    <a:pt x="352552" y="586613"/>
                    <a:pt x="350647" y="589915"/>
                  </a:cubicBezTo>
                  <a:cubicBezTo>
                    <a:pt x="348615" y="593217"/>
                    <a:pt x="346202" y="596392"/>
                    <a:pt x="343535" y="599186"/>
                  </a:cubicBezTo>
                  <a:cubicBezTo>
                    <a:pt x="340868" y="601853"/>
                    <a:pt x="337693" y="604266"/>
                    <a:pt x="334391" y="606298"/>
                  </a:cubicBezTo>
                  <a:cubicBezTo>
                    <a:pt x="331089" y="608330"/>
                    <a:pt x="327533" y="609981"/>
                    <a:pt x="323850" y="611124"/>
                  </a:cubicBezTo>
                  <a:cubicBezTo>
                    <a:pt x="320167" y="612267"/>
                    <a:pt x="316230" y="613029"/>
                    <a:pt x="312420" y="613283"/>
                  </a:cubicBezTo>
                  <a:cubicBezTo>
                    <a:pt x="308610" y="613537"/>
                    <a:pt x="304673" y="613283"/>
                    <a:pt x="300863" y="612648"/>
                  </a:cubicBezTo>
                  <a:cubicBezTo>
                    <a:pt x="297053" y="612013"/>
                    <a:pt x="293243" y="610870"/>
                    <a:pt x="289687" y="609346"/>
                  </a:cubicBezTo>
                  <a:cubicBezTo>
                    <a:pt x="286131" y="607822"/>
                    <a:pt x="282829" y="605790"/>
                    <a:pt x="279781" y="603377"/>
                  </a:cubicBezTo>
                  <a:cubicBezTo>
                    <a:pt x="276733" y="600964"/>
                    <a:pt x="273939" y="598170"/>
                    <a:pt x="271526" y="595122"/>
                  </a:cubicBezTo>
                  <a:cubicBezTo>
                    <a:pt x="269113" y="592074"/>
                    <a:pt x="267081" y="588772"/>
                    <a:pt x="265430" y="585216"/>
                  </a:cubicBezTo>
                  <a:cubicBezTo>
                    <a:pt x="263779" y="581787"/>
                    <a:pt x="262636" y="577977"/>
                    <a:pt x="261874" y="574167"/>
                  </a:cubicBezTo>
                  <a:cubicBezTo>
                    <a:pt x="261112" y="570357"/>
                    <a:pt x="260858" y="566420"/>
                    <a:pt x="261112" y="562610"/>
                  </a:cubicBezTo>
                  <a:cubicBezTo>
                    <a:pt x="261366" y="558800"/>
                    <a:pt x="262255" y="557276"/>
                    <a:pt x="263144" y="551053"/>
                  </a:cubicBezTo>
                  <a:cubicBezTo>
                    <a:pt x="266827" y="525272"/>
                    <a:pt x="279273" y="407797"/>
                    <a:pt x="285496" y="351663"/>
                  </a:cubicBezTo>
                  <a:cubicBezTo>
                    <a:pt x="290068" y="310769"/>
                    <a:pt x="292862" y="263017"/>
                    <a:pt x="297180" y="245491"/>
                  </a:cubicBezTo>
                  <a:cubicBezTo>
                    <a:pt x="298704" y="239522"/>
                    <a:pt x="299720" y="237490"/>
                    <a:pt x="301752" y="233807"/>
                  </a:cubicBezTo>
                  <a:cubicBezTo>
                    <a:pt x="303657" y="230124"/>
                    <a:pt x="306197" y="226695"/>
                    <a:pt x="308991" y="223647"/>
                  </a:cubicBezTo>
                  <a:cubicBezTo>
                    <a:pt x="311785" y="220599"/>
                    <a:pt x="315087" y="217805"/>
                    <a:pt x="318516" y="215519"/>
                  </a:cubicBezTo>
                  <a:cubicBezTo>
                    <a:pt x="321945" y="213233"/>
                    <a:pt x="325755" y="211328"/>
                    <a:pt x="329692" y="209931"/>
                  </a:cubicBezTo>
                  <a:cubicBezTo>
                    <a:pt x="333629" y="208534"/>
                    <a:pt x="337820" y="207645"/>
                    <a:pt x="341884" y="207137"/>
                  </a:cubicBezTo>
                  <a:cubicBezTo>
                    <a:pt x="346075" y="206629"/>
                    <a:pt x="350393" y="206756"/>
                    <a:pt x="354457" y="207264"/>
                  </a:cubicBezTo>
                  <a:cubicBezTo>
                    <a:pt x="358521" y="207772"/>
                    <a:pt x="362712" y="208915"/>
                    <a:pt x="366522" y="210439"/>
                  </a:cubicBezTo>
                  <a:cubicBezTo>
                    <a:pt x="370332" y="211963"/>
                    <a:pt x="374142" y="213995"/>
                    <a:pt x="377444" y="216408"/>
                  </a:cubicBezTo>
                  <a:cubicBezTo>
                    <a:pt x="380873" y="218821"/>
                    <a:pt x="384048" y="221742"/>
                    <a:pt x="386715" y="224917"/>
                  </a:cubicBezTo>
                  <a:cubicBezTo>
                    <a:pt x="389382" y="228092"/>
                    <a:pt x="391795" y="231648"/>
                    <a:pt x="393700" y="235331"/>
                  </a:cubicBezTo>
                  <a:cubicBezTo>
                    <a:pt x="395605" y="239014"/>
                    <a:pt x="397002" y="243078"/>
                    <a:pt x="397891" y="247142"/>
                  </a:cubicBezTo>
                  <a:cubicBezTo>
                    <a:pt x="398780" y="251206"/>
                    <a:pt x="399288" y="255397"/>
                    <a:pt x="399161" y="259588"/>
                  </a:cubicBezTo>
                  <a:cubicBezTo>
                    <a:pt x="399034" y="263652"/>
                    <a:pt x="398526" y="265557"/>
                    <a:pt x="397510" y="271907"/>
                  </a:cubicBezTo>
                  <a:cubicBezTo>
                    <a:pt x="394081" y="293370"/>
                    <a:pt x="386080" y="371475"/>
                    <a:pt x="371856" y="412496"/>
                  </a:cubicBezTo>
                  <a:cubicBezTo>
                    <a:pt x="359791" y="447548"/>
                    <a:pt x="331724" y="488442"/>
                    <a:pt x="323215" y="504825"/>
                  </a:cubicBezTo>
                  <a:cubicBezTo>
                    <a:pt x="320167" y="510794"/>
                    <a:pt x="319532" y="513207"/>
                    <a:pt x="316992" y="517017"/>
                  </a:cubicBezTo>
                  <a:cubicBezTo>
                    <a:pt x="314452" y="520700"/>
                    <a:pt x="311404" y="524256"/>
                    <a:pt x="308102" y="527304"/>
                  </a:cubicBezTo>
                  <a:cubicBezTo>
                    <a:pt x="304800" y="530352"/>
                    <a:pt x="300863" y="533019"/>
                    <a:pt x="296926" y="535178"/>
                  </a:cubicBezTo>
                  <a:cubicBezTo>
                    <a:pt x="292989" y="537337"/>
                    <a:pt x="288544" y="538988"/>
                    <a:pt x="284226" y="540131"/>
                  </a:cubicBezTo>
                  <a:cubicBezTo>
                    <a:pt x="279781" y="541274"/>
                    <a:pt x="275209" y="541909"/>
                    <a:pt x="270637" y="541909"/>
                  </a:cubicBezTo>
                  <a:cubicBezTo>
                    <a:pt x="266065" y="541909"/>
                    <a:pt x="261493" y="541401"/>
                    <a:pt x="257048" y="540385"/>
                  </a:cubicBezTo>
                  <a:cubicBezTo>
                    <a:pt x="252603" y="539369"/>
                    <a:pt x="248285" y="537718"/>
                    <a:pt x="244221" y="535686"/>
                  </a:cubicBezTo>
                  <a:cubicBezTo>
                    <a:pt x="240157" y="533654"/>
                    <a:pt x="236347" y="530987"/>
                    <a:pt x="232918" y="528066"/>
                  </a:cubicBezTo>
                  <a:cubicBezTo>
                    <a:pt x="229489" y="525145"/>
                    <a:pt x="226314" y="521589"/>
                    <a:pt x="223774" y="517906"/>
                  </a:cubicBezTo>
                  <a:cubicBezTo>
                    <a:pt x="221107" y="514223"/>
                    <a:pt x="218948" y="510032"/>
                    <a:pt x="217297" y="505841"/>
                  </a:cubicBezTo>
                  <a:cubicBezTo>
                    <a:pt x="215646" y="501650"/>
                    <a:pt x="214503" y="497078"/>
                    <a:pt x="213868" y="492633"/>
                  </a:cubicBezTo>
                  <a:cubicBezTo>
                    <a:pt x="213233" y="488188"/>
                    <a:pt x="213233" y="483489"/>
                    <a:pt x="213741" y="479044"/>
                  </a:cubicBezTo>
                  <a:cubicBezTo>
                    <a:pt x="214249" y="474599"/>
                    <a:pt x="216027" y="472440"/>
                    <a:pt x="216916" y="465709"/>
                  </a:cubicBezTo>
                  <a:cubicBezTo>
                    <a:pt x="219583" y="445643"/>
                    <a:pt x="214757" y="386969"/>
                    <a:pt x="219964" y="344424"/>
                  </a:cubicBezTo>
                  <a:cubicBezTo>
                    <a:pt x="225933" y="295783"/>
                    <a:pt x="247777" y="212344"/>
                    <a:pt x="254254" y="190246"/>
                  </a:cubicBezTo>
                  <a:cubicBezTo>
                    <a:pt x="256032" y="184023"/>
                    <a:pt x="256667" y="182245"/>
                    <a:pt x="258572" y="178562"/>
                  </a:cubicBezTo>
                  <a:cubicBezTo>
                    <a:pt x="260477" y="174879"/>
                    <a:pt x="262890" y="171323"/>
                    <a:pt x="265557" y="168148"/>
                  </a:cubicBezTo>
                  <a:cubicBezTo>
                    <a:pt x="268224" y="164973"/>
                    <a:pt x="271399" y="162179"/>
                    <a:pt x="274828" y="159766"/>
                  </a:cubicBezTo>
                  <a:cubicBezTo>
                    <a:pt x="278257" y="157353"/>
                    <a:pt x="282067" y="155321"/>
                    <a:pt x="285877" y="153797"/>
                  </a:cubicBezTo>
                  <a:cubicBezTo>
                    <a:pt x="289814" y="152273"/>
                    <a:pt x="294005" y="151257"/>
                    <a:pt x="298069" y="150749"/>
                  </a:cubicBezTo>
                  <a:cubicBezTo>
                    <a:pt x="302133" y="150241"/>
                    <a:pt x="306451" y="150241"/>
                    <a:pt x="310515" y="150622"/>
                  </a:cubicBezTo>
                  <a:cubicBezTo>
                    <a:pt x="314706" y="151003"/>
                    <a:pt x="318897" y="152019"/>
                    <a:pt x="322834" y="153416"/>
                  </a:cubicBezTo>
                  <a:cubicBezTo>
                    <a:pt x="326771" y="154813"/>
                    <a:pt x="330454" y="156845"/>
                    <a:pt x="333883" y="159131"/>
                  </a:cubicBezTo>
                  <a:cubicBezTo>
                    <a:pt x="337312" y="161417"/>
                    <a:pt x="340614" y="164338"/>
                    <a:pt x="343408" y="167386"/>
                  </a:cubicBezTo>
                  <a:cubicBezTo>
                    <a:pt x="346202" y="170434"/>
                    <a:pt x="348742" y="173863"/>
                    <a:pt x="350647" y="177546"/>
                  </a:cubicBezTo>
                  <a:cubicBezTo>
                    <a:pt x="352679" y="181229"/>
                    <a:pt x="354203" y="185166"/>
                    <a:pt x="355219" y="189230"/>
                  </a:cubicBezTo>
                  <a:cubicBezTo>
                    <a:pt x="356235" y="193294"/>
                    <a:pt x="356743" y="197485"/>
                    <a:pt x="356743" y="201676"/>
                  </a:cubicBezTo>
                  <a:cubicBezTo>
                    <a:pt x="356743" y="205867"/>
                    <a:pt x="356362" y="207518"/>
                    <a:pt x="355473" y="214122"/>
                  </a:cubicBezTo>
                  <a:cubicBezTo>
                    <a:pt x="351790" y="239776"/>
                    <a:pt x="335915" y="340233"/>
                    <a:pt x="320040" y="402082"/>
                  </a:cubicBezTo>
                  <a:cubicBezTo>
                    <a:pt x="304038" y="464439"/>
                    <a:pt x="274193" y="541655"/>
                    <a:pt x="259334" y="586740"/>
                  </a:cubicBezTo>
                  <a:cubicBezTo>
                    <a:pt x="250825" y="612775"/>
                    <a:pt x="243840" y="635889"/>
                    <a:pt x="239141" y="648208"/>
                  </a:cubicBezTo>
                  <a:cubicBezTo>
                    <a:pt x="237109" y="653669"/>
                    <a:pt x="236220" y="656209"/>
                    <a:pt x="234061" y="659892"/>
                  </a:cubicBezTo>
                  <a:cubicBezTo>
                    <a:pt x="231902" y="663448"/>
                    <a:pt x="229235" y="667004"/>
                    <a:pt x="226314" y="669925"/>
                  </a:cubicBezTo>
                  <a:cubicBezTo>
                    <a:pt x="223393" y="672973"/>
                    <a:pt x="219837" y="675640"/>
                    <a:pt x="216281" y="677799"/>
                  </a:cubicBezTo>
                  <a:cubicBezTo>
                    <a:pt x="212725" y="679958"/>
                    <a:pt x="208661" y="681736"/>
                    <a:pt x="204724" y="683006"/>
                  </a:cubicBezTo>
                  <a:cubicBezTo>
                    <a:pt x="200660" y="684276"/>
                    <a:pt x="196469" y="685165"/>
                    <a:pt x="192278" y="685419"/>
                  </a:cubicBezTo>
                  <a:cubicBezTo>
                    <a:pt x="188087" y="685673"/>
                    <a:pt x="183769" y="685419"/>
                    <a:pt x="179578" y="684657"/>
                  </a:cubicBezTo>
                  <a:cubicBezTo>
                    <a:pt x="175514" y="683895"/>
                    <a:pt x="171323" y="682625"/>
                    <a:pt x="167513" y="680974"/>
                  </a:cubicBezTo>
                  <a:cubicBezTo>
                    <a:pt x="163703" y="679323"/>
                    <a:pt x="159893" y="677037"/>
                    <a:pt x="156591" y="674497"/>
                  </a:cubicBezTo>
                  <a:cubicBezTo>
                    <a:pt x="153289" y="671957"/>
                    <a:pt x="150241" y="668782"/>
                    <a:pt x="147574" y="665480"/>
                  </a:cubicBezTo>
                  <a:cubicBezTo>
                    <a:pt x="145034" y="662178"/>
                    <a:pt x="142748" y="658495"/>
                    <a:pt x="140970" y="654685"/>
                  </a:cubicBezTo>
                  <a:cubicBezTo>
                    <a:pt x="139192" y="650875"/>
                    <a:pt x="137795" y="646684"/>
                    <a:pt x="137033" y="642620"/>
                  </a:cubicBezTo>
                  <a:cubicBezTo>
                    <a:pt x="136271" y="638429"/>
                    <a:pt x="136017" y="634111"/>
                    <a:pt x="136271" y="629920"/>
                  </a:cubicBezTo>
                  <a:cubicBezTo>
                    <a:pt x="136525" y="625729"/>
                    <a:pt x="136652" y="623824"/>
                    <a:pt x="138430" y="617474"/>
                  </a:cubicBezTo>
                  <a:cubicBezTo>
                    <a:pt x="145288" y="593090"/>
                    <a:pt x="178562" y="509524"/>
                    <a:pt x="206883" y="446532"/>
                  </a:cubicBezTo>
                  <a:cubicBezTo>
                    <a:pt x="243459" y="365506"/>
                    <a:pt x="295783" y="251460"/>
                    <a:pt x="344043" y="173736"/>
                  </a:cubicBezTo>
                  <a:cubicBezTo>
                    <a:pt x="383794" y="109728"/>
                    <a:pt x="426212" y="21590"/>
                    <a:pt x="468249" y="8509"/>
                  </a:cubicBezTo>
                  <a:cubicBezTo>
                    <a:pt x="495554" y="0"/>
                    <a:pt x="531876" y="12573"/>
                    <a:pt x="550799" y="36195"/>
                  </a:cubicBezTo>
                  <a:cubicBezTo>
                    <a:pt x="581533" y="74549"/>
                    <a:pt x="568325" y="187579"/>
                    <a:pt x="575056" y="264922"/>
                  </a:cubicBezTo>
                  <a:cubicBezTo>
                    <a:pt x="581914" y="344043"/>
                    <a:pt x="553847" y="484632"/>
                    <a:pt x="591439" y="505714"/>
                  </a:cubicBezTo>
                  <a:cubicBezTo>
                    <a:pt x="627634" y="526034"/>
                    <a:pt x="735203" y="437642"/>
                    <a:pt x="789178" y="402844"/>
                  </a:cubicBezTo>
                  <a:cubicBezTo>
                    <a:pt x="830453" y="376174"/>
                    <a:pt x="876554" y="323342"/>
                    <a:pt x="892048" y="322199"/>
                  </a:cubicBezTo>
                  <a:cubicBezTo>
                    <a:pt x="896239" y="321945"/>
                    <a:pt x="897636" y="327152"/>
                    <a:pt x="900557" y="327025"/>
                  </a:cubicBezTo>
                  <a:cubicBezTo>
                    <a:pt x="903732" y="326898"/>
                    <a:pt x="906907" y="322453"/>
                    <a:pt x="910463" y="320802"/>
                  </a:cubicBezTo>
                  <a:cubicBezTo>
                    <a:pt x="913892" y="319151"/>
                    <a:pt x="917702" y="317754"/>
                    <a:pt x="921512" y="316992"/>
                  </a:cubicBezTo>
                  <a:cubicBezTo>
                    <a:pt x="925322" y="316230"/>
                    <a:pt x="929259" y="315976"/>
                    <a:pt x="933196" y="316103"/>
                  </a:cubicBezTo>
                  <a:cubicBezTo>
                    <a:pt x="937006" y="316230"/>
                    <a:pt x="941070" y="316865"/>
                    <a:pt x="944753" y="317881"/>
                  </a:cubicBezTo>
                  <a:cubicBezTo>
                    <a:pt x="948436" y="318897"/>
                    <a:pt x="952246" y="320548"/>
                    <a:pt x="955548" y="322453"/>
                  </a:cubicBezTo>
                  <a:cubicBezTo>
                    <a:pt x="958850" y="324358"/>
                    <a:pt x="962025" y="326898"/>
                    <a:pt x="964819" y="329565"/>
                  </a:cubicBezTo>
                  <a:cubicBezTo>
                    <a:pt x="967613" y="332232"/>
                    <a:pt x="970280" y="335280"/>
                    <a:pt x="972312" y="338582"/>
                  </a:cubicBezTo>
                  <a:cubicBezTo>
                    <a:pt x="974344" y="341884"/>
                    <a:pt x="975995" y="345440"/>
                    <a:pt x="977265" y="349123"/>
                  </a:cubicBezTo>
                  <a:cubicBezTo>
                    <a:pt x="978535" y="352806"/>
                    <a:pt x="979297" y="356743"/>
                    <a:pt x="979678" y="360553"/>
                  </a:cubicBezTo>
                  <a:cubicBezTo>
                    <a:pt x="980059" y="364363"/>
                    <a:pt x="979805" y="368427"/>
                    <a:pt x="979170" y="372237"/>
                  </a:cubicBezTo>
                  <a:cubicBezTo>
                    <a:pt x="978535" y="376047"/>
                    <a:pt x="977392" y="379984"/>
                    <a:pt x="975868" y="383540"/>
                  </a:cubicBezTo>
                  <a:cubicBezTo>
                    <a:pt x="974344" y="387096"/>
                    <a:pt x="972439" y="390525"/>
                    <a:pt x="970153" y="393573"/>
                  </a:cubicBezTo>
                  <a:cubicBezTo>
                    <a:pt x="967867" y="396621"/>
                    <a:pt x="965835" y="397510"/>
                    <a:pt x="962025" y="402082"/>
                  </a:cubicBezTo>
                  <a:cubicBezTo>
                    <a:pt x="950341" y="416433"/>
                    <a:pt x="907542" y="480695"/>
                    <a:pt x="896112" y="496062"/>
                  </a:cubicBezTo>
                  <a:cubicBezTo>
                    <a:pt x="892302" y="501269"/>
                    <a:pt x="891159" y="503174"/>
                    <a:pt x="888111" y="506222"/>
                  </a:cubicBezTo>
                  <a:cubicBezTo>
                    <a:pt x="885063" y="509270"/>
                    <a:pt x="881634" y="512064"/>
                    <a:pt x="877951" y="514223"/>
                  </a:cubicBezTo>
                  <a:cubicBezTo>
                    <a:pt x="874268" y="516382"/>
                    <a:pt x="870204" y="518160"/>
                    <a:pt x="866140" y="519430"/>
                  </a:cubicBezTo>
                  <a:cubicBezTo>
                    <a:pt x="862076" y="520700"/>
                    <a:pt x="857758" y="521462"/>
                    <a:pt x="853440" y="521716"/>
                  </a:cubicBezTo>
                  <a:cubicBezTo>
                    <a:pt x="849122" y="521970"/>
                    <a:pt x="844677" y="521716"/>
                    <a:pt x="840486" y="520954"/>
                  </a:cubicBezTo>
                  <a:cubicBezTo>
                    <a:pt x="836295" y="520192"/>
                    <a:pt x="832104" y="518795"/>
                    <a:pt x="828167" y="517017"/>
                  </a:cubicBezTo>
                  <a:cubicBezTo>
                    <a:pt x="824230" y="515239"/>
                    <a:pt x="820420" y="513080"/>
                    <a:pt x="817118" y="510413"/>
                  </a:cubicBezTo>
                  <a:cubicBezTo>
                    <a:pt x="813816" y="507746"/>
                    <a:pt x="810768" y="504571"/>
                    <a:pt x="808101" y="501142"/>
                  </a:cubicBezTo>
                  <a:cubicBezTo>
                    <a:pt x="805434" y="497713"/>
                    <a:pt x="803148" y="494030"/>
                    <a:pt x="801370" y="490093"/>
                  </a:cubicBezTo>
                  <a:cubicBezTo>
                    <a:pt x="799592" y="486156"/>
                    <a:pt x="798322" y="481965"/>
                    <a:pt x="797560" y="477774"/>
                  </a:cubicBezTo>
                  <a:cubicBezTo>
                    <a:pt x="796798" y="473583"/>
                    <a:pt x="796544" y="469138"/>
                    <a:pt x="796798" y="464820"/>
                  </a:cubicBezTo>
                  <a:cubicBezTo>
                    <a:pt x="797052" y="460502"/>
                    <a:pt x="797941" y="456184"/>
                    <a:pt x="799211" y="452120"/>
                  </a:cubicBezTo>
                  <a:cubicBezTo>
                    <a:pt x="800481" y="448056"/>
                    <a:pt x="800354" y="445262"/>
                    <a:pt x="804545" y="440436"/>
                  </a:cubicBezTo>
                  <a:cubicBezTo>
                    <a:pt x="819150" y="423672"/>
                    <a:pt x="912495" y="368554"/>
                    <a:pt x="936117" y="357378"/>
                  </a:cubicBezTo>
                  <a:cubicBezTo>
                    <a:pt x="944118" y="353568"/>
                    <a:pt x="947420" y="352552"/>
                    <a:pt x="953262" y="351663"/>
                  </a:cubicBezTo>
                  <a:cubicBezTo>
                    <a:pt x="959104" y="350774"/>
                    <a:pt x="965454" y="350647"/>
                    <a:pt x="971296" y="351663"/>
                  </a:cubicBezTo>
                  <a:cubicBezTo>
                    <a:pt x="977138" y="352679"/>
                    <a:pt x="983107" y="354584"/>
                    <a:pt x="988314" y="357378"/>
                  </a:cubicBezTo>
                  <a:cubicBezTo>
                    <a:pt x="993521" y="360172"/>
                    <a:pt x="998601" y="363982"/>
                    <a:pt x="1002665" y="368300"/>
                  </a:cubicBezTo>
                  <a:cubicBezTo>
                    <a:pt x="1006729" y="372618"/>
                    <a:pt x="1010158" y="377952"/>
                    <a:pt x="1012698" y="383286"/>
                  </a:cubicBezTo>
                  <a:cubicBezTo>
                    <a:pt x="1015111" y="388620"/>
                    <a:pt x="1016889" y="394716"/>
                    <a:pt x="1017524" y="400558"/>
                  </a:cubicBezTo>
                  <a:cubicBezTo>
                    <a:pt x="1018159" y="406400"/>
                    <a:pt x="1017778" y="412750"/>
                    <a:pt x="1016508" y="418592"/>
                  </a:cubicBezTo>
                  <a:cubicBezTo>
                    <a:pt x="1015238" y="424434"/>
                    <a:pt x="1012952" y="430276"/>
                    <a:pt x="1009904" y="435356"/>
                  </a:cubicBezTo>
                  <a:cubicBezTo>
                    <a:pt x="1006856" y="440436"/>
                    <a:pt x="1002792" y="445262"/>
                    <a:pt x="998220" y="449072"/>
                  </a:cubicBezTo>
                  <a:cubicBezTo>
                    <a:pt x="993648" y="452882"/>
                    <a:pt x="988187" y="456184"/>
                    <a:pt x="982726" y="458343"/>
                  </a:cubicBezTo>
                  <a:cubicBezTo>
                    <a:pt x="977265" y="460502"/>
                    <a:pt x="971042" y="461772"/>
                    <a:pt x="965200" y="462153"/>
                  </a:cubicBezTo>
                  <a:cubicBezTo>
                    <a:pt x="959231" y="462534"/>
                    <a:pt x="953008" y="461772"/>
                    <a:pt x="947293" y="460248"/>
                  </a:cubicBezTo>
                  <a:cubicBezTo>
                    <a:pt x="941578" y="458724"/>
                    <a:pt x="935863" y="455930"/>
                    <a:pt x="930910" y="452628"/>
                  </a:cubicBezTo>
                  <a:cubicBezTo>
                    <a:pt x="925957" y="449326"/>
                    <a:pt x="921385" y="444881"/>
                    <a:pt x="917829" y="440182"/>
                  </a:cubicBezTo>
                  <a:cubicBezTo>
                    <a:pt x="914273" y="435483"/>
                    <a:pt x="911352" y="429895"/>
                    <a:pt x="909447" y="424307"/>
                  </a:cubicBezTo>
                  <a:cubicBezTo>
                    <a:pt x="907542" y="418719"/>
                    <a:pt x="906526" y="412496"/>
                    <a:pt x="906526" y="406527"/>
                  </a:cubicBezTo>
                  <a:cubicBezTo>
                    <a:pt x="906526" y="400558"/>
                    <a:pt x="907542" y="394335"/>
                    <a:pt x="909447" y="388747"/>
                  </a:cubicBezTo>
                  <a:cubicBezTo>
                    <a:pt x="911352" y="383159"/>
                    <a:pt x="914400" y="377571"/>
                    <a:pt x="917956" y="372872"/>
                  </a:cubicBezTo>
                  <a:cubicBezTo>
                    <a:pt x="921512" y="368173"/>
                    <a:pt x="926084" y="363855"/>
                    <a:pt x="931037" y="360553"/>
                  </a:cubicBezTo>
                  <a:cubicBezTo>
                    <a:pt x="935990" y="357251"/>
                    <a:pt x="941705" y="354457"/>
                    <a:pt x="947420" y="352933"/>
                  </a:cubicBezTo>
                  <a:cubicBezTo>
                    <a:pt x="953135" y="351409"/>
                    <a:pt x="959358" y="350647"/>
                    <a:pt x="965327" y="351028"/>
                  </a:cubicBezTo>
                  <a:cubicBezTo>
                    <a:pt x="971169" y="351409"/>
                    <a:pt x="977392" y="352806"/>
                    <a:pt x="982853" y="354965"/>
                  </a:cubicBezTo>
                  <a:cubicBezTo>
                    <a:pt x="988314" y="357124"/>
                    <a:pt x="993775" y="360426"/>
                    <a:pt x="998220" y="364236"/>
                  </a:cubicBezTo>
                  <a:cubicBezTo>
                    <a:pt x="1002792" y="368046"/>
                    <a:pt x="1006856" y="372872"/>
                    <a:pt x="1009904" y="377952"/>
                  </a:cubicBezTo>
                  <a:cubicBezTo>
                    <a:pt x="1012952" y="383032"/>
                    <a:pt x="1015365" y="388874"/>
                    <a:pt x="1016635" y="394716"/>
                  </a:cubicBezTo>
                  <a:cubicBezTo>
                    <a:pt x="1017905" y="400431"/>
                    <a:pt x="1018159" y="406781"/>
                    <a:pt x="1017524" y="412623"/>
                  </a:cubicBezTo>
                  <a:cubicBezTo>
                    <a:pt x="1016889" y="418465"/>
                    <a:pt x="1015238" y="424688"/>
                    <a:pt x="1012698" y="430022"/>
                  </a:cubicBezTo>
                  <a:cubicBezTo>
                    <a:pt x="1010158" y="435356"/>
                    <a:pt x="1006602" y="440563"/>
                    <a:pt x="1002538" y="444881"/>
                  </a:cubicBezTo>
                  <a:cubicBezTo>
                    <a:pt x="998474" y="449199"/>
                    <a:pt x="988187" y="455803"/>
                    <a:pt x="988187" y="455803"/>
                  </a:cubicBezTo>
                  <a:cubicBezTo>
                    <a:pt x="988187" y="455803"/>
                    <a:pt x="909701" y="485521"/>
                    <a:pt x="896112" y="496062"/>
                  </a:cubicBezTo>
                  <a:cubicBezTo>
                    <a:pt x="891286" y="499872"/>
                    <a:pt x="891159" y="503174"/>
                    <a:pt x="888111" y="506222"/>
                  </a:cubicBezTo>
                  <a:cubicBezTo>
                    <a:pt x="885063" y="509270"/>
                    <a:pt x="881634" y="512064"/>
                    <a:pt x="877951" y="514223"/>
                  </a:cubicBezTo>
                  <a:cubicBezTo>
                    <a:pt x="874268" y="516382"/>
                    <a:pt x="870204" y="518160"/>
                    <a:pt x="866140" y="519430"/>
                  </a:cubicBezTo>
                  <a:cubicBezTo>
                    <a:pt x="862076" y="520700"/>
                    <a:pt x="857758" y="521462"/>
                    <a:pt x="853440" y="521716"/>
                  </a:cubicBezTo>
                  <a:cubicBezTo>
                    <a:pt x="849122" y="521970"/>
                    <a:pt x="844677" y="521716"/>
                    <a:pt x="840486" y="520954"/>
                  </a:cubicBezTo>
                  <a:cubicBezTo>
                    <a:pt x="836295" y="520192"/>
                    <a:pt x="832104" y="518795"/>
                    <a:pt x="828167" y="517017"/>
                  </a:cubicBezTo>
                  <a:cubicBezTo>
                    <a:pt x="824230" y="515239"/>
                    <a:pt x="820420" y="513080"/>
                    <a:pt x="817118" y="510413"/>
                  </a:cubicBezTo>
                  <a:cubicBezTo>
                    <a:pt x="813816" y="507746"/>
                    <a:pt x="810768" y="504571"/>
                    <a:pt x="808101" y="501142"/>
                  </a:cubicBezTo>
                  <a:cubicBezTo>
                    <a:pt x="805434" y="497713"/>
                    <a:pt x="803148" y="494030"/>
                    <a:pt x="801370" y="490093"/>
                  </a:cubicBezTo>
                  <a:cubicBezTo>
                    <a:pt x="799592" y="486156"/>
                    <a:pt x="798322" y="481965"/>
                    <a:pt x="797560" y="477774"/>
                  </a:cubicBezTo>
                  <a:cubicBezTo>
                    <a:pt x="796798" y="473583"/>
                    <a:pt x="796544" y="469138"/>
                    <a:pt x="796798" y="464820"/>
                  </a:cubicBezTo>
                  <a:cubicBezTo>
                    <a:pt x="797052" y="460502"/>
                    <a:pt x="797941" y="456184"/>
                    <a:pt x="799211" y="452120"/>
                  </a:cubicBezTo>
                  <a:cubicBezTo>
                    <a:pt x="800481" y="448056"/>
                    <a:pt x="801116" y="444754"/>
                    <a:pt x="804545" y="440436"/>
                  </a:cubicBezTo>
                  <a:cubicBezTo>
                    <a:pt x="811403" y="431927"/>
                    <a:pt x="831469" y="424561"/>
                    <a:pt x="844804" y="410591"/>
                  </a:cubicBezTo>
                  <a:cubicBezTo>
                    <a:pt x="863600" y="390779"/>
                    <a:pt x="888619" y="338582"/>
                    <a:pt x="900557" y="327025"/>
                  </a:cubicBezTo>
                  <a:cubicBezTo>
                    <a:pt x="904621" y="323088"/>
                    <a:pt x="906907" y="322453"/>
                    <a:pt x="910463" y="320802"/>
                  </a:cubicBezTo>
                  <a:cubicBezTo>
                    <a:pt x="913892" y="319151"/>
                    <a:pt x="917702" y="317754"/>
                    <a:pt x="921512" y="316992"/>
                  </a:cubicBezTo>
                  <a:cubicBezTo>
                    <a:pt x="925322" y="316230"/>
                    <a:pt x="929259" y="315976"/>
                    <a:pt x="933196" y="316103"/>
                  </a:cubicBezTo>
                  <a:cubicBezTo>
                    <a:pt x="937006" y="316230"/>
                    <a:pt x="941070" y="316865"/>
                    <a:pt x="944753" y="317881"/>
                  </a:cubicBezTo>
                  <a:cubicBezTo>
                    <a:pt x="948436" y="318897"/>
                    <a:pt x="952246" y="320548"/>
                    <a:pt x="955548" y="322453"/>
                  </a:cubicBezTo>
                  <a:cubicBezTo>
                    <a:pt x="958850" y="324358"/>
                    <a:pt x="962025" y="326898"/>
                    <a:pt x="964819" y="329565"/>
                  </a:cubicBezTo>
                  <a:cubicBezTo>
                    <a:pt x="967613" y="332232"/>
                    <a:pt x="970280" y="335280"/>
                    <a:pt x="972312" y="338582"/>
                  </a:cubicBezTo>
                  <a:cubicBezTo>
                    <a:pt x="974344" y="341884"/>
                    <a:pt x="975995" y="345440"/>
                    <a:pt x="977265" y="349123"/>
                  </a:cubicBezTo>
                  <a:cubicBezTo>
                    <a:pt x="978535" y="352806"/>
                    <a:pt x="979297" y="356743"/>
                    <a:pt x="979678" y="360553"/>
                  </a:cubicBezTo>
                  <a:cubicBezTo>
                    <a:pt x="980059" y="364363"/>
                    <a:pt x="979805" y="368427"/>
                    <a:pt x="979170" y="372237"/>
                  </a:cubicBezTo>
                  <a:cubicBezTo>
                    <a:pt x="978535" y="376047"/>
                    <a:pt x="977392" y="379857"/>
                    <a:pt x="975868" y="383413"/>
                  </a:cubicBezTo>
                  <a:cubicBezTo>
                    <a:pt x="974344" y="386969"/>
                    <a:pt x="972439" y="390525"/>
                    <a:pt x="970153" y="393573"/>
                  </a:cubicBezTo>
                  <a:cubicBezTo>
                    <a:pt x="967867" y="396748"/>
                    <a:pt x="966216" y="400431"/>
                    <a:pt x="962025" y="402082"/>
                  </a:cubicBezTo>
                  <a:cubicBezTo>
                    <a:pt x="954786" y="405003"/>
                    <a:pt x="940181" y="395859"/>
                    <a:pt x="926973" y="400304"/>
                  </a:cubicBezTo>
                  <a:cubicBezTo>
                    <a:pt x="903605" y="408305"/>
                    <a:pt x="877570" y="445262"/>
                    <a:pt x="843153" y="472440"/>
                  </a:cubicBezTo>
                  <a:cubicBezTo>
                    <a:pt x="792607" y="512445"/>
                    <a:pt x="708152" y="609854"/>
                    <a:pt x="649351" y="612648"/>
                  </a:cubicBezTo>
                  <a:cubicBezTo>
                    <a:pt x="602996" y="614807"/>
                    <a:pt x="549402" y="579628"/>
                    <a:pt x="521335" y="537083"/>
                  </a:cubicBezTo>
                  <a:cubicBezTo>
                    <a:pt x="483743" y="479933"/>
                    <a:pt x="494030" y="353314"/>
                    <a:pt x="487807" y="271653"/>
                  </a:cubicBezTo>
                  <a:cubicBezTo>
                    <a:pt x="482600" y="202057"/>
                    <a:pt x="496062" y="80391"/>
                    <a:pt x="482981" y="77724"/>
                  </a:cubicBezTo>
                  <a:cubicBezTo>
                    <a:pt x="471551" y="75438"/>
                    <a:pt x="446913" y="160274"/>
                    <a:pt x="422402" y="212471"/>
                  </a:cubicBezTo>
                  <a:cubicBezTo>
                    <a:pt x="387858" y="286258"/>
                    <a:pt x="325120" y="397891"/>
                    <a:pt x="293243" y="477647"/>
                  </a:cubicBezTo>
                  <a:cubicBezTo>
                    <a:pt x="268478" y="539750"/>
                    <a:pt x="247904" y="624713"/>
                    <a:pt x="239141" y="648208"/>
                  </a:cubicBezTo>
                  <a:cubicBezTo>
                    <a:pt x="236728" y="654431"/>
                    <a:pt x="236220" y="656209"/>
                    <a:pt x="234061" y="659892"/>
                  </a:cubicBezTo>
                  <a:cubicBezTo>
                    <a:pt x="231902" y="663448"/>
                    <a:pt x="229235" y="667004"/>
                    <a:pt x="226314" y="669925"/>
                  </a:cubicBezTo>
                  <a:cubicBezTo>
                    <a:pt x="223393" y="672973"/>
                    <a:pt x="219837" y="675640"/>
                    <a:pt x="216281" y="677799"/>
                  </a:cubicBezTo>
                  <a:cubicBezTo>
                    <a:pt x="212725" y="679958"/>
                    <a:pt x="208661" y="681736"/>
                    <a:pt x="204724" y="683006"/>
                  </a:cubicBezTo>
                  <a:cubicBezTo>
                    <a:pt x="200660" y="684276"/>
                    <a:pt x="196469" y="685165"/>
                    <a:pt x="192278" y="685419"/>
                  </a:cubicBezTo>
                  <a:cubicBezTo>
                    <a:pt x="188087" y="685673"/>
                    <a:pt x="183769" y="685419"/>
                    <a:pt x="179578" y="684657"/>
                  </a:cubicBezTo>
                  <a:cubicBezTo>
                    <a:pt x="175514" y="683895"/>
                    <a:pt x="171323" y="682625"/>
                    <a:pt x="167513" y="680974"/>
                  </a:cubicBezTo>
                  <a:cubicBezTo>
                    <a:pt x="163703" y="679323"/>
                    <a:pt x="159893" y="677037"/>
                    <a:pt x="156591" y="674497"/>
                  </a:cubicBezTo>
                  <a:cubicBezTo>
                    <a:pt x="153289" y="671957"/>
                    <a:pt x="150241" y="668782"/>
                    <a:pt x="147574" y="665480"/>
                  </a:cubicBezTo>
                  <a:cubicBezTo>
                    <a:pt x="145034" y="662178"/>
                    <a:pt x="142748" y="658495"/>
                    <a:pt x="140970" y="654685"/>
                  </a:cubicBezTo>
                  <a:cubicBezTo>
                    <a:pt x="139192" y="650875"/>
                    <a:pt x="137795" y="646684"/>
                    <a:pt x="137033" y="642620"/>
                  </a:cubicBezTo>
                  <a:cubicBezTo>
                    <a:pt x="136271" y="638429"/>
                    <a:pt x="136017" y="634111"/>
                    <a:pt x="136271" y="629920"/>
                  </a:cubicBezTo>
                  <a:cubicBezTo>
                    <a:pt x="136525" y="625729"/>
                    <a:pt x="136652" y="623062"/>
                    <a:pt x="138430" y="617474"/>
                  </a:cubicBezTo>
                  <a:cubicBezTo>
                    <a:pt x="142367" y="604901"/>
                    <a:pt x="156591" y="583819"/>
                    <a:pt x="166116" y="558165"/>
                  </a:cubicBezTo>
                  <a:cubicBezTo>
                    <a:pt x="182372" y="514350"/>
                    <a:pt x="203200" y="436372"/>
                    <a:pt x="217932" y="374904"/>
                  </a:cubicBezTo>
                  <a:cubicBezTo>
                    <a:pt x="232537" y="313817"/>
                    <a:pt x="247269" y="214884"/>
                    <a:pt x="254254" y="190246"/>
                  </a:cubicBezTo>
                  <a:cubicBezTo>
                    <a:pt x="256032" y="183896"/>
                    <a:pt x="256667" y="182245"/>
                    <a:pt x="258572" y="178562"/>
                  </a:cubicBezTo>
                  <a:cubicBezTo>
                    <a:pt x="260477" y="174879"/>
                    <a:pt x="262890" y="171323"/>
                    <a:pt x="265557" y="168148"/>
                  </a:cubicBezTo>
                  <a:cubicBezTo>
                    <a:pt x="268224" y="164973"/>
                    <a:pt x="271399" y="162179"/>
                    <a:pt x="274828" y="159766"/>
                  </a:cubicBezTo>
                  <a:cubicBezTo>
                    <a:pt x="278257" y="157353"/>
                    <a:pt x="282067" y="155321"/>
                    <a:pt x="285877" y="153797"/>
                  </a:cubicBezTo>
                  <a:cubicBezTo>
                    <a:pt x="289814" y="152273"/>
                    <a:pt x="294005" y="151257"/>
                    <a:pt x="298069" y="150749"/>
                  </a:cubicBezTo>
                  <a:cubicBezTo>
                    <a:pt x="302133" y="150241"/>
                    <a:pt x="306451" y="150241"/>
                    <a:pt x="310515" y="150622"/>
                  </a:cubicBezTo>
                  <a:cubicBezTo>
                    <a:pt x="314579" y="151003"/>
                    <a:pt x="318770" y="152019"/>
                    <a:pt x="322707" y="153416"/>
                  </a:cubicBezTo>
                  <a:cubicBezTo>
                    <a:pt x="326644" y="154813"/>
                    <a:pt x="330454" y="156845"/>
                    <a:pt x="333883" y="159131"/>
                  </a:cubicBezTo>
                  <a:cubicBezTo>
                    <a:pt x="337312" y="161417"/>
                    <a:pt x="340614" y="164338"/>
                    <a:pt x="343408" y="167386"/>
                  </a:cubicBezTo>
                  <a:cubicBezTo>
                    <a:pt x="346202" y="170434"/>
                    <a:pt x="348742" y="173863"/>
                    <a:pt x="350647" y="177546"/>
                  </a:cubicBezTo>
                  <a:cubicBezTo>
                    <a:pt x="352679" y="181229"/>
                    <a:pt x="354203" y="185166"/>
                    <a:pt x="355219" y="189230"/>
                  </a:cubicBezTo>
                  <a:cubicBezTo>
                    <a:pt x="356235" y="193294"/>
                    <a:pt x="356743" y="197485"/>
                    <a:pt x="356743" y="201676"/>
                  </a:cubicBezTo>
                  <a:cubicBezTo>
                    <a:pt x="356743" y="205867"/>
                    <a:pt x="356362" y="207645"/>
                    <a:pt x="355473" y="214122"/>
                  </a:cubicBezTo>
                  <a:cubicBezTo>
                    <a:pt x="352552" y="237109"/>
                    <a:pt x="336677" y="320294"/>
                    <a:pt x="331343" y="370586"/>
                  </a:cubicBezTo>
                  <a:cubicBezTo>
                    <a:pt x="326390" y="416941"/>
                    <a:pt x="328803" y="484378"/>
                    <a:pt x="323215" y="504825"/>
                  </a:cubicBezTo>
                  <a:cubicBezTo>
                    <a:pt x="321437" y="511302"/>
                    <a:pt x="319532" y="513207"/>
                    <a:pt x="316992" y="517017"/>
                  </a:cubicBezTo>
                  <a:cubicBezTo>
                    <a:pt x="314452" y="520700"/>
                    <a:pt x="311404" y="524256"/>
                    <a:pt x="308102" y="527304"/>
                  </a:cubicBezTo>
                  <a:cubicBezTo>
                    <a:pt x="304800" y="530352"/>
                    <a:pt x="300863" y="533019"/>
                    <a:pt x="296926" y="535178"/>
                  </a:cubicBezTo>
                  <a:cubicBezTo>
                    <a:pt x="292989" y="537337"/>
                    <a:pt x="288544" y="538988"/>
                    <a:pt x="284226" y="540131"/>
                  </a:cubicBezTo>
                  <a:cubicBezTo>
                    <a:pt x="279781" y="541274"/>
                    <a:pt x="275209" y="541909"/>
                    <a:pt x="270637" y="541909"/>
                  </a:cubicBezTo>
                  <a:cubicBezTo>
                    <a:pt x="266065" y="541909"/>
                    <a:pt x="261493" y="541401"/>
                    <a:pt x="257048" y="540385"/>
                  </a:cubicBezTo>
                  <a:cubicBezTo>
                    <a:pt x="252603" y="539369"/>
                    <a:pt x="248285" y="537718"/>
                    <a:pt x="244221" y="535686"/>
                  </a:cubicBezTo>
                  <a:cubicBezTo>
                    <a:pt x="240157" y="533654"/>
                    <a:pt x="236347" y="530987"/>
                    <a:pt x="232918" y="528066"/>
                  </a:cubicBezTo>
                  <a:cubicBezTo>
                    <a:pt x="229489" y="525145"/>
                    <a:pt x="226314" y="521589"/>
                    <a:pt x="223774" y="517906"/>
                  </a:cubicBezTo>
                  <a:cubicBezTo>
                    <a:pt x="221107" y="514223"/>
                    <a:pt x="218948" y="510032"/>
                    <a:pt x="217297" y="505841"/>
                  </a:cubicBezTo>
                  <a:cubicBezTo>
                    <a:pt x="215646" y="501650"/>
                    <a:pt x="214503" y="497078"/>
                    <a:pt x="213868" y="492633"/>
                  </a:cubicBezTo>
                  <a:cubicBezTo>
                    <a:pt x="213233" y="488188"/>
                    <a:pt x="213233" y="483489"/>
                    <a:pt x="213741" y="479044"/>
                  </a:cubicBezTo>
                  <a:cubicBezTo>
                    <a:pt x="214249" y="474599"/>
                    <a:pt x="214503" y="471932"/>
                    <a:pt x="216916" y="465709"/>
                  </a:cubicBezTo>
                  <a:cubicBezTo>
                    <a:pt x="223647" y="448564"/>
                    <a:pt x="254889" y="408305"/>
                    <a:pt x="267970" y="374142"/>
                  </a:cubicBezTo>
                  <a:cubicBezTo>
                    <a:pt x="282702" y="335788"/>
                    <a:pt x="291084" y="265303"/>
                    <a:pt x="297180" y="245491"/>
                  </a:cubicBezTo>
                  <a:cubicBezTo>
                    <a:pt x="299085" y="239395"/>
                    <a:pt x="299720" y="237490"/>
                    <a:pt x="301752" y="233807"/>
                  </a:cubicBezTo>
                  <a:cubicBezTo>
                    <a:pt x="303657" y="230124"/>
                    <a:pt x="306197" y="226695"/>
                    <a:pt x="308991" y="223647"/>
                  </a:cubicBezTo>
                  <a:cubicBezTo>
                    <a:pt x="311785" y="220599"/>
                    <a:pt x="315087" y="217805"/>
                    <a:pt x="318516" y="215519"/>
                  </a:cubicBezTo>
                  <a:cubicBezTo>
                    <a:pt x="321945" y="213233"/>
                    <a:pt x="325755" y="211328"/>
                    <a:pt x="329692" y="209931"/>
                  </a:cubicBezTo>
                  <a:cubicBezTo>
                    <a:pt x="333629" y="208534"/>
                    <a:pt x="337820" y="207645"/>
                    <a:pt x="341884" y="207137"/>
                  </a:cubicBezTo>
                  <a:cubicBezTo>
                    <a:pt x="346075" y="206629"/>
                    <a:pt x="350393" y="206756"/>
                    <a:pt x="354457" y="207264"/>
                  </a:cubicBezTo>
                  <a:cubicBezTo>
                    <a:pt x="358521" y="207772"/>
                    <a:pt x="362712" y="208915"/>
                    <a:pt x="366522" y="210439"/>
                  </a:cubicBezTo>
                  <a:cubicBezTo>
                    <a:pt x="370332" y="211963"/>
                    <a:pt x="374142" y="213995"/>
                    <a:pt x="377444" y="216408"/>
                  </a:cubicBezTo>
                  <a:cubicBezTo>
                    <a:pt x="380873" y="218821"/>
                    <a:pt x="384048" y="221742"/>
                    <a:pt x="386715" y="224917"/>
                  </a:cubicBezTo>
                  <a:cubicBezTo>
                    <a:pt x="389382" y="228092"/>
                    <a:pt x="391795" y="231648"/>
                    <a:pt x="393700" y="235331"/>
                  </a:cubicBezTo>
                  <a:cubicBezTo>
                    <a:pt x="395605" y="239014"/>
                    <a:pt x="397002" y="243078"/>
                    <a:pt x="397891" y="247142"/>
                  </a:cubicBezTo>
                  <a:cubicBezTo>
                    <a:pt x="398780" y="251206"/>
                    <a:pt x="399288" y="255397"/>
                    <a:pt x="399161" y="259588"/>
                  </a:cubicBezTo>
                  <a:cubicBezTo>
                    <a:pt x="399034" y="263652"/>
                    <a:pt x="398399" y="265811"/>
                    <a:pt x="397510" y="271907"/>
                  </a:cubicBezTo>
                  <a:cubicBezTo>
                    <a:pt x="394970" y="289814"/>
                    <a:pt x="389382" y="342138"/>
                    <a:pt x="381635" y="376936"/>
                  </a:cubicBezTo>
                  <a:cubicBezTo>
                    <a:pt x="373761" y="412496"/>
                    <a:pt x="354330" y="448183"/>
                    <a:pt x="350266" y="482981"/>
                  </a:cubicBezTo>
                  <a:cubicBezTo>
                    <a:pt x="346456" y="515493"/>
                    <a:pt x="358267" y="563626"/>
                    <a:pt x="355346" y="579374"/>
                  </a:cubicBezTo>
                  <a:cubicBezTo>
                    <a:pt x="354330" y="584835"/>
                    <a:pt x="352552" y="586613"/>
                    <a:pt x="350647" y="589915"/>
                  </a:cubicBezTo>
                  <a:cubicBezTo>
                    <a:pt x="348615" y="593217"/>
                    <a:pt x="346202" y="596392"/>
                    <a:pt x="343535" y="599186"/>
                  </a:cubicBezTo>
                  <a:cubicBezTo>
                    <a:pt x="340868" y="601853"/>
                    <a:pt x="337693" y="604266"/>
                    <a:pt x="334391" y="606298"/>
                  </a:cubicBezTo>
                  <a:cubicBezTo>
                    <a:pt x="331089" y="608330"/>
                    <a:pt x="327533" y="609981"/>
                    <a:pt x="323850" y="611124"/>
                  </a:cubicBezTo>
                  <a:cubicBezTo>
                    <a:pt x="320167" y="612267"/>
                    <a:pt x="316230" y="613029"/>
                    <a:pt x="312420" y="613283"/>
                  </a:cubicBezTo>
                  <a:cubicBezTo>
                    <a:pt x="308610" y="613537"/>
                    <a:pt x="304673" y="613283"/>
                    <a:pt x="300863" y="612648"/>
                  </a:cubicBezTo>
                  <a:cubicBezTo>
                    <a:pt x="297053" y="612013"/>
                    <a:pt x="293243" y="610870"/>
                    <a:pt x="289687" y="609346"/>
                  </a:cubicBezTo>
                  <a:cubicBezTo>
                    <a:pt x="286131" y="607822"/>
                    <a:pt x="282829" y="605790"/>
                    <a:pt x="279781" y="603377"/>
                  </a:cubicBezTo>
                  <a:cubicBezTo>
                    <a:pt x="276733" y="600964"/>
                    <a:pt x="273939" y="598170"/>
                    <a:pt x="271526" y="595122"/>
                  </a:cubicBezTo>
                  <a:cubicBezTo>
                    <a:pt x="269113" y="592074"/>
                    <a:pt x="267081" y="588772"/>
                    <a:pt x="265430" y="585216"/>
                  </a:cubicBezTo>
                  <a:cubicBezTo>
                    <a:pt x="263779" y="581787"/>
                    <a:pt x="262636" y="577977"/>
                    <a:pt x="261874" y="574167"/>
                  </a:cubicBezTo>
                  <a:cubicBezTo>
                    <a:pt x="261112" y="570357"/>
                    <a:pt x="260858" y="566420"/>
                    <a:pt x="261112" y="562610"/>
                  </a:cubicBezTo>
                  <a:cubicBezTo>
                    <a:pt x="261366" y="558800"/>
                    <a:pt x="261112" y="555371"/>
                    <a:pt x="263144" y="551053"/>
                  </a:cubicBezTo>
                  <a:cubicBezTo>
                    <a:pt x="266573" y="543814"/>
                    <a:pt x="278130" y="538607"/>
                    <a:pt x="285242" y="525526"/>
                  </a:cubicBezTo>
                  <a:cubicBezTo>
                    <a:pt x="300228" y="497967"/>
                    <a:pt x="311023" y="432562"/>
                    <a:pt x="326644" y="381508"/>
                  </a:cubicBezTo>
                  <a:cubicBezTo>
                    <a:pt x="344678" y="322834"/>
                    <a:pt x="386715" y="242189"/>
                    <a:pt x="388112" y="193548"/>
                  </a:cubicBezTo>
                  <a:cubicBezTo>
                    <a:pt x="389001" y="163068"/>
                    <a:pt x="366395" y="131699"/>
                    <a:pt x="368300" y="118491"/>
                  </a:cubicBezTo>
                  <a:cubicBezTo>
                    <a:pt x="369062" y="113411"/>
                    <a:pt x="371856" y="111506"/>
                    <a:pt x="374269" y="108458"/>
                  </a:cubicBezTo>
                  <a:cubicBezTo>
                    <a:pt x="376682" y="105410"/>
                    <a:pt x="379476" y="102489"/>
                    <a:pt x="382524" y="100076"/>
                  </a:cubicBezTo>
                  <a:cubicBezTo>
                    <a:pt x="385572" y="97663"/>
                    <a:pt x="389001" y="95631"/>
                    <a:pt x="392557" y="93980"/>
                  </a:cubicBezTo>
                  <a:cubicBezTo>
                    <a:pt x="396113" y="92329"/>
                    <a:pt x="399923" y="91186"/>
                    <a:pt x="403733" y="90424"/>
                  </a:cubicBezTo>
                  <a:cubicBezTo>
                    <a:pt x="407543" y="89662"/>
                    <a:pt x="411607" y="89408"/>
                    <a:pt x="415544" y="89662"/>
                  </a:cubicBezTo>
                  <a:cubicBezTo>
                    <a:pt x="419481" y="89916"/>
                    <a:pt x="423418" y="90551"/>
                    <a:pt x="427101" y="91694"/>
                  </a:cubicBezTo>
                  <a:cubicBezTo>
                    <a:pt x="430784" y="92837"/>
                    <a:pt x="434467" y="94361"/>
                    <a:pt x="437769" y="96393"/>
                  </a:cubicBezTo>
                  <a:cubicBezTo>
                    <a:pt x="441071" y="98425"/>
                    <a:pt x="444373" y="100838"/>
                    <a:pt x="447167" y="103632"/>
                  </a:cubicBezTo>
                  <a:cubicBezTo>
                    <a:pt x="449961" y="106299"/>
                    <a:pt x="452374" y="109474"/>
                    <a:pt x="454406" y="112776"/>
                  </a:cubicBezTo>
                  <a:cubicBezTo>
                    <a:pt x="456438" y="116078"/>
                    <a:pt x="458216" y="119888"/>
                    <a:pt x="459359" y="123571"/>
                  </a:cubicBezTo>
                  <a:cubicBezTo>
                    <a:pt x="460502" y="127254"/>
                    <a:pt x="461264" y="131191"/>
                    <a:pt x="461518" y="135128"/>
                  </a:cubicBezTo>
                  <a:cubicBezTo>
                    <a:pt x="461772" y="138938"/>
                    <a:pt x="461518" y="143002"/>
                    <a:pt x="460883" y="146812"/>
                  </a:cubicBezTo>
                  <a:cubicBezTo>
                    <a:pt x="460248" y="150622"/>
                    <a:pt x="459613" y="152527"/>
                    <a:pt x="457454" y="158115"/>
                  </a:cubicBezTo>
                  <a:cubicBezTo>
                    <a:pt x="450469" y="176022"/>
                    <a:pt x="430657" y="228473"/>
                    <a:pt x="405130" y="268351"/>
                  </a:cubicBezTo>
                  <a:cubicBezTo>
                    <a:pt x="368681" y="325247"/>
                    <a:pt x="274320" y="465963"/>
                    <a:pt x="246380" y="458216"/>
                  </a:cubicBezTo>
                  <a:cubicBezTo>
                    <a:pt x="225806" y="452501"/>
                    <a:pt x="222885" y="369697"/>
                    <a:pt x="225552" y="324866"/>
                  </a:cubicBezTo>
                  <a:cubicBezTo>
                    <a:pt x="228346" y="278130"/>
                    <a:pt x="262255" y="183134"/>
                    <a:pt x="265557" y="183769"/>
                  </a:cubicBezTo>
                  <a:cubicBezTo>
                    <a:pt x="268351" y="184277"/>
                    <a:pt x="263271" y="247269"/>
                    <a:pt x="253492" y="282829"/>
                  </a:cubicBezTo>
                  <a:cubicBezTo>
                    <a:pt x="241046" y="328041"/>
                    <a:pt x="206502" y="377571"/>
                    <a:pt x="188341" y="430911"/>
                  </a:cubicBezTo>
                  <a:cubicBezTo>
                    <a:pt x="168275" y="489585"/>
                    <a:pt x="151257" y="597154"/>
                    <a:pt x="141224" y="621411"/>
                  </a:cubicBezTo>
                  <a:cubicBezTo>
                    <a:pt x="138684" y="627634"/>
                    <a:pt x="137160" y="629031"/>
                    <a:pt x="134620" y="632333"/>
                  </a:cubicBezTo>
                  <a:cubicBezTo>
                    <a:pt x="132080" y="635635"/>
                    <a:pt x="129032" y="638810"/>
                    <a:pt x="125730" y="641477"/>
                  </a:cubicBezTo>
                  <a:cubicBezTo>
                    <a:pt x="122428" y="644144"/>
                    <a:pt x="118618" y="646430"/>
                    <a:pt x="114808" y="648208"/>
                  </a:cubicBezTo>
                  <a:cubicBezTo>
                    <a:pt x="110998" y="649986"/>
                    <a:pt x="106807" y="651383"/>
                    <a:pt x="102616" y="652145"/>
                  </a:cubicBezTo>
                  <a:cubicBezTo>
                    <a:pt x="98425" y="652907"/>
                    <a:pt x="93980" y="653288"/>
                    <a:pt x="89789" y="653034"/>
                  </a:cubicBezTo>
                  <a:cubicBezTo>
                    <a:pt x="85598" y="652780"/>
                    <a:pt x="81280" y="652145"/>
                    <a:pt x="77216" y="650875"/>
                  </a:cubicBezTo>
                  <a:cubicBezTo>
                    <a:pt x="73152" y="649732"/>
                    <a:pt x="69215" y="647954"/>
                    <a:pt x="65532" y="645795"/>
                  </a:cubicBezTo>
                  <a:cubicBezTo>
                    <a:pt x="61849" y="643636"/>
                    <a:pt x="58420" y="640969"/>
                    <a:pt x="55372" y="637921"/>
                  </a:cubicBezTo>
                  <a:cubicBezTo>
                    <a:pt x="52324" y="635000"/>
                    <a:pt x="49657" y="631444"/>
                    <a:pt x="47371" y="627888"/>
                  </a:cubicBezTo>
                  <a:cubicBezTo>
                    <a:pt x="45212" y="624332"/>
                    <a:pt x="43307" y="620395"/>
                    <a:pt x="42037" y="616331"/>
                  </a:cubicBezTo>
                  <a:cubicBezTo>
                    <a:pt x="40767" y="612267"/>
                    <a:pt x="39878" y="607949"/>
                    <a:pt x="39624" y="603758"/>
                  </a:cubicBezTo>
                  <a:cubicBezTo>
                    <a:pt x="39370" y="599567"/>
                    <a:pt x="39497" y="595122"/>
                    <a:pt x="40259" y="590931"/>
                  </a:cubicBezTo>
                  <a:cubicBezTo>
                    <a:pt x="41021" y="586740"/>
                    <a:pt x="42037" y="584327"/>
                    <a:pt x="43942" y="578739"/>
                  </a:cubicBezTo>
                  <a:cubicBezTo>
                    <a:pt x="48260" y="566039"/>
                    <a:pt x="52832" y="539877"/>
                    <a:pt x="67056" y="517525"/>
                  </a:cubicBezTo>
                  <a:cubicBezTo>
                    <a:pt x="90551" y="480822"/>
                    <a:pt x="166624" y="382778"/>
                    <a:pt x="190500" y="391668"/>
                  </a:cubicBezTo>
                  <a:cubicBezTo>
                    <a:pt x="217678" y="401828"/>
                    <a:pt x="207899" y="556006"/>
                    <a:pt x="205105" y="619125"/>
                  </a:cubicBezTo>
                  <a:cubicBezTo>
                    <a:pt x="203200" y="664337"/>
                    <a:pt x="190119" y="716915"/>
                    <a:pt x="187452" y="735203"/>
                  </a:cubicBezTo>
                  <a:cubicBezTo>
                    <a:pt x="186690" y="740918"/>
                    <a:pt x="186944" y="742823"/>
                    <a:pt x="185928" y="746379"/>
                  </a:cubicBezTo>
                  <a:cubicBezTo>
                    <a:pt x="185039" y="749935"/>
                    <a:pt x="183515" y="753491"/>
                    <a:pt x="181737" y="756793"/>
                  </a:cubicBezTo>
                  <a:cubicBezTo>
                    <a:pt x="179959" y="760095"/>
                    <a:pt x="177800" y="763143"/>
                    <a:pt x="175260" y="765937"/>
                  </a:cubicBezTo>
                  <a:cubicBezTo>
                    <a:pt x="172720" y="768731"/>
                    <a:pt x="169799" y="771271"/>
                    <a:pt x="166624" y="773303"/>
                  </a:cubicBezTo>
                  <a:cubicBezTo>
                    <a:pt x="163576" y="775335"/>
                    <a:pt x="160020" y="776986"/>
                    <a:pt x="156591" y="778256"/>
                  </a:cubicBezTo>
                  <a:cubicBezTo>
                    <a:pt x="153035" y="779526"/>
                    <a:pt x="149352" y="780415"/>
                    <a:pt x="145669" y="780796"/>
                  </a:cubicBezTo>
                  <a:cubicBezTo>
                    <a:pt x="141986" y="781177"/>
                    <a:pt x="138176" y="781177"/>
                    <a:pt x="134493" y="780669"/>
                  </a:cubicBezTo>
                  <a:cubicBezTo>
                    <a:pt x="130810" y="780161"/>
                    <a:pt x="127000" y="779145"/>
                    <a:pt x="123571" y="777748"/>
                  </a:cubicBezTo>
                  <a:cubicBezTo>
                    <a:pt x="120142" y="776351"/>
                    <a:pt x="116840" y="774573"/>
                    <a:pt x="113792" y="772414"/>
                  </a:cubicBezTo>
                  <a:cubicBezTo>
                    <a:pt x="110744" y="770255"/>
                    <a:pt x="107823" y="767588"/>
                    <a:pt x="105410" y="764794"/>
                  </a:cubicBezTo>
                  <a:cubicBezTo>
                    <a:pt x="102997" y="762000"/>
                    <a:pt x="100838" y="758825"/>
                    <a:pt x="99187" y="755523"/>
                  </a:cubicBezTo>
                  <a:cubicBezTo>
                    <a:pt x="97536" y="752221"/>
                    <a:pt x="96139" y="748538"/>
                    <a:pt x="95377" y="744855"/>
                  </a:cubicBezTo>
                  <a:cubicBezTo>
                    <a:pt x="94615" y="741172"/>
                    <a:pt x="93980" y="736981"/>
                    <a:pt x="94234" y="733679"/>
                  </a:cubicBezTo>
                  <a:cubicBezTo>
                    <a:pt x="94488" y="731139"/>
                    <a:pt x="95504" y="730631"/>
                    <a:pt x="96012" y="726821"/>
                  </a:cubicBezTo>
                  <a:cubicBezTo>
                    <a:pt x="98298" y="709803"/>
                    <a:pt x="96647" y="634873"/>
                    <a:pt x="97409" y="584073"/>
                  </a:cubicBezTo>
                  <a:cubicBezTo>
                    <a:pt x="98298" y="525907"/>
                    <a:pt x="93980" y="420878"/>
                    <a:pt x="100965" y="396875"/>
                  </a:cubicBezTo>
                  <a:cubicBezTo>
                    <a:pt x="102870" y="390652"/>
                    <a:pt x="105029" y="389255"/>
                    <a:pt x="107696" y="385953"/>
                  </a:cubicBezTo>
                  <a:cubicBezTo>
                    <a:pt x="110363" y="382651"/>
                    <a:pt x="113411" y="379476"/>
                    <a:pt x="116840" y="376936"/>
                  </a:cubicBezTo>
                  <a:cubicBezTo>
                    <a:pt x="120142" y="374396"/>
                    <a:pt x="123952" y="372110"/>
                    <a:pt x="127889" y="370459"/>
                  </a:cubicBezTo>
                  <a:cubicBezTo>
                    <a:pt x="131699" y="368808"/>
                    <a:pt x="135890" y="367538"/>
                    <a:pt x="140081" y="366776"/>
                  </a:cubicBezTo>
                  <a:cubicBezTo>
                    <a:pt x="144272" y="366014"/>
                    <a:pt x="148717" y="365760"/>
                    <a:pt x="152908" y="366014"/>
                  </a:cubicBezTo>
                  <a:cubicBezTo>
                    <a:pt x="157099" y="366268"/>
                    <a:pt x="161417" y="367157"/>
                    <a:pt x="165481" y="368427"/>
                  </a:cubicBezTo>
                  <a:cubicBezTo>
                    <a:pt x="169545" y="369697"/>
                    <a:pt x="173482" y="371475"/>
                    <a:pt x="177165" y="373761"/>
                  </a:cubicBezTo>
                  <a:cubicBezTo>
                    <a:pt x="180721" y="375920"/>
                    <a:pt x="184277" y="378714"/>
                    <a:pt x="187198" y="381762"/>
                  </a:cubicBezTo>
                  <a:cubicBezTo>
                    <a:pt x="190246" y="384810"/>
                    <a:pt x="192913" y="388239"/>
                    <a:pt x="195072" y="391922"/>
                  </a:cubicBezTo>
                  <a:cubicBezTo>
                    <a:pt x="197231" y="395605"/>
                    <a:pt x="198882" y="399669"/>
                    <a:pt x="200152" y="403733"/>
                  </a:cubicBezTo>
                  <a:cubicBezTo>
                    <a:pt x="201422" y="407797"/>
                    <a:pt x="202184" y="412115"/>
                    <a:pt x="202438" y="416306"/>
                  </a:cubicBezTo>
                  <a:cubicBezTo>
                    <a:pt x="202692" y="420497"/>
                    <a:pt x="202311" y="424942"/>
                    <a:pt x="201549" y="429133"/>
                  </a:cubicBezTo>
                  <a:cubicBezTo>
                    <a:pt x="200787" y="433324"/>
                    <a:pt x="200533" y="436880"/>
                    <a:pt x="197612" y="441325"/>
                  </a:cubicBezTo>
                  <a:cubicBezTo>
                    <a:pt x="192151" y="449453"/>
                    <a:pt x="174625" y="453390"/>
                    <a:pt x="164338" y="469519"/>
                  </a:cubicBezTo>
                  <a:cubicBezTo>
                    <a:pt x="141605" y="504952"/>
                    <a:pt x="116078" y="646176"/>
                    <a:pt x="107696" y="672846"/>
                  </a:cubicBezTo>
                  <a:cubicBezTo>
                    <a:pt x="105664" y="679450"/>
                    <a:pt x="105283" y="681355"/>
                    <a:pt x="103378" y="685165"/>
                  </a:cubicBezTo>
                  <a:cubicBezTo>
                    <a:pt x="101473" y="689102"/>
                    <a:pt x="98933" y="692785"/>
                    <a:pt x="96139" y="696087"/>
                  </a:cubicBezTo>
                  <a:cubicBezTo>
                    <a:pt x="93345" y="699389"/>
                    <a:pt x="90043" y="702564"/>
                    <a:pt x="86487" y="705104"/>
                  </a:cubicBezTo>
                  <a:cubicBezTo>
                    <a:pt x="82931" y="707644"/>
                    <a:pt x="79121" y="709803"/>
                    <a:pt x="75057" y="711454"/>
                  </a:cubicBezTo>
                  <a:cubicBezTo>
                    <a:pt x="70993" y="713105"/>
                    <a:pt x="66675" y="714248"/>
                    <a:pt x="62357" y="714883"/>
                  </a:cubicBezTo>
                  <a:cubicBezTo>
                    <a:pt x="58039" y="715518"/>
                    <a:pt x="53594" y="715518"/>
                    <a:pt x="49276" y="715137"/>
                  </a:cubicBezTo>
                  <a:cubicBezTo>
                    <a:pt x="44958" y="714756"/>
                    <a:pt x="40513" y="713740"/>
                    <a:pt x="36449" y="712343"/>
                  </a:cubicBezTo>
                  <a:cubicBezTo>
                    <a:pt x="32385" y="710946"/>
                    <a:pt x="28321" y="708914"/>
                    <a:pt x="24765" y="706501"/>
                  </a:cubicBezTo>
                  <a:cubicBezTo>
                    <a:pt x="21082" y="704088"/>
                    <a:pt x="17653" y="701167"/>
                    <a:pt x="14732" y="697992"/>
                  </a:cubicBezTo>
                  <a:cubicBezTo>
                    <a:pt x="11811" y="694817"/>
                    <a:pt x="9144" y="691134"/>
                    <a:pt x="6985" y="687324"/>
                  </a:cubicBezTo>
                  <a:cubicBezTo>
                    <a:pt x="4826" y="683514"/>
                    <a:pt x="3175" y="679450"/>
                    <a:pt x="2032" y="675259"/>
                  </a:cubicBezTo>
                  <a:cubicBezTo>
                    <a:pt x="889" y="671068"/>
                    <a:pt x="254" y="666496"/>
                    <a:pt x="127" y="662178"/>
                  </a:cubicBezTo>
                  <a:cubicBezTo>
                    <a:pt x="0" y="657860"/>
                    <a:pt x="508" y="655193"/>
                    <a:pt x="1397" y="649224"/>
                  </a:cubicBezTo>
                  <a:cubicBezTo>
                    <a:pt x="3429" y="636016"/>
                    <a:pt x="9906" y="609473"/>
                    <a:pt x="15367" y="585724"/>
                  </a:cubicBezTo>
                  <a:cubicBezTo>
                    <a:pt x="22352" y="555244"/>
                    <a:pt x="33909" y="519049"/>
                    <a:pt x="40640" y="481838"/>
                  </a:cubicBezTo>
                  <a:cubicBezTo>
                    <a:pt x="48260" y="439420"/>
                    <a:pt x="49276" y="389382"/>
                    <a:pt x="56769" y="344551"/>
                  </a:cubicBezTo>
                  <a:cubicBezTo>
                    <a:pt x="64135" y="300863"/>
                    <a:pt x="81407" y="237236"/>
                    <a:pt x="84963" y="216408"/>
                  </a:cubicBezTo>
                  <a:cubicBezTo>
                    <a:pt x="86106" y="209804"/>
                    <a:pt x="85471" y="207518"/>
                    <a:pt x="86614" y="203200"/>
                  </a:cubicBezTo>
                  <a:cubicBezTo>
                    <a:pt x="87630" y="199009"/>
                    <a:pt x="89408" y="194691"/>
                    <a:pt x="91440" y="190881"/>
                  </a:cubicBezTo>
                  <a:cubicBezTo>
                    <a:pt x="93472" y="187071"/>
                    <a:pt x="96012" y="183388"/>
                    <a:pt x="98933" y="180086"/>
                  </a:cubicBezTo>
                  <a:cubicBezTo>
                    <a:pt x="101854" y="176784"/>
                    <a:pt x="105283" y="173736"/>
                    <a:pt x="108839" y="171323"/>
                  </a:cubicBezTo>
                  <a:cubicBezTo>
                    <a:pt x="112522" y="168783"/>
                    <a:pt x="116586" y="166751"/>
                    <a:pt x="120650" y="165227"/>
                  </a:cubicBezTo>
                  <a:cubicBezTo>
                    <a:pt x="124714" y="163703"/>
                    <a:pt x="129159" y="162687"/>
                    <a:pt x="133477" y="162179"/>
                  </a:cubicBezTo>
                  <a:cubicBezTo>
                    <a:pt x="137795" y="161671"/>
                    <a:pt x="142367" y="161671"/>
                    <a:pt x="146685" y="162179"/>
                  </a:cubicBezTo>
                  <a:cubicBezTo>
                    <a:pt x="151003" y="162687"/>
                    <a:pt x="155448" y="163830"/>
                    <a:pt x="159512" y="165354"/>
                  </a:cubicBezTo>
                  <a:cubicBezTo>
                    <a:pt x="163576" y="166878"/>
                    <a:pt x="167640" y="169037"/>
                    <a:pt x="171196" y="171577"/>
                  </a:cubicBezTo>
                  <a:cubicBezTo>
                    <a:pt x="174752" y="174117"/>
                    <a:pt x="178181" y="177038"/>
                    <a:pt x="181102" y="180340"/>
                  </a:cubicBezTo>
                  <a:cubicBezTo>
                    <a:pt x="184023" y="183642"/>
                    <a:pt x="186436" y="187325"/>
                    <a:pt x="188468" y="191262"/>
                  </a:cubicBezTo>
                  <a:cubicBezTo>
                    <a:pt x="190500" y="195199"/>
                    <a:pt x="192151" y="199390"/>
                    <a:pt x="193167" y="203708"/>
                  </a:cubicBezTo>
                  <a:cubicBezTo>
                    <a:pt x="194183" y="207899"/>
                    <a:pt x="194564" y="211074"/>
                    <a:pt x="194691" y="216789"/>
                  </a:cubicBezTo>
                  <a:cubicBezTo>
                    <a:pt x="194945" y="227838"/>
                    <a:pt x="191516" y="243713"/>
                    <a:pt x="190881" y="265430"/>
                  </a:cubicBezTo>
                  <a:cubicBezTo>
                    <a:pt x="189611" y="309245"/>
                    <a:pt x="193675" y="396240"/>
                    <a:pt x="195199" y="464312"/>
                  </a:cubicBezTo>
                  <a:cubicBezTo>
                    <a:pt x="196723" y="536067"/>
                    <a:pt x="207010" y="631825"/>
                    <a:pt x="199898" y="685546"/>
                  </a:cubicBezTo>
                  <a:cubicBezTo>
                    <a:pt x="195707" y="717296"/>
                    <a:pt x="187198" y="732536"/>
                    <a:pt x="178181" y="759714"/>
                  </a:cubicBezTo>
                  <a:cubicBezTo>
                    <a:pt x="166878" y="793750"/>
                    <a:pt x="140843" y="853694"/>
                    <a:pt x="136017" y="873506"/>
                  </a:cubicBezTo>
                  <a:cubicBezTo>
                    <a:pt x="134366" y="880237"/>
                    <a:pt x="135382" y="882904"/>
                    <a:pt x="134239" y="887349"/>
                  </a:cubicBezTo>
                  <a:cubicBezTo>
                    <a:pt x="133096" y="891794"/>
                    <a:pt x="131318" y="896239"/>
                    <a:pt x="129159" y="900303"/>
                  </a:cubicBezTo>
                  <a:cubicBezTo>
                    <a:pt x="127000" y="904367"/>
                    <a:pt x="124333" y="908177"/>
                    <a:pt x="121285" y="911606"/>
                  </a:cubicBezTo>
                  <a:cubicBezTo>
                    <a:pt x="118237" y="915035"/>
                    <a:pt x="114554" y="918210"/>
                    <a:pt x="110744" y="920750"/>
                  </a:cubicBezTo>
                  <a:cubicBezTo>
                    <a:pt x="106934" y="923290"/>
                    <a:pt x="102743" y="925449"/>
                    <a:pt x="98425" y="927100"/>
                  </a:cubicBezTo>
                  <a:cubicBezTo>
                    <a:pt x="94107" y="928624"/>
                    <a:pt x="89535" y="929767"/>
                    <a:pt x="84963" y="930275"/>
                  </a:cubicBezTo>
                  <a:cubicBezTo>
                    <a:pt x="80391" y="930783"/>
                    <a:pt x="75692" y="930783"/>
                    <a:pt x="71120" y="930275"/>
                  </a:cubicBezTo>
                  <a:cubicBezTo>
                    <a:pt x="66548" y="929767"/>
                    <a:pt x="61976" y="928497"/>
                    <a:pt x="57658" y="926846"/>
                  </a:cubicBezTo>
                  <a:cubicBezTo>
                    <a:pt x="53340" y="925195"/>
                    <a:pt x="49149" y="923036"/>
                    <a:pt x="45466" y="920369"/>
                  </a:cubicBezTo>
                  <a:cubicBezTo>
                    <a:pt x="41656" y="917702"/>
                    <a:pt x="38227" y="914527"/>
                    <a:pt x="35179" y="911098"/>
                  </a:cubicBezTo>
                  <a:cubicBezTo>
                    <a:pt x="32131" y="907669"/>
                    <a:pt x="29464" y="903605"/>
                    <a:pt x="27305" y="899541"/>
                  </a:cubicBezTo>
                  <a:cubicBezTo>
                    <a:pt x="25146" y="895477"/>
                    <a:pt x="23495" y="891032"/>
                    <a:pt x="22479" y="886587"/>
                  </a:cubicBezTo>
                  <a:cubicBezTo>
                    <a:pt x="21463" y="882142"/>
                    <a:pt x="21082" y="879221"/>
                    <a:pt x="20955" y="872871"/>
                  </a:cubicBezTo>
                  <a:cubicBezTo>
                    <a:pt x="20574" y="858393"/>
                    <a:pt x="24257" y="831596"/>
                    <a:pt x="24638" y="801624"/>
                  </a:cubicBezTo>
                  <a:cubicBezTo>
                    <a:pt x="25400" y="750062"/>
                    <a:pt x="20066" y="668528"/>
                    <a:pt x="19812" y="591439"/>
                  </a:cubicBezTo>
                  <a:cubicBezTo>
                    <a:pt x="19431" y="497078"/>
                    <a:pt x="18415" y="353822"/>
                    <a:pt x="24765" y="276606"/>
                  </a:cubicBezTo>
                  <a:cubicBezTo>
                    <a:pt x="28448" y="231267"/>
                    <a:pt x="36449" y="189230"/>
                    <a:pt x="40767" y="169291"/>
                  </a:cubicBezTo>
                  <a:cubicBezTo>
                    <a:pt x="42545" y="161417"/>
                    <a:pt x="43307" y="158242"/>
                    <a:pt x="45466" y="153162"/>
                  </a:cubicBezTo>
                  <a:cubicBezTo>
                    <a:pt x="47625" y="148082"/>
                    <a:pt x="50546" y="143129"/>
                    <a:pt x="53848" y="138811"/>
                  </a:cubicBezTo>
                  <a:cubicBezTo>
                    <a:pt x="57150" y="134366"/>
                    <a:pt x="61214" y="130302"/>
                    <a:pt x="65532" y="126873"/>
                  </a:cubicBezTo>
                  <a:cubicBezTo>
                    <a:pt x="69850" y="123444"/>
                    <a:pt x="74676" y="120269"/>
                    <a:pt x="79629" y="117983"/>
                  </a:cubicBezTo>
                  <a:cubicBezTo>
                    <a:pt x="84582" y="115570"/>
                    <a:pt x="90043" y="113792"/>
                    <a:pt x="95504" y="112776"/>
                  </a:cubicBezTo>
                  <a:cubicBezTo>
                    <a:pt x="100965" y="111760"/>
                    <a:pt x="106680" y="111252"/>
                    <a:pt x="112141" y="111506"/>
                  </a:cubicBezTo>
                  <a:cubicBezTo>
                    <a:pt x="117602" y="111760"/>
                    <a:pt x="123190" y="112649"/>
                    <a:pt x="128524" y="114173"/>
                  </a:cubicBezTo>
                  <a:cubicBezTo>
                    <a:pt x="133858" y="115697"/>
                    <a:pt x="139065" y="117983"/>
                    <a:pt x="143891" y="120777"/>
                  </a:cubicBezTo>
                  <a:cubicBezTo>
                    <a:pt x="148717" y="123571"/>
                    <a:pt x="153289" y="127127"/>
                    <a:pt x="157226" y="130937"/>
                  </a:cubicBezTo>
                  <a:cubicBezTo>
                    <a:pt x="161163" y="134747"/>
                    <a:pt x="164719" y="139192"/>
                    <a:pt x="167640" y="143891"/>
                  </a:cubicBezTo>
                  <a:cubicBezTo>
                    <a:pt x="170561" y="148590"/>
                    <a:pt x="172974" y="153797"/>
                    <a:pt x="174752" y="159004"/>
                  </a:cubicBezTo>
                  <a:cubicBezTo>
                    <a:pt x="176530" y="164211"/>
                    <a:pt x="177673" y="169799"/>
                    <a:pt x="178054" y="175260"/>
                  </a:cubicBezTo>
                  <a:cubicBezTo>
                    <a:pt x="178435" y="180721"/>
                    <a:pt x="177292" y="192024"/>
                    <a:pt x="177292" y="192024"/>
                  </a:cubicBezTo>
                </a:path>
              </a:pathLst>
            </a:custGeom>
            <a:solidFill>
              <a:srgbClr val="022C5F"/>
            </a:solidFill>
            <a:ln cap="sq">
              <a:noFill/>
              <a:prstDash val="solid"/>
              <a:miter/>
            </a:ln>
          </p:spPr>
        </p:sp>
      </p:grpSp>
      <p:grpSp>
        <p:nvGrpSpPr>
          <p:cNvPr id="12" name="Group 12"/>
          <p:cNvGrpSpPr/>
          <p:nvPr/>
        </p:nvGrpSpPr>
        <p:grpSpPr>
          <a:xfrm>
            <a:off x="3807428" y="1195578"/>
            <a:ext cx="1593342" cy="1326166"/>
            <a:chOff x="0" y="0"/>
            <a:chExt cx="2124456" cy="1768221"/>
          </a:xfrm>
        </p:grpSpPr>
        <p:sp>
          <p:nvSpPr>
            <p:cNvPr id="13" name="Freeform 13"/>
            <p:cNvSpPr/>
            <p:nvPr/>
          </p:nvSpPr>
          <p:spPr>
            <a:xfrm>
              <a:off x="49657" y="50800"/>
              <a:ext cx="2024380" cy="1666621"/>
            </a:xfrm>
            <a:custGeom>
              <a:avLst/>
              <a:gdLst/>
              <a:ahLst/>
              <a:cxnLst/>
              <a:rect l="l" t="t" r="r" b="b"/>
              <a:pathLst>
                <a:path w="2024380" h="1666621">
                  <a:moveTo>
                    <a:pt x="1335786" y="272415"/>
                  </a:moveTo>
                  <a:cubicBezTo>
                    <a:pt x="1215390" y="256032"/>
                    <a:pt x="1185926" y="255270"/>
                    <a:pt x="1168146" y="237363"/>
                  </a:cubicBezTo>
                  <a:cubicBezTo>
                    <a:pt x="1146683" y="215900"/>
                    <a:pt x="1131062" y="159893"/>
                    <a:pt x="1133094" y="130810"/>
                  </a:cubicBezTo>
                  <a:cubicBezTo>
                    <a:pt x="1134491" y="109728"/>
                    <a:pt x="1150366" y="88519"/>
                    <a:pt x="1159129" y="77597"/>
                  </a:cubicBezTo>
                  <a:cubicBezTo>
                    <a:pt x="1164082" y="71374"/>
                    <a:pt x="1168781" y="68834"/>
                    <a:pt x="1174242" y="65405"/>
                  </a:cubicBezTo>
                  <a:cubicBezTo>
                    <a:pt x="1179703" y="61976"/>
                    <a:pt x="1185799" y="59182"/>
                    <a:pt x="1191895" y="57277"/>
                  </a:cubicBezTo>
                  <a:cubicBezTo>
                    <a:pt x="1197991" y="55245"/>
                    <a:pt x="1204595" y="53975"/>
                    <a:pt x="1211072" y="53594"/>
                  </a:cubicBezTo>
                  <a:cubicBezTo>
                    <a:pt x="1217549" y="53213"/>
                    <a:pt x="1224153" y="53467"/>
                    <a:pt x="1230503" y="54610"/>
                  </a:cubicBezTo>
                  <a:cubicBezTo>
                    <a:pt x="1236853" y="55753"/>
                    <a:pt x="1243203" y="57658"/>
                    <a:pt x="1249045" y="60198"/>
                  </a:cubicBezTo>
                  <a:cubicBezTo>
                    <a:pt x="1254887" y="62865"/>
                    <a:pt x="1260729" y="66294"/>
                    <a:pt x="1265809" y="70231"/>
                  </a:cubicBezTo>
                  <a:cubicBezTo>
                    <a:pt x="1270889" y="74168"/>
                    <a:pt x="1275588" y="78740"/>
                    <a:pt x="1279652" y="83820"/>
                  </a:cubicBezTo>
                  <a:cubicBezTo>
                    <a:pt x="1283589" y="88773"/>
                    <a:pt x="1287145" y="94488"/>
                    <a:pt x="1289812" y="100330"/>
                  </a:cubicBezTo>
                  <a:cubicBezTo>
                    <a:pt x="1292479" y="106172"/>
                    <a:pt x="1294511" y="112522"/>
                    <a:pt x="1295781" y="118872"/>
                  </a:cubicBezTo>
                  <a:cubicBezTo>
                    <a:pt x="1297051" y="125222"/>
                    <a:pt x="1297559" y="131826"/>
                    <a:pt x="1297178" y="138303"/>
                  </a:cubicBezTo>
                  <a:cubicBezTo>
                    <a:pt x="1296797" y="144653"/>
                    <a:pt x="1295781" y="151257"/>
                    <a:pt x="1293876" y="157353"/>
                  </a:cubicBezTo>
                  <a:cubicBezTo>
                    <a:pt x="1291971" y="163576"/>
                    <a:pt x="1289304" y="169672"/>
                    <a:pt x="1286002" y="175260"/>
                  </a:cubicBezTo>
                  <a:cubicBezTo>
                    <a:pt x="1282700" y="180848"/>
                    <a:pt x="1281303" y="186309"/>
                    <a:pt x="1274191" y="190627"/>
                  </a:cubicBezTo>
                  <a:cubicBezTo>
                    <a:pt x="1258824" y="200025"/>
                    <a:pt x="1212596" y="200152"/>
                    <a:pt x="1183640" y="207010"/>
                  </a:cubicBezTo>
                  <a:cubicBezTo>
                    <a:pt x="1156335" y="213487"/>
                    <a:pt x="1118489" y="225171"/>
                    <a:pt x="1105154" y="230251"/>
                  </a:cubicBezTo>
                  <a:cubicBezTo>
                    <a:pt x="1100455" y="232029"/>
                    <a:pt x="1099566" y="233680"/>
                    <a:pt x="1095756" y="234696"/>
                  </a:cubicBezTo>
                  <a:cubicBezTo>
                    <a:pt x="1090422" y="235966"/>
                    <a:pt x="1082548" y="236220"/>
                    <a:pt x="1075944" y="235712"/>
                  </a:cubicBezTo>
                  <a:cubicBezTo>
                    <a:pt x="1069467" y="235204"/>
                    <a:pt x="1062736" y="233934"/>
                    <a:pt x="1056513" y="231902"/>
                  </a:cubicBezTo>
                  <a:cubicBezTo>
                    <a:pt x="1050290" y="229870"/>
                    <a:pt x="1044067" y="227076"/>
                    <a:pt x="1038479" y="223647"/>
                  </a:cubicBezTo>
                  <a:cubicBezTo>
                    <a:pt x="1032891" y="220218"/>
                    <a:pt x="1027684" y="216027"/>
                    <a:pt x="1023112" y="211328"/>
                  </a:cubicBezTo>
                  <a:cubicBezTo>
                    <a:pt x="1018540" y="206629"/>
                    <a:pt x="1014349" y="201168"/>
                    <a:pt x="1011047" y="195580"/>
                  </a:cubicBezTo>
                  <a:cubicBezTo>
                    <a:pt x="1007745" y="189992"/>
                    <a:pt x="1004951" y="183769"/>
                    <a:pt x="1003046" y="177546"/>
                  </a:cubicBezTo>
                  <a:cubicBezTo>
                    <a:pt x="1001141" y="171323"/>
                    <a:pt x="999998" y="164592"/>
                    <a:pt x="999617" y="157988"/>
                  </a:cubicBezTo>
                  <a:cubicBezTo>
                    <a:pt x="999236" y="151511"/>
                    <a:pt x="999744" y="144780"/>
                    <a:pt x="1001014" y="138303"/>
                  </a:cubicBezTo>
                  <a:cubicBezTo>
                    <a:pt x="1002284" y="131826"/>
                    <a:pt x="1004316" y="125349"/>
                    <a:pt x="1007110" y="119380"/>
                  </a:cubicBezTo>
                  <a:cubicBezTo>
                    <a:pt x="1009904" y="113411"/>
                    <a:pt x="1013460" y="107696"/>
                    <a:pt x="1017524" y="102616"/>
                  </a:cubicBezTo>
                  <a:cubicBezTo>
                    <a:pt x="1021588" y="97536"/>
                    <a:pt x="1026414" y="92710"/>
                    <a:pt x="1031621" y="88773"/>
                  </a:cubicBezTo>
                  <a:cubicBezTo>
                    <a:pt x="1036828" y="84709"/>
                    <a:pt x="1042670" y="81280"/>
                    <a:pt x="1048639" y="78613"/>
                  </a:cubicBezTo>
                  <a:cubicBezTo>
                    <a:pt x="1054608" y="75946"/>
                    <a:pt x="1058545" y="73914"/>
                    <a:pt x="1067562" y="72898"/>
                  </a:cubicBezTo>
                  <a:cubicBezTo>
                    <a:pt x="1088644" y="70485"/>
                    <a:pt x="1156208" y="75946"/>
                    <a:pt x="1175131" y="79502"/>
                  </a:cubicBezTo>
                  <a:cubicBezTo>
                    <a:pt x="1182116" y="80772"/>
                    <a:pt x="1184021" y="82677"/>
                    <a:pt x="1189101" y="83947"/>
                  </a:cubicBezTo>
                  <a:cubicBezTo>
                    <a:pt x="1195070" y="85471"/>
                    <a:pt x="1202563" y="85852"/>
                    <a:pt x="1208913" y="87884"/>
                  </a:cubicBezTo>
                  <a:cubicBezTo>
                    <a:pt x="1215263" y="89916"/>
                    <a:pt x="1221486" y="92837"/>
                    <a:pt x="1227201" y="96393"/>
                  </a:cubicBezTo>
                  <a:cubicBezTo>
                    <a:pt x="1232916" y="99949"/>
                    <a:pt x="1238377" y="104140"/>
                    <a:pt x="1243076" y="108966"/>
                  </a:cubicBezTo>
                  <a:cubicBezTo>
                    <a:pt x="1247775" y="113792"/>
                    <a:pt x="1251839" y="119380"/>
                    <a:pt x="1255268" y="125095"/>
                  </a:cubicBezTo>
                  <a:cubicBezTo>
                    <a:pt x="1258697" y="130810"/>
                    <a:pt x="1261491" y="137160"/>
                    <a:pt x="1263396" y="143510"/>
                  </a:cubicBezTo>
                  <a:cubicBezTo>
                    <a:pt x="1265301" y="149860"/>
                    <a:pt x="1266444" y="156718"/>
                    <a:pt x="1266825" y="163449"/>
                  </a:cubicBezTo>
                  <a:cubicBezTo>
                    <a:pt x="1267206" y="170180"/>
                    <a:pt x="1266571" y="177038"/>
                    <a:pt x="1265301" y="183642"/>
                  </a:cubicBezTo>
                  <a:cubicBezTo>
                    <a:pt x="1264031" y="190246"/>
                    <a:pt x="1261872" y="196723"/>
                    <a:pt x="1259078" y="202819"/>
                  </a:cubicBezTo>
                  <a:cubicBezTo>
                    <a:pt x="1256284" y="208915"/>
                    <a:pt x="1252601" y="214757"/>
                    <a:pt x="1248410" y="219964"/>
                  </a:cubicBezTo>
                  <a:cubicBezTo>
                    <a:pt x="1244219" y="225171"/>
                    <a:pt x="1239393" y="230124"/>
                    <a:pt x="1234059" y="234188"/>
                  </a:cubicBezTo>
                  <a:cubicBezTo>
                    <a:pt x="1228725" y="238252"/>
                    <a:pt x="1222629" y="241681"/>
                    <a:pt x="1216533" y="244348"/>
                  </a:cubicBezTo>
                  <a:cubicBezTo>
                    <a:pt x="1210437" y="247015"/>
                    <a:pt x="1203833" y="249047"/>
                    <a:pt x="1197229" y="250190"/>
                  </a:cubicBezTo>
                  <a:cubicBezTo>
                    <a:pt x="1190625" y="251333"/>
                    <a:pt x="1186815" y="250825"/>
                    <a:pt x="1177036" y="251206"/>
                  </a:cubicBezTo>
                  <a:cubicBezTo>
                    <a:pt x="1151636" y="252222"/>
                    <a:pt x="1066927" y="251714"/>
                    <a:pt x="1039114" y="254889"/>
                  </a:cubicBezTo>
                  <a:cubicBezTo>
                    <a:pt x="1026795" y="256286"/>
                    <a:pt x="1021080" y="259842"/>
                    <a:pt x="1012825" y="260223"/>
                  </a:cubicBezTo>
                  <a:cubicBezTo>
                    <a:pt x="1005713" y="260477"/>
                    <a:pt x="999109" y="259461"/>
                    <a:pt x="992632" y="257937"/>
                  </a:cubicBezTo>
                  <a:cubicBezTo>
                    <a:pt x="986028" y="256413"/>
                    <a:pt x="979551" y="253873"/>
                    <a:pt x="973582" y="250825"/>
                  </a:cubicBezTo>
                  <a:cubicBezTo>
                    <a:pt x="967613" y="247650"/>
                    <a:pt x="961771" y="243713"/>
                    <a:pt x="956691" y="239268"/>
                  </a:cubicBezTo>
                  <a:cubicBezTo>
                    <a:pt x="951611" y="234823"/>
                    <a:pt x="946912" y="229616"/>
                    <a:pt x="943102" y="224155"/>
                  </a:cubicBezTo>
                  <a:cubicBezTo>
                    <a:pt x="939165" y="218567"/>
                    <a:pt x="935863" y="212471"/>
                    <a:pt x="933450" y="206121"/>
                  </a:cubicBezTo>
                  <a:cubicBezTo>
                    <a:pt x="931037" y="199898"/>
                    <a:pt x="929386" y="193167"/>
                    <a:pt x="928497" y="186436"/>
                  </a:cubicBezTo>
                  <a:cubicBezTo>
                    <a:pt x="927608" y="179705"/>
                    <a:pt x="927608" y="172720"/>
                    <a:pt x="928370" y="165989"/>
                  </a:cubicBezTo>
                  <a:cubicBezTo>
                    <a:pt x="929132" y="159258"/>
                    <a:pt x="930656" y="152527"/>
                    <a:pt x="933069" y="146177"/>
                  </a:cubicBezTo>
                  <a:cubicBezTo>
                    <a:pt x="935355" y="139827"/>
                    <a:pt x="938657" y="133731"/>
                    <a:pt x="942467" y="128143"/>
                  </a:cubicBezTo>
                  <a:cubicBezTo>
                    <a:pt x="946277" y="122555"/>
                    <a:pt x="950849" y="117221"/>
                    <a:pt x="955802" y="112776"/>
                  </a:cubicBezTo>
                  <a:cubicBezTo>
                    <a:pt x="960882" y="108204"/>
                    <a:pt x="966597" y="104267"/>
                    <a:pt x="972566" y="101092"/>
                  </a:cubicBezTo>
                  <a:cubicBezTo>
                    <a:pt x="978535" y="97917"/>
                    <a:pt x="985012" y="95377"/>
                    <a:pt x="991489" y="93726"/>
                  </a:cubicBezTo>
                  <a:cubicBezTo>
                    <a:pt x="998093" y="92075"/>
                    <a:pt x="1002665" y="91567"/>
                    <a:pt x="1011809" y="91186"/>
                  </a:cubicBezTo>
                  <a:cubicBezTo>
                    <a:pt x="1030605" y="90424"/>
                    <a:pt x="1070737" y="93472"/>
                    <a:pt x="1098296" y="94742"/>
                  </a:cubicBezTo>
                  <a:cubicBezTo>
                    <a:pt x="1123569" y="95885"/>
                    <a:pt x="1154303" y="96901"/>
                    <a:pt x="1171067" y="98298"/>
                  </a:cubicBezTo>
                  <a:cubicBezTo>
                    <a:pt x="1179957" y="99060"/>
                    <a:pt x="1184656" y="99187"/>
                    <a:pt x="1191260" y="100838"/>
                  </a:cubicBezTo>
                  <a:cubicBezTo>
                    <a:pt x="1197864" y="102489"/>
                    <a:pt x="1204468" y="105029"/>
                    <a:pt x="1210437" y="108204"/>
                  </a:cubicBezTo>
                  <a:cubicBezTo>
                    <a:pt x="1216406" y="111379"/>
                    <a:pt x="1222121" y="115443"/>
                    <a:pt x="1227201" y="120015"/>
                  </a:cubicBezTo>
                  <a:cubicBezTo>
                    <a:pt x="1232281" y="124587"/>
                    <a:pt x="1236853" y="129794"/>
                    <a:pt x="1240663" y="135382"/>
                  </a:cubicBezTo>
                  <a:cubicBezTo>
                    <a:pt x="1244473" y="140970"/>
                    <a:pt x="1247775" y="147193"/>
                    <a:pt x="1250061" y="153543"/>
                  </a:cubicBezTo>
                  <a:cubicBezTo>
                    <a:pt x="1252474" y="159893"/>
                    <a:pt x="1253998" y="166751"/>
                    <a:pt x="1254760" y="173482"/>
                  </a:cubicBezTo>
                  <a:cubicBezTo>
                    <a:pt x="1255522" y="180213"/>
                    <a:pt x="1255522" y="187198"/>
                    <a:pt x="1254633" y="193929"/>
                  </a:cubicBezTo>
                  <a:cubicBezTo>
                    <a:pt x="1253744" y="200660"/>
                    <a:pt x="1252093" y="207391"/>
                    <a:pt x="1249680" y="213741"/>
                  </a:cubicBezTo>
                  <a:cubicBezTo>
                    <a:pt x="1247267" y="220091"/>
                    <a:pt x="1243965" y="226187"/>
                    <a:pt x="1240028" y="231775"/>
                  </a:cubicBezTo>
                  <a:cubicBezTo>
                    <a:pt x="1236091" y="237363"/>
                    <a:pt x="1231392" y="242570"/>
                    <a:pt x="1226312" y="247015"/>
                  </a:cubicBezTo>
                  <a:cubicBezTo>
                    <a:pt x="1221232" y="251460"/>
                    <a:pt x="1215390" y="255397"/>
                    <a:pt x="1209421" y="258572"/>
                  </a:cubicBezTo>
                  <a:cubicBezTo>
                    <a:pt x="1203452" y="261620"/>
                    <a:pt x="1196848" y="264160"/>
                    <a:pt x="1190244" y="265684"/>
                  </a:cubicBezTo>
                  <a:cubicBezTo>
                    <a:pt x="1183640" y="267208"/>
                    <a:pt x="1179068" y="266573"/>
                    <a:pt x="1169924" y="267970"/>
                  </a:cubicBezTo>
                  <a:cubicBezTo>
                    <a:pt x="1150874" y="271018"/>
                    <a:pt x="1106551" y="282829"/>
                    <a:pt x="1082421" y="286004"/>
                  </a:cubicBezTo>
                  <a:cubicBezTo>
                    <a:pt x="1065657" y="288163"/>
                    <a:pt x="1051179" y="288163"/>
                    <a:pt x="1039495" y="288417"/>
                  </a:cubicBezTo>
                  <a:cubicBezTo>
                    <a:pt x="1031367" y="288671"/>
                    <a:pt x="1025652" y="289179"/>
                    <a:pt x="1018921" y="288290"/>
                  </a:cubicBezTo>
                  <a:cubicBezTo>
                    <a:pt x="1012190" y="287401"/>
                    <a:pt x="1005205" y="285623"/>
                    <a:pt x="998855" y="283210"/>
                  </a:cubicBezTo>
                  <a:cubicBezTo>
                    <a:pt x="992505" y="280797"/>
                    <a:pt x="986155" y="277495"/>
                    <a:pt x="980567" y="273558"/>
                  </a:cubicBezTo>
                  <a:cubicBezTo>
                    <a:pt x="974979" y="269621"/>
                    <a:pt x="969645" y="264922"/>
                    <a:pt x="965200" y="259715"/>
                  </a:cubicBezTo>
                  <a:cubicBezTo>
                    <a:pt x="960755" y="254635"/>
                    <a:pt x="956818" y="248793"/>
                    <a:pt x="953643" y="242697"/>
                  </a:cubicBezTo>
                  <a:cubicBezTo>
                    <a:pt x="950468" y="236601"/>
                    <a:pt x="948055" y="229870"/>
                    <a:pt x="946404" y="223266"/>
                  </a:cubicBezTo>
                  <a:cubicBezTo>
                    <a:pt x="944753" y="216662"/>
                    <a:pt x="943991" y="209677"/>
                    <a:pt x="943991" y="202819"/>
                  </a:cubicBezTo>
                  <a:cubicBezTo>
                    <a:pt x="943991" y="195961"/>
                    <a:pt x="945007" y="188849"/>
                    <a:pt x="946658" y="182245"/>
                  </a:cubicBezTo>
                  <a:cubicBezTo>
                    <a:pt x="948309" y="175641"/>
                    <a:pt x="950976" y="169037"/>
                    <a:pt x="954151" y="162941"/>
                  </a:cubicBezTo>
                  <a:cubicBezTo>
                    <a:pt x="957326" y="156972"/>
                    <a:pt x="961390" y="151130"/>
                    <a:pt x="965962" y="146050"/>
                  </a:cubicBezTo>
                  <a:cubicBezTo>
                    <a:pt x="970534" y="140970"/>
                    <a:pt x="975868" y="136271"/>
                    <a:pt x="981456" y="132461"/>
                  </a:cubicBezTo>
                  <a:cubicBezTo>
                    <a:pt x="987171" y="128651"/>
                    <a:pt x="993394" y="125349"/>
                    <a:pt x="999871" y="122936"/>
                  </a:cubicBezTo>
                  <a:cubicBezTo>
                    <a:pt x="1006221" y="120523"/>
                    <a:pt x="1014730" y="122682"/>
                    <a:pt x="1019937" y="118110"/>
                  </a:cubicBezTo>
                  <a:cubicBezTo>
                    <a:pt x="1026795" y="112141"/>
                    <a:pt x="1026795" y="92583"/>
                    <a:pt x="1033272" y="85471"/>
                  </a:cubicBezTo>
                  <a:cubicBezTo>
                    <a:pt x="1038225" y="80010"/>
                    <a:pt x="1045337" y="78105"/>
                    <a:pt x="1051814" y="75565"/>
                  </a:cubicBezTo>
                  <a:cubicBezTo>
                    <a:pt x="1058291" y="73025"/>
                    <a:pt x="1065276" y="71120"/>
                    <a:pt x="1072134" y="70231"/>
                  </a:cubicBezTo>
                  <a:cubicBezTo>
                    <a:pt x="1078992" y="69342"/>
                    <a:pt x="1086231" y="69215"/>
                    <a:pt x="1093216" y="69977"/>
                  </a:cubicBezTo>
                  <a:cubicBezTo>
                    <a:pt x="1100074" y="70739"/>
                    <a:pt x="1107186" y="72390"/>
                    <a:pt x="1113663" y="74803"/>
                  </a:cubicBezTo>
                  <a:cubicBezTo>
                    <a:pt x="1120140" y="77216"/>
                    <a:pt x="1126617" y="80391"/>
                    <a:pt x="1132332" y="84328"/>
                  </a:cubicBezTo>
                  <a:cubicBezTo>
                    <a:pt x="1138047" y="88265"/>
                    <a:pt x="1143508" y="92964"/>
                    <a:pt x="1148207" y="98171"/>
                  </a:cubicBezTo>
                  <a:cubicBezTo>
                    <a:pt x="1152906" y="103378"/>
                    <a:pt x="1157097" y="109220"/>
                    <a:pt x="1160399" y="115316"/>
                  </a:cubicBezTo>
                  <a:cubicBezTo>
                    <a:pt x="1163701" y="121412"/>
                    <a:pt x="1166241" y="128143"/>
                    <a:pt x="1168019" y="134874"/>
                  </a:cubicBezTo>
                  <a:cubicBezTo>
                    <a:pt x="1169797" y="141605"/>
                    <a:pt x="1170686" y="148717"/>
                    <a:pt x="1170813" y="155702"/>
                  </a:cubicBezTo>
                  <a:cubicBezTo>
                    <a:pt x="1170940" y="162687"/>
                    <a:pt x="1170178" y="169926"/>
                    <a:pt x="1168527" y="176657"/>
                  </a:cubicBezTo>
                  <a:cubicBezTo>
                    <a:pt x="1166876" y="183388"/>
                    <a:pt x="1164463" y="190119"/>
                    <a:pt x="1161288" y="196342"/>
                  </a:cubicBezTo>
                  <a:cubicBezTo>
                    <a:pt x="1158113" y="202565"/>
                    <a:pt x="1154176" y="208534"/>
                    <a:pt x="1149604" y="213741"/>
                  </a:cubicBezTo>
                  <a:cubicBezTo>
                    <a:pt x="1145032" y="219075"/>
                    <a:pt x="1140714" y="221234"/>
                    <a:pt x="1133983" y="227965"/>
                  </a:cubicBezTo>
                  <a:cubicBezTo>
                    <a:pt x="1120013" y="241935"/>
                    <a:pt x="1080262" y="278003"/>
                    <a:pt x="1072515" y="295021"/>
                  </a:cubicBezTo>
                  <a:cubicBezTo>
                    <a:pt x="1068832" y="303149"/>
                    <a:pt x="1072642" y="309626"/>
                    <a:pt x="1070102" y="315849"/>
                  </a:cubicBezTo>
                  <a:cubicBezTo>
                    <a:pt x="1067562" y="322199"/>
                    <a:pt x="1061974" y="327660"/>
                    <a:pt x="1057021" y="332740"/>
                  </a:cubicBezTo>
                  <a:cubicBezTo>
                    <a:pt x="1052068" y="337693"/>
                    <a:pt x="1046226" y="342265"/>
                    <a:pt x="1040257" y="345948"/>
                  </a:cubicBezTo>
                  <a:cubicBezTo>
                    <a:pt x="1034288" y="349631"/>
                    <a:pt x="1027684" y="352552"/>
                    <a:pt x="1020953" y="354711"/>
                  </a:cubicBezTo>
                  <a:cubicBezTo>
                    <a:pt x="1014222" y="356870"/>
                    <a:pt x="1006983" y="358140"/>
                    <a:pt x="999998" y="358648"/>
                  </a:cubicBezTo>
                  <a:cubicBezTo>
                    <a:pt x="992886" y="359156"/>
                    <a:pt x="985647" y="358648"/>
                    <a:pt x="978662" y="357378"/>
                  </a:cubicBezTo>
                  <a:cubicBezTo>
                    <a:pt x="971677" y="356108"/>
                    <a:pt x="964819" y="353949"/>
                    <a:pt x="958342" y="351155"/>
                  </a:cubicBezTo>
                  <a:cubicBezTo>
                    <a:pt x="951865" y="348234"/>
                    <a:pt x="945642" y="344551"/>
                    <a:pt x="940054" y="340233"/>
                  </a:cubicBezTo>
                  <a:cubicBezTo>
                    <a:pt x="934466" y="335915"/>
                    <a:pt x="929259" y="330835"/>
                    <a:pt x="924941" y="325247"/>
                  </a:cubicBezTo>
                  <a:cubicBezTo>
                    <a:pt x="920623" y="319786"/>
                    <a:pt x="916813" y="313436"/>
                    <a:pt x="913892" y="307086"/>
                  </a:cubicBezTo>
                  <a:cubicBezTo>
                    <a:pt x="910971" y="300609"/>
                    <a:pt x="908685" y="293751"/>
                    <a:pt x="907415" y="286766"/>
                  </a:cubicBezTo>
                  <a:cubicBezTo>
                    <a:pt x="906145" y="279781"/>
                    <a:pt x="905764" y="272542"/>
                    <a:pt x="906145" y="265430"/>
                  </a:cubicBezTo>
                  <a:cubicBezTo>
                    <a:pt x="906526" y="258445"/>
                    <a:pt x="907796" y="251206"/>
                    <a:pt x="909828" y="244475"/>
                  </a:cubicBezTo>
                  <a:cubicBezTo>
                    <a:pt x="911860" y="237744"/>
                    <a:pt x="912368" y="232156"/>
                    <a:pt x="918591" y="225044"/>
                  </a:cubicBezTo>
                  <a:cubicBezTo>
                    <a:pt x="932942" y="208788"/>
                    <a:pt x="998474" y="187325"/>
                    <a:pt x="1014095" y="166751"/>
                  </a:cubicBezTo>
                  <a:cubicBezTo>
                    <a:pt x="1023366" y="154559"/>
                    <a:pt x="1019429" y="138303"/>
                    <a:pt x="1024890" y="129159"/>
                  </a:cubicBezTo>
                  <a:cubicBezTo>
                    <a:pt x="1028954" y="122428"/>
                    <a:pt x="1034542" y="118618"/>
                    <a:pt x="1040130" y="114427"/>
                  </a:cubicBezTo>
                  <a:cubicBezTo>
                    <a:pt x="1045718" y="110236"/>
                    <a:pt x="1051941" y="106680"/>
                    <a:pt x="1058418" y="103886"/>
                  </a:cubicBezTo>
                  <a:cubicBezTo>
                    <a:pt x="1064895" y="101092"/>
                    <a:pt x="1071880" y="99060"/>
                    <a:pt x="1078738" y="97917"/>
                  </a:cubicBezTo>
                  <a:cubicBezTo>
                    <a:pt x="1085723" y="96774"/>
                    <a:pt x="1092962" y="96520"/>
                    <a:pt x="1099947" y="97028"/>
                  </a:cubicBezTo>
                  <a:cubicBezTo>
                    <a:pt x="1106932" y="97536"/>
                    <a:pt x="1114044" y="99060"/>
                    <a:pt x="1120648" y="101219"/>
                  </a:cubicBezTo>
                  <a:cubicBezTo>
                    <a:pt x="1127252" y="103505"/>
                    <a:pt x="1133856" y="106553"/>
                    <a:pt x="1139825" y="110363"/>
                  </a:cubicBezTo>
                  <a:cubicBezTo>
                    <a:pt x="1145794" y="114046"/>
                    <a:pt x="1151382" y="118618"/>
                    <a:pt x="1156208" y="123698"/>
                  </a:cubicBezTo>
                  <a:cubicBezTo>
                    <a:pt x="1161034" y="128778"/>
                    <a:pt x="1165352" y="134493"/>
                    <a:pt x="1168908" y="140589"/>
                  </a:cubicBezTo>
                  <a:cubicBezTo>
                    <a:pt x="1172337" y="146685"/>
                    <a:pt x="1175258" y="153289"/>
                    <a:pt x="1177163" y="160020"/>
                  </a:cubicBezTo>
                  <a:cubicBezTo>
                    <a:pt x="1179068" y="166751"/>
                    <a:pt x="1180338" y="173863"/>
                    <a:pt x="1180592" y="180848"/>
                  </a:cubicBezTo>
                  <a:cubicBezTo>
                    <a:pt x="1180846" y="187833"/>
                    <a:pt x="1180338" y="195072"/>
                    <a:pt x="1178941" y="201930"/>
                  </a:cubicBezTo>
                  <a:cubicBezTo>
                    <a:pt x="1177544" y="208788"/>
                    <a:pt x="1175258" y="215646"/>
                    <a:pt x="1172337" y="221996"/>
                  </a:cubicBezTo>
                  <a:cubicBezTo>
                    <a:pt x="1169289" y="228346"/>
                    <a:pt x="1167384" y="233045"/>
                    <a:pt x="1161034" y="239903"/>
                  </a:cubicBezTo>
                  <a:cubicBezTo>
                    <a:pt x="1147953" y="254000"/>
                    <a:pt x="1100963" y="279273"/>
                    <a:pt x="1088644" y="293624"/>
                  </a:cubicBezTo>
                  <a:cubicBezTo>
                    <a:pt x="1082802" y="300482"/>
                    <a:pt x="1083310" y="306451"/>
                    <a:pt x="1079119" y="311785"/>
                  </a:cubicBezTo>
                  <a:cubicBezTo>
                    <a:pt x="1074801" y="317246"/>
                    <a:pt x="1068832" y="322072"/>
                    <a:pt x="1062990" y="326136"/>
                  </a:cubicBezTo>
                  <a:cubicBezTo>
                    <a:pt x="1057148" y="330200"/>
                    <a:pt x="1050544" y="333502"/>
                    <a:pt x="1043940" y="336042"/>
                  </a:cubicBezTo>
                  <a:cubicBezTo>
                    <a:pt x="1037336" y="338582"/>
                    <a:pt x="1030224" y="340360"/>
                    <a:pt x="1023112" y="341249"/>
                  </a:cubicBezTo>
                  <a:cubicBezTo>
                    <a:pt x="1016127" y="342138"/>
                    <a:pt x="1008761" y="342138"/>
                    <a:pt x="1001649" y="341249"/>
                  </a:cubicBezTo>
                  <a:cubicBezTo>
                    <a:pt x="994537" y="340360"/>
                    <a:pt x="987425" y="338709"/>
                    <a:pt x="980694" y="336169"/>
                  </a:cubicBezTo>
                  <a:cubicBezTo>
                    <a:pt x="974090" y="333629"/>
                    <a:pt x="967486" y="330200"/>
                    <a:pt x="961644" y="326136"/>
                  </a:cubicBezTo>
                  <a:cubicBezTo>
                    <a:pt x="955802" y="322072"/>
                    <a:pt x="950341" y="317246"/>
                    <a:pt x="945642" y="311912"/>
                  </a:cubicBezTo>
                  <a:cubicBezTo>
                    <a:pt x="940943" y="306578"/>
                    <a:pt x="936625" y="300482"/>
                    <a:pt x="933323" y="294132"/>
                  </a:cubicBezTo>
                  <a:cubicBezTo>
                    <a:pt x="930021" y="287782"/>
                    <a:pt x="927354" y="280924"/>
                    <a:pt x="925703" y="274066"/>
                  </a:cubicBezTo>
                  <a:cubicBezTo>
                    <a:pt x="924052" y="267208"/>
                    <a:pt x="923163" y="259842"/>
                    <a:pt x="923163" y="252730"/>
                  </a:cubicBezTo>
                  <a:cubicBezTo>
                    <a:pt x="923163" y="245618"/>
                    <a:pt x="924052" y="238252"/>
                    <a:pt x="925703" y="231394"/>
                  </a:cubicBezTo>
                  <a:cubicBezTo>
                    <a:pt x="927354" y="224536"/>
                    <a:pt x="930021" y="217678"/>
                    <a:pt x="933323" y="211328"/>
                  </a:cubicBezTo>
                  <a:cubicBezTo>
                    <a:pt x="936625" y="204978"/>
                    <a:pt x="941070" y="202057"/>
                    <a:pt x="945515" y="193548"/>
                  </a:cubicBezTo>
                  <a:cubicBezTo>
                    <a:pt x="954405" y="176530"/>
                    <a:pt x="968756" y="129540"/>
                    <a:pt x="976376" y="111633"/>
                  </a:cubicBezTo>
                  <a:cubicBezTo>
                    <a:pt x="980186" y="102743"/>
                    <a:pt x="981837" y="98044"/>
                    <a:pt x="985647" y="91948"/>
                  </a:cubicBezTo>
                  <a:cubicBezTo>
                    <a:pt x="989457" y="85852"/>
                    <a:pt x="994156" y="80137"/>
                    <a:pt x="999363" y="75184"/>
                  </a:cubicBezTo>
                  <a:cubicBezTo>
                    <a:pt x="1004570" y="70231"/>
                    <a:pt x="1010539" y="65659"/>
                    <a:pt x="1016762" y="62103"/>
                  </a:cubicBezTo>
                  <a:cubicBezTo>
                    <a:pt x="1022985" y="58547"/>
                    <a:pt x="1029843" y="55626"/>
                    <a:pt x="1036828" y="53594"/>
                  </a:cubicBezTo>
                  <a:cubicBezTo>
                    <a:pt x="1043686" y="51562"/>
                    <a:pt x="1051052" y="50292"/>
                    <a:pt x="1058291" y="50038"/>
                  </a:cubicBezTo>
                  <a:cubicBezTo>
                    <a:pt x="1065530" y="49784"/>
                    <a:pt x="1072896" y="50419"/>
                    <a:pt x="1080008" y="51816"/>
                  </a:cubicBezTo>
                  <a:cubicBezTo>
                    <a:pt x="1086993" y="53213"/>
                    <a:pt x="1094105" y="55626"/>
                    <a:pt x="1100582" y="58674"/>
                  </a:cubicBezTo>
                  <a:cubicBezTo>
                    <a:pt x="1107059" y="61722"/>
                    <a:pt x="1113409" y="65786"/>
                    <a:pt x="1118997" y="70358"/>
                  </a:cubicBezTo>
                  <a:cubicBezTo>
                    <a:pt x="1124585" y="74930"/>
                    <a:pt x="1129665" y="80264"/>
                    <a:pt x="1133983" y="85979"/>
                  </a:cubicBezTo>
                  <a:cubicBezTo>
                    <a:pt x="1138301" y="91694"/>
                    <a:pt x="1142111" y="98298"/>
                    <a:pt x="1144905" y="104902"/>
                  </a:cubicBezTo>
                  <a:cubicBezTo>
                    <a:pt x="1147699" y="111506"/>
                    <a:pt x="1149731" y="118618"/>
                    <a:pt x="1150874" y="125730"/>
                  </a:cubicBezTo>
                  <a:cubicBezTo>
                    <a:pt x="1152017" y="132842"/>
                    <a:pt x="1152271" y="140335"/>
                    <a:pt x="1151763" y="147447"/>
                  </a:cubicBezTo>
                  <a:cubicBezTo>
                    <a:pt x="1151255" y="154686"/>
                    <a:pt x="1152144" y="160274"/>
                    <a:pt x="1147445" y="168783"/>
                  </a:cubicBezTo>
                  <a:cubicBezTo>
                    <a:pt x="1136650" y="188595"/>
                    <a:pt x="1088263" y="226060"/>
                    <a:pt x="1062736" y="250571"/>
                  </a:cubicBezTo>
                  <a:cubicBezTo>
                    <a:pt x="1041908" y="270637"/>
                    <a:pt x="1019683" y="294005"/>
                    <a:pt x="1005713" y="305308"/>
                  </a:cubicBezTo>
                  <a:cubicBezTo>
                    <a:pt x="998474" y="311150"/>
                    <a:pt x="994283" y="314071"/>
                    <a:pt x="987933" y="317373"/>
                  </a:cubicBezTo>
                  <a:cubicBezTo>
                    <a:pt x="981583" y="320548"/>
                    <a:pt x="974725" y="323088"/>
                    <a:pt x="967867" y="324739"/>
                  </a:cubicBezTo>
                  <a:cubicBezTo>
                    <a:pt x="961009" y="326390"/>
                    <a:pt x="953643" y="327152"/>
                    <a:pt x="946531" y="327152"/>
                  </a:cubicBezTo>
                  <a:cubicBezTo>
                    <a:pt x="939419" y="327152"/>
                    <a:pt x="932180" y="326263"/>
                    <a:pt x="925322" y="324485"/>
                  </a:cubicBezTo>
                  <a:cubicBezTo>
                    <a:pt x="918464" y="322707"/>
                    <a:pt x="911479" y="320040"/>
                    <a:pt x="905256" y="316738"/>
                  </a:cubicBezTo>
                  <a:cubicBezTo>
                    <a:pt x="899033" y="313436"/>
                    <a:pt x="893064" y="309118"/>
                    <a:pt x="887730" y="304419"/>
                  </a:cubicBezTo>
                  <a:cubicBezTo>
                    <a:pt x="882523" y="299720"/>
                    <a:pt x="877570" y="294132"/>
                    <a:pt x="873633" y="288290"/>
                  </a:cubicBezTo>
                  <a:cubicBezTo>
                    <a:pt x="869569" y="282448"/>
                    <a:pt x="866140" y="275844"/>
                    <a:pt x="863727" y="269240"/>
                  </a:cubicBezTo>
                  <a:cubicBezTo>
                    <a:pt x="861187" y="262509"/>
                    <a:pt x="859536" y="255397"/>
                    <a:pt x="858774" y="248285"/>
                  </a:cubicBezTo>
                  <a:cubicBezTo>
                    <a:pt x="858012" y="241300"/>
                    <a:pt x="858012" y="233934"/>
                    <a:pt x="858901" y="226949"/>
                  </a:cubicBezTo>
                  <a:cubicBezTo>
                    <a:pt x="859790" y="219964"/>
                    <a:pt x="861695" y="212725"/>
                    <a:pt x="864235" y="206121"/>
                  </a:cubicBezTo>
                  <a:cubicBezTo>
                    <a:pt x="866775" y="199517"/>
                    <a:pt x="870331" y="193040"/>
                    <a:pt x="874395" y="187198"/>
                  </a:cubicBezTo>
                  <a:cubicBezTo>
                    <a:pt x="878459" y="181356"/>
                    <a:pt x="880872" y="174244"/>
                    <a:pt x="888619" y="171196"/>
                  </a:cubicBezTo>
                  <a:cubicBezTo>
                    <a:pt x="903351" y="165354"/>
                    <a:pt x="964057" y="171069"/>
                    <a:pt x="965454" y="178054"/>
                  </a:cubicBezTo>
                  <a:cubicBezTo>
                    <a:pt x="966851" y="185166"/>
                    <a:pt x="920877" y="203073"/>
                    <a:pt x="894715" y="213868"/>
                  </a:cubicBezTo>
                  <a:cubicBezTo>
                    <a:pt x="864362" y="226441"/>
                    <a:pt x="813816" y="241935"/>
                    <a:pt x="793369" y="247142"/>
                  </a:cubicBezTo>
                  <a:cubicBezTo>
                    <a:pt x="784606" y="249301"/>
                    <a:pt x="780796" y="250190"/>
                    <a:pt x="774446" y="250571"/>
                  </a:cubicBezTo>
                  <a:cubicBezTo>
                    <a:pt x="768096" y="250952"/>
                    <a:pt x="761492" y="250444"/>
                    <a:pt x="755269" y="249301"/>
                  </a:cubicBezTo>
                  <a:cubicBezTo>
                    <a:pt x="749046" y="248158"/>
                    <a:pt x="742696" y="246253"/>
                    <a:pt x="736981" y="243586"/>
                  </a:cubicBezTo>
                  <a:cubicBezTo>
                    <a:pt x="731139" y="240919"/>
                    <a:pt x="725551" y="237490"/>
                    <a:pt x="720598" y="233553"/>
                  </a:cubicBezTo>
                  <a:cubicBezTo>
                    <a:pt x="715645" y="229616"/>
                    <a:pt x="711073" y="224917"/>
                    <a:pt x="707136" y="219964"/>
                  </a:cubicBezTo>
                  <a:cubicBezTo>
                    <a:pt x="703199" y="214884"/>
                    <a:pt x="699897" y="209296"/>
                    <a:pt x="697230" y="203454"/>
                  </a:cubicBezTo>
                  <a:cubicBezTo>
                    <a:pt x="694690" y="197612"/>
                    <a:pt x="692658" y="191389"/>
                    <a:pt x="691515" y="185166"/>
                  </a:cubicBezTo>
                  <a:cubicBezTo>
                    <a:pt x="690372" y="178943"/>
                    <a:pt x="690118" y="172339"/>
                    <a:pt x="690499" y="165989"/>
                  </a:cubicBezTo>
                  <a:cubicBezTo>
                    <a:pt x="690880" y="159639"/>
                    <a:pt x="692023" y="153162"/>
                    <a:pt x="693928" y="147066"/>
                  </a:cubicBezTo>
                  <a:cubicBezTo>
                    <a:pt x="695833" y="140970"/>
                    <a:pt x="698627" y="135128"/>
                    <a:pt x="701929" y="129667"/>
                  </a:cubicBezTo>
                  <a:cubicBezTo>
                    <a:pt x="705231" y="124206"/>
                    <a:pt x="709295" y="118999"/>
                    <a:pt x="713740" y="114554"/>
                  </a:cubicBezTo>
                  <a:cubicBezTo>
                    <a:pt x="718312" y="110109"/>
                    <a:pt x="723519" y="106045"/>
                    <a:pt x="728980" y="102743"/>
                  </a:cubicBezTo>
                  <a:cubicBezTo>
                    <a:pt x="734441" y="99441"/>
                    <a:pt x="739267" y="99441"/>
                    <a:pt x="746506" y="94996"/>
                  </a:cubicBezTo>
                  <a:cubicBezTo>
                    <a:pt x="760984" y="85979"/>
                    <a:pt x="792861" y="58039"/>
                    <a:pt x="806704" y="44958"/>
                  </a:cubicBezTo>
                  <a:cubicBezTo>
                    <a:pt x="814705" y="37338"/>
                    <a:pt x="818261" y="30861"/>
                    <a:pt x="824357" y="25781"/>
                  </a:cubicBezTo>
                  <a:cubicBezTo>
                    <a:pt x="829691" y="21336"/>
                    <a:pt x="834898" y="18161"/>
                    <a:pt x="840740" y="15367"/>
                  </a:cubicBezTo>
                  <a:cubicBezTo>
                    <a:pt x="846582" y="12573"/>
                    <a:pt x="852932" y="10541"/>
                    <a:pt x="859282" y="9271"/>
                  </a:cubicBezTo>
                  <a:cubicBezTo>
                    <a:pt x="865632" y="8001"/>
                    <a:pt x="872236" y="7493"/>
                    <a:pt x="878586" y="7747"/>
                  </a:cubicBezTo>
                  <a:cubicBezTo>
                    <a:pt x="885063" y="8001"/>
                    <a:pt x="891540" y="9017"/>
                    <a:pt x="897763" y="10795"/>
                  </a:cubicBezTo>
                  <a:cubicBezTo>
                    <a:pt x="903986" y="12573"/>
                    <a:pt x="910082" y="15240"/>
                    <a:pt x="915670" y="18415"/>
                  </a:cubicBezTo>
                  <a:cubicBezTo>
                    <a:pt x="921258" y="21717"/>
                    <a:pt x="926592" y="25781"/>
                    <a:pt x="931291" y="30226"/>
                  </a:cubicBezTo>
                  <a:cubicBezTo>
                    <a:pt x="935863" y="34671"/>
                    <a:pt x="940054" y="39751"/>
                    <a:pt x="943483" y="45212"/>
                  </a:cubicBezTo>
                  <a:cubicBezTo>
                    <a:pt x="946912" y="50673"/>
                    <a:pt x="949833" y="56769"/>
                    <a:pt x="951865" y="62865"/>
                  </a:cubicBezTo>
                  <a:cubicBezTo>
                    <a:pt x="953897" y="68961"/>
                    <a:pt x="955167" y="75565"/>
                    <a:pt x="955675" y="81915"/>
                  </a:cubicBezTo>
                  <a:cubicBezTo>
                    <a:pt x="956183" y="88392"/>
                    <a:pt x="955929" y="94996"/>
                    <a:pt x="954913" y="101346"/>
                  </a:cubicBezTo>
                  <a:cubicBezTo>
                    <a:pt x="953897" y="107696"/>
                    <a:pt x="951992" y="114046"/>
                    <a:pt x="949452" y="120015"/>
                  </a:cubicBezTo>
                  <a:cubicBezTo>
                    <a:pt x="946912" y="125984"/>
                    <a:pt x="943610" y="131699"/>
                    <a:pt x="939800" y="136906"/>
                  </a:cubicBezTo>
                  <a:cubicBezTo>
                    <a:pt x="935990" y="141986"/>
                    <a:pt x="931799" y="144780"/>
                    <a:pt x="926338" y="150876"/>
                  </a:cubicBezTo>
                  <a:cubicBezTo>
                    <a:pt x="916813" y="161417"/>
                    <a:pt x="899033" y="185166"/>
                    <a:pt x="888873" y="194945"/>
                  </a:cubicBezTo>
                  <a:cubicBezTo>
                    <a:pt x="882904" y="200660"/>
                    <a:pt x="878967" y="203835"/>
                    <a:pt x="873379" y="207137"/>
                  </a:cubicBezTo>
                  <a:cubicBezTo>
                    <a:pt x="867791" y="210566"/>
                    <a:pt x="861568" y="213233"/>
                    <a:pt x="855345" y="215138"/>
                  </a:cubicBezTo>
                  <a:cubicBezTo>
                    <a:pt x="849122" y="217043"/>
                    <a:pt x="842391" y="218313"/>
                    <a:pt x="835914" y="218694"/>
                  </a:cubicBezTo>
                  <a:cubicBezTo>
                    <a:pt x="829310" y="219075"/>
                    <a:pt x="822579" y="218694"/>
                    <a:pt x="816102" y="217551"/>
                  </a:cubicBezTo>
                  <a:cubicBezTo>
                    <a:pt x="809625" y="216408"/>
                    <a:pt x="803275" y="214249"/>
                    <a:pt x="797306" y="211582"/>
                  </a:cubicBezTo>
                  <a:cubicBezTo>
                    <a:pt x="791337" y="208915"/>
                    <a:pt x="785495" y="205486"/>
                    <a:pt x="780288" y="201422"/>
                  </a:cubicBezTo>
                  <a:cubicBezTo>
                    <a:pt x="775081" y="197358"/>
                    <a:pt x="770382" y="192659"/>
                    <a:pt x="766318" y="187452"/>
                  </a:cubicBezTo>
                  <a:cubicBezTo>
                    <a:pt x="762254" y="182245"/>
                    <a:pt x="758825" y="176403"/>
                    <a:pt x="756158" y="170434"/>
                  </a:cubicBezTo>
                  <a:cubicBezTo>
                    <a:pt x="753491" y="164465"/>
                    <a:pt x="751459" y="158115"/>
                    <a:pt x="750316" y="151638"/>
                  </a:cubicBezTo>
                  <a:cubicBezTo>
                    <a:pt x="749173" y="145161"/>
                    <a:pt x="748665" y="138430"/>
                    <a:pt x="749046" y="131826"/>
                  </a:cubicBezTo>
                  <a:cubicBezTo>
                    <a:pt x="749427" y="125349"/>
                    <a:pt x="750824" y="118618"/>
                    <a:pt x="752729" y="112395"/>
                  </a:cubicBezTo>
                  <a:cubicBezTo>
                    <a:pt x="754761" y="106172"/>
                    <a:pt x="757428" y="99949"/>
                    <a:pt x="760857" y="94361"/>
                  </a:cubicBezTo>
                  <a:cubicBezTo>
                    <a:pt x="764286" y="88773"/>
                    <a:pt x="766191" y="84582"/>
                    <a:pt x="773049" y="78867"/>
                  </a:cubicBezTo>
                  <a:cubicBezTo>
                    <a:pt x="788797" y="65659"/>
                    <a:pt x="844550" y="36322"/>
                    <a:pt x="864362" y="30226"/>
                  </a:cubicBezTo>
                  <a:cubicBezTo>
                    <a:pt x="873125" y="27559"/>
                    <a:pt x="877697" y="27940"/>
                    <a:pt x="884301" y="28067"/>
                  </a:cubicBezTo>
                  <a:cubicBezTo>
                    <a:pt x="890905" y="28194"/>
                    <a:pt x="897763" y="29083"/>
                    <a:pt x="904240" y="30734"/>
                  </a:cubicBezTo>
                  <a:cubicBezTo>
                    <a:pt x="910717" y="32385"/>
                    <a:pt x="917194" y="34925"/>
                    <a:pt x="923036" y="38100"/>
                  </a:cubicBezTo>
                  <a:cubicBezTo>
                    <a:pt x="928878" y="41275"/>
                    <a:pt x="934466" y="45339"/>
                    <a:pt x="939419" y="49784"/>
                  </a:cubicBezTo>
                  <a:cubicBezTo>
                    <a:pt x="944372" y="54229"/>
                    <a:pt x="948817" y="59563"/>
                    <a:pt x="952500" y="65024"/>
                  </a:cubicBezTo>
                  <a:cubicBezTo>
                    <a:pt x="956183" y="70612"/>
                    <a:pt x="959358" y="76708"/>
                    <a:pt x="961644" y="82931"/>
                  </a:cubicBezTo>
                  <a:cubicBezTo>
                    <a:pt x="963930" y="89154"/>
                    <a:pt x="965454" y="95885"/>
                    <a:pt x="966216" y="102489"/>
                  </a:cubicBezTo>
                  <a:cubicBezTo>
                    <a:pt x="966978" y="109093"/>
                    <a:pt x="966851" y="116078"/>
                    <a:pt x="965962" y="122682"/>
                  </a:cubicBezTo>
                  <a:cubicBezTo>
                    <a:pt x="965073" y="129286"/>
                    <a:pt x="963295" y="135890"/>
                    <a:pt x="960882" y="142113"/>
                  </a:cubicBezTo>
                  <a:cubicBezTo>
                    <a:pt x="958469" y="148336"/>
                    <a:pt x="955167" y="154305"/>
                    <a:pt x="951357" y="159766"/>
                  </a:cubicBezTo>
                  <a:cubicBezTo>
                    <a:pt x="947547" y="165227"/>
                    <a:pt x="942848" y="170434"/>
                    <a:pt x="937768" y="174752"/>
                  </a:cubicBezTo>
                  <a:cubicBezTo>
                    <a:pt x="932688" y="179070"/>
                    <a:pt x="927100" y="182880"/>
                    <a:pt x="921131" y="185928"/>
                  </a:cubicBezTo>
                  <a:cubicBezTo>
                    <a:pt x="915162" y="188976"/>
                    <a:pt x="911987" y="190881"/>
                    <a:pt x="902208" y="192786"/>
                  </a:cubicBezTo>
                  <a:cubicBezTo>
                    <a:pt x="872998" y="198374"/>
                    <a:pt x="772160" y="195453"/>
                    <a:pt x="721360" y="198628"/>
                  </a:cubicBezTo>
                  <a:cubicBezTo>
                    <a:pt x="684149" y="201041"/>
                    <a:pt x="651002" y="204724"/>
                    <a:pt x="625094" y="207772"/>
                  </a:cubicBezTo>
                  <a:cubicBezTo>
                    <a:pt x="607441" y="209804"/>
                    <a:pt x="592201" y="213106"/>
                    <a:pt x="580517" y="213868"/>
                  </a:cubicBezTo>
                  <a:cubicBezTo>
                    <a:pt x="573151" y="214376"/>
                    <a:pt x="568198" y="214376"/>
                    <a:pt x="562229" y="213614"/>
                  </a:cubicBezTo>
                  <a:cubicBezTo>
                    <a:pt x="556260" y="212852"/>
                    <a:pt x="550164" y="211328"/>
                    <a:pt x="544449" y="209169"/>
                  </a:cubicBezTo>
                  <a:cubicBezTo>
                    <a:pt x="538861" y="207010"/>
                    <a:pt x="533273" y="203962"/>
                    <a:pt x="528320" y="200533"/>
                  </a:cubicBezTo>
                  <a:cubicBezTo>
                    <a:pt x="523367" y="197104"/>
                    <a:pt x="518668" y="192913"/>
                    <a:pt x="514731" y="188341"/>
                  </a:cubicBezTo>
                  <a:cubicBezTo>
                    <a:pt x="510794" y="183769"/>
                    <a:pt x="507238" y="178562"/>
                    <a:pt x="504444" y="173101"/>
                  </a:cubicBezTo>
                  <a:cubicBezTo>
                    <a:pt x="501650" y="167767"/>
                    <a:pt x="499491" y="161798"/>
                    <a:pt x="498094" y="155956"/>
                  </a:cubicBezTo>
                  <a:cubicBezTo>
                    <a:pt x="496697" y="150114"/>
                    <a:pt x="496062" y="143891"/>
                    <a:pt x="496062" y="137795"/>
                  </a:cubicBezTo>
                  <a:cubicBezTo>
                    <a:pt x="496062" y="131699"/>
                    <a:pt x="496824" y="125476"/>
                    <a:pt x="498348" y="119634"/>
                  </a:cubicBezTo>
                  <a:cubicBezTo>
                    <a:pt x="499872" y="113792"/>
                    <a:pt x="502031" y="107823"/>
                    <a:pt x="504952" y="102489"/>
                  </a:cubicBezTo>
                  <a:cubicBezTo>
                    <a:pt x="507746" y="97155"/>
                    <a:pt x="511429" y="91948"/>
                    <a:pt x="515493" y="87503"/>
                  </a:cubicBezTo>
                  <a:cubicBezTo>
                    <a:pt x="519557" y="82931"/>
                    <a:pt x="524256" y="78867"/>
                    <a:pt x="529336" y="75438"/>
                  </a:cubicBezTo>
                  <a:cubicBezTo>
                    <a:pt x="534289" y="72009"/>
                    <a:pt x="539877" y="69215"/>
                    <a:pt x="545592" y="67056"/>
                  </a:cubicBezTo>
                  <a:cubicBezTo>
                    <a:pt x="551307" y="65024"/>
                    <a:pt x="557022" y="66421"/>
                    <a:pt x="563372" y="62865"/>
                  </a:cubicBezTo>
                  <a:cubicBezTo>
                    <a:pt x="574040" y="56896"/>
                    <a:pt x="588772" y="34163"/>
                    <a:pt x="598805" y="26416"/>
                  </a:cubicBezTo>
                  <a:cubicBezTo>
                    <a:pt x="604901" y="21717"/>
                    <a:pt x="609219" y="19685"/>
                    <a:pt x="614934" y="17272"/>
                  </a:cubicBezTo>
                  <a:cubicBezTo>
                    <a:pt x="620649" y="14859"/>
                    <a:pt x="626745" y="13081"/>
                    <a:pt x="632841" y="12192"/>
                  </a:cubicBezTo>
                  <a:cubicBezTo>
                    <a:pt x="638937" y="11303"/>
                    <a:pt x="645287" y="11176"/>
                    <a:pt x="651383" y="11684"/>
                  </a:cubicBezTo>
                  <a:cubicBezTo>
                    <a:pt x="657479" y="12192"/>
                    <a:pt x="663702" y="13462"/>
                    <a:pt x="669544" y="15494"/>
                  </a:cubicBezTo>
                  <a:cubicBezTo>
                    <a:pt x="675386" y="17526"/>
                    <a:pt x="681101" y="20320"/>
                    <a:pt x="686308" y="23622"/>
                  </a:cubicBezTo>
                  <a:cubicBezTo>
                    <a:pt x="691515" y="26924"/>
                    <a:pt x="696468" y="30988"/>
                    <a:pt x="700659" y="35433"/>
                  </a:cubicBezTo>
                  <a:cubicBezTo>
                    <a:pt x="704850" y="39878"/>
                    <a:pt x="708660" y="45085"/>
                    <a:pt x="711708" y="50419"/>
                  </a:cubicBezTo>
                  <a:cubicBezTo>
                    <a:pt x="714756" y="55753"/>
                    <a:pt x="717169" y="61595"/>
                    <a:pt x="718820" y="67564"/>
                  </a:cubicBezTo>
                  <a:cubicBezTo>
                    <a:pt x="720471" y="73533"/>
                    <a:pt x="721487" y="79883"/>
                    <a:pt x="721614" y="85979"/>
                  </a:cubicBezTo>
                  <a:cubicBezTo>
                    <a:pt x="721741" y="92075"/>
                    <a:pt x="721233" y="98425"/>
                    <a:pt x="719963" y="104394"/>
                  </a:cubicBezTo>
                  <a:cubicBezTo>
                    <a:pt x="718693" y="110363"/>
                    <a:pt x="716661" y="116459"/>
                    <a:pt x="713994" y="122047"/>
                  </a:cubicBezTo>
                  <a:cubicBezTo>
                    <a:pt x="711327" y="127635"/>
                    <a:pt x="707771" y="132969"/>
                    <a:pt x="703834" y="137668"/>
                  </a:cubicBezTo>
                  <a:cubicBezTo>
                    <a:pt x="699897" y="142367"/>
                    <a:pt x="695325" y="143637"/>
                    <a:pt x="690372" y="150368"/>
                  </a:cubicBezTo>
                  <a:cubicBezTo>
                    <a:pt x="679323" y="165354"/>
                    <a:pt x="658876" y="212598"/>
                    <a:pt x="649859" y="232410"/>
                  </a:cubicBezTo>
                  <a:cubicBezTo>
                    <a:pt x="644906" y="243459"/>
                    <a:pt x="643255" y="251079"/>
                    <a:pt x="639064" y="258445"/>
                  </a:cubicBezTo>
                  <a:cubicBezTo>
                    <a:pt x="635635" y="264541"/>
                    <a:pt x="632079" y="269240"/>
                    <a:pt x="627761" y="273812"/>
                  </a:cubicBezTo>
                  <a:cubicBezTo>
                    <a:pt x="623443" y="278384"/>
                    <a:pt x="618490" y="282575"/>
                    <a:pt x="613156" y="286004"/>
                  </a:cubicBezTo>
                  <a:cubicBezTo>
                    <a:pt x="607822" y="289433"/>
                    <a:pt x="601980" y="292354"/>
                    <a:pt x="596011" y="294513"/>
                  </a:cubicBezTo>
                  <a:cubicBezTo>
                    <a:pt x="590042" y="296545"/>
                    <a:pt x="583692" y="297942"/>
                    <a:pt x="577469" y="298577"/>
                  </a:cubicBezTo>
                  <a:cubicBezTo>
                    <a:pt x="571119" y="299212"/>
                    <a:pt x="564515" y="298958"/>
                    <a:pt x="558292" y="298069"/>
                  </a:cubicBezTo>
                  <a:cubicBezTo>
                    <a:pt x="552069" y="297180"/>
                    <a:pt x="545846" y="295402"/>
                    <a:pt x="540004" y="292989"/>
                  </a:cubicBezTo>
                  <a:cubicBezTo>
                    <a:pt x="534162" y="290576"/>
                    <a:pt x="528320" y="287401"/>
                    <a:pt x="523240" y="283718"/>
                  </a:cubicBezTo>
                  <a:cubicBezTo>
                    <a:pt x="518160" y="280035"/>
                    <a:pt x="513461" y="275463"/>
                    <a:pt x="509397" y="270637"/>
                  </a:cubicBezTo>
                  <a:cubicBezTo>
                    <a:pt x="505333" y="265811"/>
                    <a:pt x="501777" y="260350"/>
                    <a:pt x="498983" y="254635"/>
                  </a:cubicBezTo>
                  <a:cubicBezTo>
                    <a:pt x="496189" y="248920"/>
                    <a:pt x="494030" y="242824"/>
                    <a:pt x="492633" y="236601"/>
                  </a:cubicBezTo>
                  <a:cubicBezTo>
                    <a:pt x="491236" y="230505"/>
                    <a:pt x="490728" y="224028"/>
                    <a:pt x="490855" y="217678"/>
                  </a:cubicBezTo>
                  <a:cubicBezTo>
                    <a:pt x="490982" y="211328"/>
                    <a:pt x="491998" y="204851"/>
                    <a:pt x="493649" y="198755"/>
                  </a:cubicBezTo>
                  <a:cubicBezTo>
                    <a:pt x="495300" y="192659"/>
                    <a:pt x="495808" y="188468"/>
                    <a:pt x="500888" y="181102"/>
                  </a:cubicBezTo>
                  <a:cubicBezTo>
                    <a:pt x="514096" y="162306"/>
                    <a:pt x="573913" y="115570"/>
                    <a:pt x="594487" y="96520"/>
                  </a:cubicBezTo>
                  <a:cubicBezTo>
                    <a:pt x="604774" y="86995"/>
                    <a:pt x="610362" y="80645"/>
                    <a:pt x="617474" y="74803"/>
                  </a:cubicBezTo>
                  <a:cubicBezTo>
                    <a:pt x="623062" y="70231"/>
                    <a:pt x="627634" y="66802"/>
                    <a:pt x="633349" y="63881"/>
                  </a:cubicBezTo>
                  <a:cubicBezTo>
                    <a:pt x="638937" y="60960"/>
                    <a:pt x="645160" y="58674"/>
                    <a:pt x="651383" y="57150"/>
                  </a:cubicBezTo>
                  <a:cubicBezTo>
                    <a:pt x="657606" y="55626"/>
                    <a:pt x="664210" y="54864"/>
                    <a:pt x="670560" y="54864"/>
                  </a:cubicBezTo>
                  <a:cubicBezTo>
                    <a:pt x="676910" y="54864"/>
                    <a:pt x="683387" y="55753"/>
                    <a:pt x="689610" y="57277"/>
                  </a:cubicBezTo>
                  <a:cubicBezTo>
                    <a:pt x="695833" y="58801"/>
                    <a:pt x="702056" y="61214"/>
                    <a:pt x="707644" y="64135"/>
                  </a:cubicBezTo>
                  <a:cubicBezTo>
                    <a:pt x="713359" y="67183"/>
                    <a:pt x="718693" y="70866"/>
                    <a:pt x="723519" y="75184"/>
                  </a:cubicBezTo>
                  <a:cubicBezTo>
                    <a:pt x="728218" y="79375"/>
                    <a:pt x="732663" y="84455"/>
                    <a:pt x="736219" y="89662"/>
                  </a:cubicBezTo>
                  <a:cubicBezTo>
                    <a:pt x="739775" y="94996"/>
                    <a:pt x="742823" y="100838"/>
                    <a:pt x="745109" y="106807"/>
                  </a:cubicBezTo>
                  <a:cubicBezTo>
                    <a:pt x="747395" y="112776"/>
                    <a:pt x="748919" y="119126"/>
                    <a:pt x="749681" y="125476"/>
                  </a:cubicBezTo>
                  <a:cubicBezTo>
                    <a:pt x="750443" y="131826"/>
                    <a:pt x="750316" y="138430"/>
                    <a:pt x="749554" y="144780"/>
                  </a:cubicBezTo>
                  <a:cubicBezTo>
                    <a:pt x="748792" y="151130"/>
                    <a:pt x="747141" y="157480"/>
                    <a:pt x="744855" y="163449"/>
                  </a:cubicBezTo>
                  <a:cubicBezTo>
                    <a:pt x="742569" y="169418"/>
                    <a:pt x="739521" y="175260"/>
                    <a:pt x="735838" y="180467"/>
                  </a:cubicBezTo>
                  <a:cubicBezTo>
                    <a:pt x="732155" y="185674"/>
                    <a:pt x="729869" y="189230"/>
                    <a:pt x="723011" y="194818"/>
                  </a:cubicBezTo>
                  <a:cubicBezTo>
                    <a:pt x="707263" y="207772"/>
                    <a:pt x="664337" y="233807"/>
                    <a:pt x="635508" y="247396"/>
                  </a:cubicBezTo>
                  <a:cubicBezTo>
                    <a:pt x="609854" y="259461"/>
                    <a:pt x="576199" y="268478"/>
                    <a:pt x="559562" y="274320"/>
                  </a:cubicBezTo>
                  <a:cubicBezTo>
                    <a:pt x="551434" y="277114"/>
                    <a:pt x="547751" y="279273"/>
                    <a:pt x="541528" y="280670"/>
                  </a:cubicBezTo>
                  <a:cubicBezTo>
                    <a:pt x="535305" y="282067"/>
                    <a:pt x="528828" y="282575"/>
                    <a:pt x="522478" y="282448"/>
                  </a:cubicBezTo>
                  <a:cubicBezTo>
                    <a:pt x="516128" y="282321"/>
                    <a:pt x="509651" y="281305"/>
                    <a:pt x="503555" y="279654"/>
                  </a:cubicBezTo>
                  <a:cubicBezTo>
                    <a:pt x="497459" y="278003"/>
                    <a:pt x="491363" y="275463"/>
                    <a:pt x="485902" y="272415"/>
                  </a:cubicBezTo>
                  <a:cubicBezTo>
                    <a:pt x="480314" y="269367"/>
                    <a:pt x="475107" y="265430"/>
                    <a:pt x="470408" y="261112"/>
                  </a:cubicBezTo>
                  <a:cubicBezTo>
                    <a:pt x="465836" y="256794"/>
                    <a:pt x="461518" y="251841"/>
                    <a:pt x="458089" y="246507"/>
                  </a:cubicBezTo>
                  <a:cubicBezTo>
                    <a:pt x="454660" y="241173"/>
                    <a:pt x="451739" y="235204"/>
                    <a:pt x="449707" y="229235"/>
                  </a:cubicBezTo>
                  <a:cubicBezTo>
                    <a:pt x="447675" y="223266"/>
                    <a:pt x="446278" y="216916"/>
                    <a:pt x="445643" y="210566"/>
                  </a:cubicBezTo>
                  <a:cubicBezTo>
                    <a:pt x="445008" y="204343"/>
                    <a:pt x="445262" y="197739"/>
                    <a:pt x="446151" y="191516"/>
                  </a:cubicBezTo>
                  <a:cubicBezTo>
                    <a:pt x="447040" y="185293"/>
                    <a:pt x="448818" y="178943"/>
                    <a:pt x="451231" y="173101"/>
                  </a:cubicBezTo>
                  <a:cubicBezTo>
                    <a:pt x="453644" y="167259"/>
                    <a:pt x="456946" y="161417"/>
                    <a:pt x="460629" y="156337"/>
                  </a:cubicBezTo>
                  <a:cubicBezTo>
                    <a:pt x="464312" y="151257"/>
                    <a:pt x="468757" y="146558"/>
                    <a:pt x="473583" y="142494"/>
                  </a:cubicBezTo>
                  <a:cubicBezTo>
                    <a:pt x="478409" y="138430"/>
                    <a:pt x="488061" y="137668"/>
                    <a:pt x="489712" y="131953"/>
                  </a:cubicBezTo>
                  <a:cubicBezTo>
                    <a:pt x="492252" y="123317"/>
                    <a:pt x="471932" y="101854"/>
                    <a:pt x="472059" y="91059"/>
                  </a:cubicBezTo>
                  <a:cubicBezTo>
                    <a:pt x="472186" y="83947"/>
                    <a:pt x="476885" y="78994"/>
                    <a:pt x="480187" y="73533"/>
                  </a:cubicBezTo>
                  <a:cubicBezTo>
                    <a:pt x="483616" y="68072"/>
                    <a:pt x="487680" y="62865"/>
                    <a:pt x="492252" y="58420"/>
                  </a:cubicBezTo>
                  <a:cubicBezTo>
                    <a:pt x="496824" y="53975"/>
                    <a:pt x="502031" y="49911"/>
                    <a:pt x="507492" y="46609"/>
                  </a:cubicBezTo>
                  <a:cubicBezTo>
                    <a:pt x="512953" y="43307"/>
                    <a:pt x="519176" y="40640"/>
                    <a:pt x="525272" y="38735"/>
                  </a:cubicBezTo>
                  <a:cubicBezTo>
                    <a:pt x="531368" y="36830"/>
                    <a:pt x="537972" y="35814"/>
                    <a:pt x="544322" y="35433"/>
                  </a:cubicBezTo>
                  <a:cubicBezTo>
                    <a:pt x="550672" y="35052"/>
                    <a:pt x="557403" y="35560"/>
                    <a:pt x="563626" y="36703"/>
                  </a:cubicBezTo>
                  <a:cubicBezTo>
                    <a:pt x="569976" y="37846"/>
                    <a:pt x="576199" y="40005"/>
                    <a:pt x="582041" y="42672"/>
                  </a:cubicBezTo>
                  <a:cubicBezTo>
                    <a:pt x="587883" y="45339"/>
                    <a:pt x="593471" y="48895"/>
                    <a:pt x="598551" y="52832"/>
                  </a:cubicBezTo>
                  <a:cubicBezTo>
                    <a:pt x="603504" y="56769"/>
                    <a:pt x="608203" y="61468"/>
                    <a:pt x="612140" y="66548"/>
                  </a:cubicBezTo>
                  <a:cubicBezTo>
                    <a:pt x="616077" y="71628"/>
                    <a:pt x="619506" y="77343"/>
                    <a:pt x="622046" y="83185"/>
                  </a:cubicBezTo>
                  <a:cubicBezTo>
                    <a:pt x="624586" y="89027"/>
                    <a:pt x="626491" y="95377"/>
                    <a:pt x="627634" y="101727"/>
                  </a:cubicBezTo>
                  <a:cubicBezTo>
                    <a:pt x="628777" y="108077"/>
                    <a:pt x="629031" y="114681"/>
                    <a:pt x="628650" y="121031"/>
                  </a:cubicBezTo>
                  <a:cubicBezTo>
                    <a:pt x="628269" y="127381"/>
                    <a:pt x="628523" y="131572"/>
                    <a:pt x="624967" y="140081"/>
                  </a:cubicBezTo>
                  <a:cubicBezTo>
                    <a:pt x="615442" y="162814"/>
                    <a:pt x="569468" y="222885"/>
                    <a:pt x="546735" y="254381"/>
                  </a:cubicBezTo>
                  <a:cubicBezTo>
                    <a:pt x="530225" y="277241"/>
                    <a:pt x="512953" y="299847"/>
                    <a:pt x="502539" y="312547"/>
                  </a:cubicBezTo>
                  <a:cubicBezTo>
                    <a:pt x="497205" y="319024"/>
                    <a:pt x="494538" y="322707"/>
                    <a:pt x="489839" y="326898"/>
                  </a:cubicBezTo>
                  <a:cubicBezTo>
                    <a:pt x="485140" y="331089"/>
                    <a:pt x="479679" y="334772"/>
                    <a:pt x="474091" y="337693"/>
                  </a:cubicBezTo>
                  <a:cubicBezTo>
                    <a:pt x="468503" y="340614"/>
                    <a:pt x="462280" y="342900"/>
                    <a:pt x="456184" y="344424"/>
                  </a:cubicBezTo>
                  <a:cubicBezTo>
                    <a:pt x="450088" y="345948"/>
                    <a:pt x="443611" y="346710"/>
                    <a:pt x="437261" y="346710"/>
                  </a:cubicBezTo>
                  <a:cubicBezTo>
                    <a:pt x="430911" y="346710"/>
                    <a:pt x="424434" y="345948"/>
                    <a:pt x="418338" y="344424"/>
                  </a:cubicBezTo>
                  <a:cubicBezTo>
                    <a:pt x="412242" y="342900"/>
                    <a:pt x="406019" y="340487"/>
                    <a:pt x="400431" y="337566"/>
                  </a:cubicBezTo>
                  <a:cubicBezTo>
                    <a:pt x="394843" y="334645"/>
                    <a:pt x="389382" y="330962"/>
                    <a:pt x="384683" y="326771"/>
                  </a:cubicBezTo>
                  <a:cubicBezTo>
                    <a:pt x="379984" y="322580"/>
                    <a:pt x="375539" y="317627"/>
                    <a:pt x="371983" y="312420"/>
                  </a:cubicBezTo>
                  <a:cubicBezTo>
                    <a:pt x="368427" y="307213"/>
                    <a:pt x="365379" y="301371"/>
                    <a:pt x="363220" y="295529"/>
                  </a:cubicBezTo>
                  <a:cubicBezTo>
                    <a:pt x="360934" y="289560"/>
                    <a:pt x="359410" y="283210"/>
                    <a:pt x="358648" y="276987"/>
                  </a:cubicBezTo>
                  <a:cubicBezTo>
                    <a:pt x="357886" y="270637"/>
                    <a:pt x="357886" y="264160"/>
                    <a:pt x="358648" y="257810"/>
                  </a:cubicBezTo>
                  <a:cubicBezTo>
                    <a:pt x="359410" y="251587"/>
                    <a:pt x="360934" y="245237"/>
                    <a:pt x="363220" y="239268"/>
                  </a:cubicBezTo>
                  <a:cubicBezTo>
                    <a:pt x="365506" y="233426"/>
                    <a:pt x="368808" y="230378"/>
                    <a:pt x="372110" y="222377"/>
                  </a:cubicBezTo>
                  <a:cubicBezTo>
                    <a:pt x="379349" y="204724"/>
                    <a:pt x="395224" y="151765"/>
                    <a:pt x="399161" y="134112"/>
                  </a:cubicBezTo>
                  <a:cubicBezTo>
                    <a:pt x="400812" y="126746"/>
                    <a:pt x="399796" y="123571"/>
                    <a:pt x="401447" y="118237"/>
                  </a:cubicBezTo>
                  <a:cubicBezTo>
                    <a:pt x="403225" y="112395"/>
                    <a:pt x="406654" y="106172"/>
                    <a:pt x="410210" y="100838"/>
                  </a:cubicBezTo>
                  <a:cubicBezTo>
                    <a:pt x="413766" y="95504"/>
                    <a:pt x="418084" y="90424"/>
                    <a:pt x="422910" y="86106"/>
                  </a:cubicBezTo>
                  <a:cubicBezTo>
                    <a:pt x="427609" y="81788"/>
                    <a:pt x="433197" y="77978"/>
                    <a:pt x="438785" y="74930"/>
                  </a:cubicBezTo>
                  <a:cubicBezTo>
                    <a:pt x="444500" y="71882"/>
                    <a:pt x="450596" y="69342"/>
                    <a:pt x="456819" y="67691"/>
                  </a:cubicBezTo>
                  <a:cubicBezTo>
                    <a:pt x="463042" y="66040"/>
                    <a:pt x="469646" y="65151"/>
                    <a:pt x="476123" y="65151"/>
                  </a:cubicBezTo>
                  <a:cubicBezTo>
                    <a:pt x="482600" y="65151"/>
                    <a:pt x="489204" y="65913"/>
                    <a:pt x="495427" y="67310"/>
                  </a:cubicBezTo>
                  <a:cubicBezTo>
                    <a:pt x="501650" y="68707"/>
                    <a:pt x="508000" y="70993"/>
                    <a:pt x="513715" y="73914"/>
                  </a:cubicBezTo>
                  <a:cubicBezTo>
                    <a:pt x="519430" y="76835"/>
                    <a:pt x="525018" y="80518"/>
                    <a:pt x="529844" y="84709"/>
                  </a:cubicBezTo>
                  <a:cubicBezTo>
                    <a:pt x="534670" y="88900"/>
                    <a:pt x="539242" y="93980"/>
                    <a:pt x="542925" y="99187"/>
                  </a:cubicBezTo>
                  <a:cubicBezTo>
                    <a:pt x="546608" y="104394"/>
                    <a:pt x="549783" y="110236"/>
                    <a:pt x="552196" y="116205"/>
                  </a:cubicBezTo>
                  <a:cubicBezTo>
                    <a:pt x="554609" y="122174"/>
                    <a:pt x="556260" y="128651"/>
                    <a:pt x="557149" y="135001"/>
                  </a:cubicBezTo>
                  <a:cubicBezTo>
                    <a:pt x="558038" y="141351"/>
                    <a:pt x="558038" y="148082"/>
                    <a:pt x="557403" y="154432"/>
                  </a:cubicBezTo>
                  <a:cubicBezTo>
                    <a:pt x="556768" y="160782"/>
                    <a:pt x="556387" y="165354"/>
                    <a:pt x="552958" y="173355"/>
                  </a:cubicBezTo>
                  <a:cubicBezTo>
                    <a:pt x="545338" y="191135"/>
                    <a:pt x="518414" y="226060"/>
                    <a:pt x="501650" y="251968"/>
                  </a:cubicBezTo>
                  <a:cubicBezTo>
                    <a:pt x="485521" y="276987"/>
                    <a:pt x="465836" y="308991"/>
                    <a:pt x="454279" y="326009"/>
                  </a:cubicBezTo>
                  <a:cubicBezTo>
                    <a:pt x="448056" y="335153"/>
                    <a:pt x="444119" y="340487"/>
                    <a:pt x="439293" y="346710"/>
                  </a:cubicBezTo>
                  <a:cubicBezTo>
                    <a:pt x="435229" y="352171"/>
                    <a:pt x="431927" y="357124"/>
                    <a:pt x="427482" y="361569"/>
                  </a:cubicBezTo>
                  <a:cubicBezTo>
                    <a:pt x="423037" y="366014"/>
                    <a:pt x="417830" y="370078"/>
                    <a:pt x="412369" y="373253"/>
                  </a:cubicBezTo>
                  <a:cubicBezTo>
                    <a:pt x="406908" y="376428"/>
                    <a:pt x="400939" y="379095"/>
                    <a:pt x="394970" y="380873"/>
                  </a:cubicBezTo>
                  <a:cubicBezTo>
                    <a:pt x="389001" y="382651"/>
                    <a:pt x="382524" y="383794"/>
                    <a:pt x="376301" y="384175"/>
                  </a:cubicBezTo>
                  <a:cubicBezTo>
                    <a:pt x="370078" y="384556"/>
                    <a:pt x="363601" y="384048"/>
                    <a:pt x="357378" y="382905"/>
                  </a:cubicBezTo>
                  <a:cubicBezTo>
                    <a:pt x="351155" y="381762"/>
                    <a:pt x="344932" y="379857"/>
                    <a:pt x="339217" y="377190"/>
                  </a:cubicBezTo>
                  <a:cubicBezTo>
                    <a:pt x="333502" y="374650"/>
                    <a:pt x="328041" y="371221"/>
                    <a:pt x="323088" y="367284"/>
                  </a:cubicBezTo>
                  <a:cubicBezTo>
                    <a:pt x="318135" y="363347"/>
                    <a:pt x="313436" y="358648"/>
                    <a:pt x="309626" y="353695"/>
                  </a:cubicBezTo>
                  <a:cubicBezTo>
                    <a:pt x="305816" y="348742"/>
                    <a:pt x="302514" y="343154"/>
                    <a:pt x="299974" y="337439"/>
                  </a:cubicBezTo>
                  <a:cubicBezTo>
                    <a:pt x="297434" y="331724"/>
                    <a:pt x="295529" y="325374"/>
                    <a:pt x="294386" y="319151"/>
                  </a:cubicBezTo>
                  <a:cubicBezTo>
                    <a:pt x="293243" y="312928"/>
                    <a:pt x="292989" y="306451"/>
                    <a:pt x="293370" y="300228"/>
                  </a:cubicBezTo>
                  <a:cubicBezTo>
                    <a:pt x="293751" y="294005"/>
                    <a:pt x="295021" y="287528"/>
                    <a:pt x="296926" y="281559"/>
                  </a:cubicBezTo>
                  <a:cubicBezTo>
                    <a:pt x="298831" y="275590"/>
                    <a:pt x="301879" y="272415"/>
                    <a:pt x="304800" y="264287"/>
                  </a:cubicBezTo>
                  <a:cubicBezTo>
                    <a:pt x="311150" y="246634"/>
                    <a:pt x="322580" y="193929"/>
                    <a:pt x="327533" y="177927"/>
                  </a:cubicBezTo>
                  <a:cubicBezTo>
                    <a:pt x="329438" y="171704"/>
                    <a:pt x="330327" y="169545"/>
                    <a:pt x="332105" y="164973"/>
                  </a:cubicBezTo>
                  <a:cubicBezTo>
                    <a:pt x="334264" y="159512"/>
                    <a:pt x="336550" y="152781"/>
                    <a:pt x="339852" y="147320"/>
                  </a:cubicBezTo>
                  <a:cubicBezTo>
                    <a:pt x="343154" y="141859"/>
                    <a:pt x="347218" y="136652"/>
                    <a:pt x="351663" y="132080"/>
                  </a:cubicBezTo>
                  <a:cubicBezTo>
                    <a:pt x="356108" y="127508"/>
                    <a:pt x="361315" y="123444"/>
                    <a:pt x="366776" y="120142"/>
                  </a:cubicBezTo>
                  <a:cubicBezTo>
                    <a:pt x="372237" y="116840"/>
                    <a:pt x="378333" y="114046"/>
                    <a:pt x="384429" y="112141"/>
                  </a:cubicBezTo>
                  <a:cubicBezTo>
                    <a:pt x="390525" y="110236"/>
                    <a:pt x="397002" y="108966"/>
                    <a:pt x="403352" y="108585"/>
                  </a:cubicBezTo>
                  <a:cubicBezTo>
                    <a:pt x="409702" y="108204"/>
                    <a:pt x="416306" y="108585"/>
                    <a:pt x="422529" y="109728"/>
                  </a:cubicBezTo>
                  <a:cubicBezTo>
                    <a:pt x="428752" y="110871"/>
                    <a:pt x="435102" y="112776"/>
                    <a:pt x="440944" y="115316"/>
                  </a:cubicBezTo>
                  <a:cubicBezTo>
                    <a:pt x="446786" y="117856"/>
                    <a:pt x="452501" y="121285"/>
                    <a:pt x="457581" y="125222"/>
                  </a:cubicBezTo>
                  <a:cubicBezTo>
                    <a:pt x="462661" y="129159"/>
                    <a:pt x="467233" y="133858"/>
                    <a:pt x="471170" y="138811"/>
                  </a:cubicBezTo>
                  <a:cubicBezTo>
                    <a:pt x="475107" y="143891"/>
                    <a:pt x="478663" y="149479"/>
                    <a:pt x="481330" y="155321"/>
                  </a:cubicBezTo>
                  <a:cubicBezTo>
                    <a:pt x="483997" y="161163"/>
                    <a:pt x="485902" y="167386"/>
                    <a:pt x="487045" y="173609"/>
                  </a:cubicBezTo>
                  <a:cubicBezTo>
                    <a:pt x="488188" y="179832"/>
                    <a:pt x="488696" y="186563"/>
                    <a:pt x="488315" y="192913"/>
                  </a:cubicBezTo>
                  <a:cubicBezTo>
                    <a:pt x="487934" y="199263"/>
                    <a:pt x="486918" y="203962"/>
                    <a:pt x="484886" y="211836"/>
                  </a:cubicBezTo>
                  <a:cubicBezTo>
                    <a:pt x="481330" y="225806"/>
                    <a:pt x="471678" y="255397"/>
                    <a:pt x="466471" y="268986"/>
                  </a:cubicBezTo>
                  <a:cubicBezTo>
                    <a:pt x="463423" y="276733"/>
                    <a:pt x="461772" y="281305"/>
                    <a:pt x="458343" y="286766"/>
                  </a:cubicBezTo>
                  <a:cubicBezTo>
                    <a:pt x="454914" y="292354"/>
                    <a:pt x="450723" y="297561"/>
                    <a:pt x="446151" y="302133"/>
                  </a:cubicBezTo>
                  <a:cubicBezTo>
                    <a:pt x="441452" y="306705"/>
                    <a:pt x="436118" y="310769"/>
                    <a:pt x="430530" y="314071"/>
                  </a:cubicBezTo>
                  <a:cubicBezTo>
                    <a:pt x="424942" y="317373"/>
                    <a:pt x="418846" y="320040"/>
                    <a:pt x="412623" y="321945"/>
                  </a:cubicBezTo>
                  <a:cubicBezTo>
                    <a:pt x="406400" y="323850"/>
                    <a:pt x="399796" y="324993"/>
                    <a:pt x="393319" y="325374"/>
                  </a:cubicBezTo>
                  <a:cubicBezTo>
                    <a:pt x="386842" y="325755"/>
                    <a:pt x="380111" y="325247"/>
                    <a:pt x="373761" y="323977"/>
                  </a:cubicBezTo>
                  <a:cubicBezTo>
                    <a:pt x="367411" y="322707"/>
                    <a:pt x="360934" y="320675"/>
                    <a:pt x="355092" y="318008"/>
                  </a:cubicBezTo>
                  <a:cubicBezTo>
                    <a:pt x="349250" y="315341"/>
                    <a:pt x="343535" y="311785"/>
                    <a:pt x="338455" y="307721"/>
                  </a:cubicBezTo>
                  <a:cubicBezTo>
                    <a:pt x="333375" y="303657"/>
                    <a:pt x="328549" y="298958"/>
                    <a:pt x="324612" y="293751"/>
                  </a:cubicBezTo>
                  <a:cubicBezTo>
                    <a:pt x="320675" y="288671"/>
                    <a:pt x="317246" y="282829"/>
                    <a:pt x="314706" y="276860"/>
                  </a:cubicBezTo>
                  <a:cubicBezTo>
                    <a:pt x="312039" y="270891"/>
                    <a:pt x="310134" y="264414"/>
                    <a:pt x="308991" y="258064"/>
                  </a:cubicBezTo>
                  <a:cubicBezTo>
                    <a:pt x="307848" y="251714"/>
                    <a:pt x="307467" y="244983"/>
                    <a:pt x="307975" y="238506"/>
                  </a:cubicBezTo>
                  <a:cubicBezTo>
                    <a:pt x="308483" y="232029"/>
                    <a:pt x="310769" y="228092"/>
                    <a:pt x="311658" y="219329"/>
                  </a:cubicBezTo>
                  <a:cubicBezTo>
                    <a:pt x="313563" y="200787"/>
                    <a:pt x="311150" y="150749"/>
                    <a:pt x="313563" y="132207"/>
                  </a:cubicBezTo>
                  <a:cubicBezTo>
                    <a:pt x="314706" y="123317"/>
                    <a:pt x="315849" y="118999"/>
                    <a:pt x="318135" y="112903"/>
                  </a:cubicBezTo>
                  <a:cubicBezTo>
                    <a:pt x="320421" y="106807"/>
                    <a:pt x="323596" y="100838"/>
                    <a:pt x="327279" y="95377"/>
                  </a:cubicBezTo>
                  <a:cubicBezTo>
                    <a:pt x="330962" y="89916"/>
                    <a:pt x="335407" y="84836"/>
                    <a:pt x="340360" y="80391"/>
                  </a:cubicBezTo>
                  <a:cubicBezTo>
                    <a:pt x="345186" y="75946"/>
                    <a:pt x="350774" y="72009"/>
                    <a:pt x="356616" y="68961"/>
                  </a:cubicBezTo>
                  <a:cubicBezTo>
                    <a:pt x="362331" y="65913"/>
                    <a:pt x="368681" y="63500"/>
                    <a:pt x="375031" y="61849"/>
                  </a:cubicBezTo>
                  <a:cubicBezTo>
                    <a:pt x="381381" y="60198"/>
                    <a:pt x="388112" y="59309"/>
                    <a:pt x="394716" y="59309"/>
                  </a:cubicBezTo>
                  <a:cubicBezTo>
                    <a:pt x="401320" y="59309"/>
                    <a:pt x="408178" y="60071"/>
                    <a:pt x="414528" y="61595"/>
                  </a:cubicBezTo>
                  <a:cubicBezTo>
                    <a:pt x="420878" y="63119"/>
                    <a:pt x="427228" y="65532"/>
                    <a:pt x="433070" y="68580"/>
                  </a:cubicBezTo>
                  <a:cubicBezTo>
                    <a:pt x="438912" y="71628"/>
                    <a:pt x="444500" y="75438"/>
                    <a:pt x="449453" y="79756"/>
                  </a:cubicBezTo>
                  <a:cubicBezTo>
                    <a:pt x="454406" y="84074"/>
                    <a:pt x="458851" y="89154"/>
                    <a:pt x="462661" y="94488"/>
                  </a:cubicBezTo>
                  <a:cubicBezTo>
                    <a:pt x="466471" y="99822"/>
                    <a:pt x="469646" y="105918"/>
                    <a:pt x="472059" y="112014"/>
                  </a:cubicBezTo>
                  <a:cubicBezTo>
                    <a:pt x="474472" y="118110"/>
                    <a:pt x="475996" y="124714"/>
                    <a:pt x="476885" y="131191"/>
                  </a:cubicBezTo>
                  <a:cubicBezTo>
                    <a:pt x="477774" y="137668"/>
                    <a:pt x="480695" y="143129"/>
                    <a:pt x="477012" y="151003"/>
                  </a:cubicBezTo>
                  <a:cubicBezTo>
                    <a:pt x="466852" y="172593"/>
                    <a:pt x="395859" y="218313"/>
                    <a:pt x="361569" y="245110"/>
                  </a:cubicBezTo>
                  <a:cubicBezTo>
                    <a:pt x="334772" y="266065"/>
                    <a:pt x="305054" y="294259"/>
                    <a:pt x="288671" y="299339"/>
                  </a:cubicBezTo>
                  <a:cubicBezTo>
                    <a:pt x="281686" y="301498"/>
                    <a:pt x="277241" y="297307"/>
                    <a:pt x="271907" y="298704"/>
                  </a:cubicBezTo>
                  <a:cubicBezTo>
                    <a:pt x="266192" y="300228"/>
                    <a:pt x="261493" y="305943"/>
                    <a:pt x="255778" y="308610"/>
                  </a:cubicBezTo>
                  <a:cubicBezTo>
                    <a:pt x="250063" y="311277"/>
                    <a:pt x="243840" y="313182"/>
                    <a:pt x="237744" y="314452"/>
                  </a:cubicBezTo>
                  <a:cubicBezTo>
                    <a:pt x="231521" y="315722"/>
                    <a:pt x="225044" y="316103"/>
                    <a:pt x="218821" y="315849"/>
                  </a:cubicBezTo>
                  <a:cubicBezTo>
                    <a:pt x="212598" y="315595"/>
                    <a:pt x="206121" y="314452"/>
                    <a:pt x="200152" y="312674"/>
                  </a:cubicBezTo>
                  <a:cubicBezTo>
                    <a:pt x="194183" y="310896"/>
                    <a:pt x="188214" y="308229"/>
                    <a:pt x="182753" y="305054"/>
                  </a:cubicBezTo>
                  <a:cubicBezTo>
                    <a:pt x="177419" y="301879"/>
                    <a:pt x="172212" y="297942"/>
                    <a:pt x="167767" y="293624"/>
                  </a:cubicBezTo>
                  <a:cubicBezTo>
                    <a:pt x="163322" y="289179"/>
                    <a:pt x="159258" y="284099"/>
                    <a:pt x="155956" y="278765"/>
                  </a:cubicBezTo>
                  <a:cubicBezTo>
                    <a:pt x="152654" y="273431"/>
                    <a:pt x="149860" y="267589"/>
                    <a:pt x="147955" y="261620"/>
                  </a:cubicBezTo>
                  <a:cubicBezTo>
                    <a:pt x="146050" y="255651"/>
                    <a:pt x="144780" y="249174"/>
                    <a:pt x="144272" y="242951"/>
                  </a:cubicBezTo>
                  <a:cubicBezTo>
                    <a:pt x="143764" y="236728"/>
                    <a:pt x="144145" y="230251"/>
                    <a:pt x="145161" y="224028"/>
                  </a:cubicBezTo>
                  <a:cubicBezTo>
                    <a:pt x="146177" y="217805"/>
                    <a:pt x="148082" y="211582"/>
                    <a:pt x="150622" y="205867"/>
                  </a:cubicBezTo>
                  <a:cubicBezTo>
                    <a:pt x="153162" y="200152"/>
                    <a:pt x="156464" y="194564"/>
                    <a:pt x="160274" y="189611"/>
                  </a:cubicBezTo>
                  <a:cubicBezTo>
                    <a:pt x="164084" y="184658"/>
                    <a:pt x="173355" y="180594"/>
                    <a:pt x="173482" y="176022"/>
                  </a:cubicBezTo>
                  <a:cubicBezTo>
                    <a:pt x="173609" y="171450"/>
                    <a:pt x="161798" y="167386"/>
                    <a:pt x="160782" y="162179"/>
                  </a:cubicBezTo>
                  <a:cubicBezTo>
                    <a:pt x="159766" y="156845"/>
                    <a:pt x="164719" y="149987"/>
                    <a:pt x="167640" y="144399"/>
                  </a:cubicBezTo>
                  <a:cubicBezTo>
                    <a:pt x="170561" y="138811"/>
                    <a:pt x="174371" y="133350"/>
                    <a:pt x="178562" y="128651"/>
                  </a:cubicBezTo>
                  <a:cubicBezTo>
                    <a:pt x="182753" y="123952"/>
                    <a:pt x="187833" y="119507"/>
                    <a:pt x="193040" y="115951"/>
                  </a:cubicBezTo>
                  <a:cubicBezTo>
                    <a:pt x="198247" y="112395"/>
                    <a:pt x="204089" y="109347"/>
                    <a:pt x="210058" y="107188"/>
                  </a:cubicBezTo>
                  <a:cubicBezTo>
                    <a:pt x="216027" y="105029"/>
                    <a:pt x="222377" y="103505"/>
                    <a:pt x="228600" y="102743"/>
                  </a:cubicBezTo>
                  <a:cubicBezTo>
                    <a:pt x="234950" y="101981"/>
                    <a:pt x="241427" y="101981"/>
                    <a:pt x="247777" y="102743"/>
                  </a:cubicBezTo>
                  <a:cubicBezTo>
                    <a:pt x="254000" y="103505"/>
                    <a:pt x="260477" y="105156"/>
                    <a:pt x="266319" y="107442"/>
                  </a:cubicBezTo>
                  <a:cubicBezTo>
                    <a:pt x="272288" y="109728"/>
                    <a:pt x="278003" y="112903"/>
                    <a:pt x="283210" y="116459"/>
                  </a:cubicBezTo>
                  <a:cubicBezTo>
                    <a:pt x="288417" y="120142"/>
                    <a:pt x="293370" y="124460"/>
                    <a:pt x="297561" y="129159"/>
                  </a:cubicBezTo>
                  <a:cubicBezTo>
                    <a:pt x="301752" y="133985"/>
                    <a:pt x="305435" y="139446"/>
                    <a:pt x="308356" y="145034"/>
                  </a:cubicBezTo>
                  <a:cubicBezTo>
                    <a:pt x="311277" y="150622"/>
                    <a:pt x="313436" y="156845"/>
                    <a:pt x="314960" y="162941"/>
                  </a:cubicBezTo>
                  <a:cubicBezTo>
                    <a:pt x="316484" y="169164"/>
                    <a:pt x="317246" y="175641"/>
                    <a:pt x="317246" y="181991"/>
                  </a:cubicBezTo>
                  <a:cubicBezTo>
                    <a:pt x="317246" y="188341"/>
                    <a:pt x="317627" y="192278"/>
                    <a:pt x="314833" y="200914"/>
                  </a:cubicBezTo>
                  <a:cubicBezTo>
                    <a:pt x="307340" y="224409"/>
                    <a:pt x="282194" y="306959"/>
                    <a:pt x="248793" y="323596"/>
                  </a:cubicBezTo>
                  <a:cubicBezTo>
                    <a:pt x="216408" y="339725"/>
                    <a:pt x="120904" y="298196"/>
                    <a:pt x="119253" y="303530"/>
                  </a:cubicBezTo>
                  <a:cubicBezTo>
                    <a:pt x="117856" y="307975"/>
                    <a:pt x="203200" y="336804"/>
                    <a:pt x="202311" y="341884"/>
                  </a:cubicBezTo>
                  <a:cubicBezTo>
                    <a:pt x="201930" y="344170"/>
                    <a:pt x="189230" y="344043"/>
                    <a:pt x="182753" y="343916"/>
                  </a:cubicBezTo>
                  <a:cubicBezTo>
                    <a:pt x="176276" y="343789"/>
                    <a:pt x="169545" y="342773"/>
                    <a:pt x="163322" y="341122"/>
                  </a:cubicBezTo>
                  <a:cubicBezTo>
                    <a:pt x="156972" y="339471"/>
                    <a:pt x="150749" y="336931"/>
                    <a:pt x="145034" y="333756"/>
                  </a:cubicBezTo>
                  <a:cubicBezTo>
                    <a:pt x="139319" y="330581"/>
                    <a:pt x="133858" y="326771"/>
                    <a:pt x="129032" y="322326"/>
                  </a:cubicBezTo>
                  <a:cubicBezTo>
                    <a:pt x="124206" y="317881"/>
                    <a:pt x="119888" y="312801"/>
                    <a:pt x="116332" y="307340"/>
                  </a:cubicBezTo>
                  <a:cubicBezTo>
                    <a:pt x="112776" y="301879"/>
                    <a:pt x="109728" y="295783"/>
                    <a:pt x="107569" y="289687"/>
                  </a:cubicBezTo>
                  <a:cubicBezTo>
                    <a:pt x="105410" y="283591"/>
                    <a:pt x="103886" y="276987"/>
                    <a:pt x="103251" y="270510"/>
                  </a:cubicBezTo>
                  <a:cubicBezTo>
                    <a:pt x="102616" y="264033"/>
                    <a:pt x="102743" y="257302"/>
                    <a:pt x="103632" y="250825"/>
                  </a:cubicBezTo>
                  <a:cubicBezTo>
                    <a:pt x="104521" y="244348"/>
                    <a:pt x="106299" y="237871"/>
                    <a:pt x="108712" y="231775"/>
                  </a:cubicBezTo>
                  <a:cubicBezTo>
                    <a:pt x="111125" y="225679"/>
                    <a:pt x="114300" y="219837"/>
                    <a:pt x="118110" y="214503"/>
                  </a:cubicBezTo>
                  <a:cubicBezTo>
                    <a:pt x="121920" y="209296"/>
                    <a:pt x="126492" y="204343"/>
                    <a:pt x="131445" y="200152"/>
                  </a:cubicBezTo>
                  <a:cubicBezTo>
                    <a:pt x="136398" y="195961"/>
                    <a:pt x="142113" y="192151"/>
                    <a:pt x="147955" y="189230"/>
                  </a:cubicBezTo>
                  <a:cubicBezTo>
                    <a:pt x="153797" y="186309"/>
                    <a:pt x="157988" y="183388"/>
                    <a:pt x="166497" y="182626"/>
                  </a:cubicBezTo>
                  <a:cubicBezTo>
                    <a:pt x="183769" y="181102"/>
                    <a:pt x="212090" y="190246"/>
                    <a:pt x="246507" y="196342"/>
                  </a:cubicBezTo>
                  <a:cubicBezTo>
                    <a:pt x="309245" y="207391"/>
                    <a:pt x="418592" y="232410"/>
                    <a:pt x="512064" y="244348"/>
                  </a:cubicBezTo>
                  <a:cubicBezTo>
                    <a:pt x="615061" y="257556"/>
                    <a:pt x="738378" y="269748"/>
                    <a:pt x="838835" y="269240"/>
                  </a:cubicBezTo>
                  <a:cubicBezTo>
                    <a:pt x="924941" y="268859"/>
                    <a:pt x="1012063" y="256921"/>
                    <a:pt x="1078611" y="248793"/>
                  </a:cubicBezTo>
                  <a:cubicBezTo>
                    <a:pt x="1126490" y="242951"/>
                    <a:pt x="1181354" y="230759"/>
                    <a:pt x="1201547" y="229235"/>
                  </a:cubicBezTo>
                  <a:cubicBezTo>
                    <a:pt x="1208151" y="228727"/>
                    <a:pt x="1210310" y="228854"/>
                    <a:pt x="1214628" y="229362"/>
                  </a:cubicBezTo>
                  <a:cubicBezTo>
                    <a:pt x="1218946" y="229870"/>
                    <a:pt x="1223264" y="231013"/>
                    <a:pt x="1227328" y="232664"/>
                  </a:cubicBezTo>
                  <a:cubicBezTo>
                    <a:pt x="1231392" y="234188"/>
                    <a:pt x="1235202" y="236347"/>
                    <a:pt x="1238758" y="238887"/>
                  </a:cubicBezTo>
                  <a:cubicBezTo>
                    <a:pt x="1242314" y="241427"/>
                    <a:pt x="1245616" y="244348"/>
                    <a:pt x="1248410" y="247650"/>
                  </a:cubicBezTo>
                  <a:cubicBezTo>
                    <a:pt x="1251204" y="250952"/>
                    <a:pt x="1253744" y="254762"/>
                    <a:pt x="1255776" y="258572"/>
                  </a:cubicBezTo>
                  <a:cubicBezTo>
                    <a:pt x="1257681" y="262382"/>
                    <a:pt x="1259205" y="266573"/>
                    <a:pt x="1260221" y="270764"/>
                  </a:cubicBezTo>
                  <a:cubicBezTo>
                    <a:pt x="1261237" y="274955"/>
                    <a:pt x="1261618" y="279527"/>
                    <a:pt x="1261618" y="283845"/>
                  </a:cubicBezTo>
                  <a:cubicBezTo>
                    <a:pt x="1261618" y="288163"/>
                    <a:pt x="1261110" y="292608"/>
                    <a:pt x="1259967" y="296799"/>
                  </a:cubicBezTo>
                  <a:cubicBezTo>
                    <a:pt x="1258951" y="300990"/>
                    <a:pt x="1257173" y="305054"/>
                    <a:pt x="1255141" y="308864"/>
                  </a:cubicBezTo>
                  <a:cubicBezTo>
                    <a:pt x="1253109" y="312674"/>
                    <a:pt x="1250442" y="316357"/>
                    <a:pt x="1247521" y="319532"/>
                  </a:cubicBezTo>
                  <a:cubicBezTo>
                    <a:pt x="1244600" y="322707"/>
                    <a:pt x="1241298" y="325755"/>
                    <a:pt x="1237742" y="328168"/>
                  </a:cubicBezTo>
                  <a:cubicBezTo>
                    <a:pt x="1234186" y="330581"/>
                    <a:pt x="1230122" y="332486"/>
                    <a:pt x="1226058" y="334010"/>
                  </a:cubicBezTo>
                  <a:cubicBezTo>
                    <a:pt x="1221994" y="335534"/>
                    <a:pt x="1219327" y="334391"/>
                    <a:pt x="1213358" y="337058"/>
                  </a:cubicBezTo>
                  <a:cubicBezTo>
                    <a:pt x="1194181" y="345567"/>
                    <a:pt x="1132205" y="394335"/>
                    <a:pt x="1101979" y="412496"/>
                  </a:cubicBezTo>
                  <a:cubicBezTo>
                    <a:pt x="1082421" y="424307"/>
                    <a:pt x="1063625" y="433959"/>
                    <a:pt x="1051941" y="439166"/>
                  </a:cubicBezTo>
                  <a:cubicBezTo>
                    <a:pt x="1045972" y="441833"/>
                    <a:pt x="1042797" y="443230"/>
                    <a:pt x="1037971" y="444373"/>
                  </a:cubicBezTo>
                  <a:cubicBezTo>
                    <a:pt x="1033145" y="445516"/>
                    <a:pt x="1028192" y="446024"/>
                    <a:pt x="1023239" y="446024"/>
                  </a:cubicBezTo>
                  <a:cubicBezTo>
                    <a:pt x="1018286" y="446024"/>
                    <a:pt x="1013333" y="445389"/>
                    <a:pt x="1008507" y="444246"/>
                  </a:cubicBezTo>
                  <a:cubicBezTo>
                    <a:pt x="1003681" y="443103"/>
                    <a:pt x="998855" y="441198"/>
                    <a:pt x="994537" y="438912"/>
                  </a:cubicBezTo>
                  <a:cubicBezTo>
                    <a:pt x="990219" y="436626"/>
                    <a:pt x="986028" y="433705"/>
                    <a:pt x="982345" y="430403"/>
                  </a:cubicBezTo>
                  <a:cubicBezTo>
                    <a:pt x="978662" y="427101"/>
                    <a:pt x="975360" y="423291"/>
                    <a:pt x="972566" y="419227"/>
                  </a:cubicBezTo>
                  <a:cubicBezTo>
                    <a:pt x="969772" y="415163"/>
                    <a:pt x="967486" y="410591"/>
                    <a:pt x="965708" y="406019"/>
                  </a:cubicBezTo>
                  <a:cubicBezTo>
                    <a:pt x="964057" y="401447"/>
                    <a:pt x="962787" y="396494"/>
                    <a:pt x="962279" y="391541"/>
                  </a:cubicBezTo>
                  <a:cubicBezTo>
                    <a:pt x="961771" y="386715"/>
                    <a:pt x="961644" y="381508"/>
                    <a:pt x="962279" y="376682"/>
                  </a:cubicBezTo>
                  <a:cubicBezTo>
                    <a:pt x="962914" y="371729"/>
                    <a:pt x="964184" y="366776"/>
                    <a:pt x="965962" y="362204"/>
                  </a:cubicBezTo>
                  <a:cubicBezTo>
                    <a:pt x="967740" y="357632"/>
                    <a:pt x="970153" y="353187"/>
                    <a:pt x="972947" y="349123"/>
                  </a:cubicBezTo>
                  <a:cubicBezTo>
                    <a:pt x="975741" y="345059"/>
                    <a:pt x="979170" y="341249"/>
                    <a:pt x="982853" y="337947"/>
                  </a:cubicBezTo>
                  <a:cubicBezTo>
                    <a:pt x="986536" y="334645"/>
                    <a:pt x="989584" y="334264"/>
                    <a:pt x="995172" y="329565"/>
                  </a:cubicBezTo>
                  <a:cubicBezTo>
                    <a:pt x="1010920" y="316357"/>
                    <a:pt x="1055624" y="261620"/>
                    <a:pt x="1077722" y="244856"/>
                  </a:cubicBezTo>
                  <a:cubicBezTo>
                    <a:pt x="1089914" y="235585"/>
                    <a:pt x="1100963" y="232156"/>
                    <a:pt x="1109345" y="227584"/>
                  </a:cubicBezTo>
                  <a:cubicBezTo>
                    <a:pt x="1114806" y="224536"/>
                    <a:pt x="1118235" y="221996"/>
                    <a:pt x="1122934" y="220091"/>
                  </a:cubicBezTo>
                  <a:cubicBezTo>
                    <a:pt x="1127760" y="218186"/>
                    <a:pt x="1132840" y="216789"/>
                    <a:pt x="1137920" y="216027"/>
                  </a:cubicBezTo>
                  <a:cubicBezTo>
                    <a:pt x="1143000" y="215265"/>
                    <a:pt x="1148334" y="215138"/>
                    <a:pt x="1153414" y="215646"/>
                  </a:cubicBezTo>
                  <a:cubicBezTo>
                    <a:pt x="1158494" y="216154"/>
                    <a:pt x="1163701" y="217424"/>
                    <a:pt x="1168527" y="219075"/>
                  </a:cubicBezTo>
                  <a:cubicBezTo>
                    <a:pt x="1173353" y="220853"/>
                    <a:pt x="1178179" y="223139"/>
                    <a:pt x="1182497" y="225933"/>
                  </a:cubicBezTo>
                  <a:cubicBezTo>
                    <a:pt x="1186815" y="228727"/>
                    <a:pt x="1190879" y="232156"/>
                    <a:pt x="1194308" y="235966"/>
                  </a:cubicBezTo>
                  <a:cubicBezTo>
                    <a:pt x="1197864" y="239776"/>
                    <a:pt x="1200912" y="244094"/>
                    <a:pt x="1203452" y="248539"/>
                  </a:cubicBezTo>
                  <a:cubicBezTo>
                    <a:pt x="1205992" y="252984"/>
                    <a:pt x="1207897" y="257937"/>
                    <a:pt x="1209294" y="262890"/>
                  </a:cubicBezTo>
                  <a:cubicBezTo>
                    <a:pt x="1210691" y="267843"/>
                    <a:pt x="1211453" y="273177"/>
                    <a:pt x="1211580" y="278257"/>
                  </a:cubicBezTo>
                  <a:cubicBezTo>
                    <a:pt x="1211707" y="283464"/>
                    <a:pt x="1211199" y="288671"/>
                    <a:pt x="1210056" y="293751"/>
                  </a:cubicBezTo>
                  <a:cubicBezTo>
                    <a:pt x="1208913" y="298704"/>
                    <a:pt x="1207135" y="303784"/>
                    <a:pt x="1204849" y="308356"/>
                  </a:cubicBezTo>
                  <a:cubicBezTo>
                    <a:pt x="1202563" y="312928"/>
                    <a:pt x="1199642" y="317373"/>
                    <a:pt x="1196340" y="321310"/>
                  </a:cubicBezTo>
                  <a:cubicBezTo>
                    <a:pt x="1193038" y="325247"/>
                    <a:pt x="1189228" y="325501"/>
                    <a:pt x="1184910" y="331851"/>
                  </a:cubicBezTo>
                  <a:cubicBezTo>
                    <a:pt x="1171194" y="352171"/>
                    <a:pt x="1127506" y="479552"/>
                    <a:pt x="1129030" y="480314"/>
                  </a:cubicBezTo>
                  <a:cubicBezTo>
                    <a:pt x="1129411" y="480568"/>
                    <a:pt x="1134745" y="470154"/>
                    <a:pt x="1134745" y="470154"/>
                  </a:cubicBezTo>
                  <a:cubicBezTo>
                    <a:pt x="1134745" y="470154"/>
                    <a:pt x="1129919" y="479552"/>
                    <a:pt x="1126871" y="483616"/>
                  </a:cubicBezTo>
                  <a:cubicBezTo>
                    <a:pt x="1123696" y="487807"/>
                    <a:pt x="1120013" y="491617"/>
                    <a:pt x="1116076" y="494919"/>
                  </a:cubicBezTo>
                  <a:cubicBezTo>
                    <a:pt x="1112012" y="498221"/>
                    <a:pt x="1107567" y="501015"/>
                    <a:pt x="1102868" y="503301"/>
                  </a:cubicBezTo>
                  <a:cubicBezTo>
                    <a:pt x="1098169" y="505460"/>
                    <a:pt x="1093216" y="507238"/>
                    <a:pt x="1088136" y="508254"/>
                  </a:cubicBezTo>
                  <a:cubicBezTo>
                    <a:pt x="1083056" y="509270"/>
                    <a:pt x="1077722" y="509778"/>
                    <a:pt x="1072515" y="509524"/>
                  </a:cubicBezTo>
                  <a:cubicBezTo>
                    <a:pt x="1067308" y="509270"/>
                    <a:pt x="1062101" y="508381"/>
                    <a:pt x="1057148" y="506984"/>
                  </a:cubicBezTo>
                  <a:cubicBezTo>
                    <a:pt x="1052195" y="505587"/>
                    <a:pt x="1047242" y="503428"/>
                    <a:pt x="1042797" y="500888"/>
                  </a:cubicBezTo>
                  <a:cubicBezTo>
                    <a:pt x="1038352" y="498348"/>
                    <a:pt x="1033907" y="495046"/>
                    <a:pt x="1030224" y="491490"/>
                  </a:cubicBezTo>
                  <a:cubicBezTo>
                    <a:pt x="1026541" y="487934"/>
                    <a:pt x="1023239" y="483743"/>
                    <a:pt x="1020445" y="479425"/>
                  </a:cubicBezTo>
                  <a:cubicBezTo>
                    <a:pt x="1017651" y="475107"/>
                    <a:pt x="1015365" y="470281"/>
                    <a:pt x="1013714" y="465328"/>
                  </a:cubicBezTo>
                  <a:cubicBezTo>
                    <a:pt x="1012063" y="460375"/>
                    <a:pt x="1010920" y="455168"/>
                    <a:pt x="1010539" y="449961"/>
                  </a:cubicBezTo>
                  <a:cubicBezTo>
                    <a:pt x="1010158" y="444754"/>
                    <a:pt x="1010285" y="439420"/>
                    <a:pt x="1011174" y="434340"/>
                  </a:cubicBezTo>
                  <a:cubicBezTo>
                    <a:pt x="1012063" y="429260"/>
                    <a:pt x="1013841" y="426339"/>
                    <a:pt x="1015492" y="419354"/>
                  </a:cubicBezTo>
                  <a:cubicBezTo>
                    <a:pt x="1019048" y="404241"/>
                    <a:pt x="1024255" y="361315"/>
                    <a:pt x="1029081" y="346456"/>
                  </a:cubicBezTo>
                  <a:cubicBezTo>
                    <a:pt x="1031367" y="339471"/>
                    <a:pt x="1033145" y="336423"/>
                    <a:pt x="1036066" y="331851"/>
                  </a:cubicBezTo>
                  <a:cubicBezTo>
                    <a:pt x="1038987" y="327406"/>
                    <a:pt x="1042543" y="323088"/>
                    <a:pt x="1046353" y="319405"/>
                  </a:cubicBezTo>
                  <a:cubicBezTo>
                    <a:pt x="1050290" y="315722"/>
                    <a:pt x="1054735" y="312420"/>
                    <a:pt x="1059307" y="309753"/>
                  </a:cubicBezTo>
                  <a:cubicBezTo>
                    <a:pt x="1064006" y="307086"/>
                    <a:pt x="1069086" y="304927"/>
                    <a:pt x="1074166" y="303403"/>
                  </a:cubicBezTo>
                  <a:cubicBezTo>
                    <a:pt x="1079373" y="301879"/>
                    <a:pt x="1084834" y="300990"/>
                    <a:pt x="1090168" y="300863"/>
                  </a:cubicBezTo>
                  <a:cubicBezTo>
                    <a:pt x="1095502" y="300736"/>
                    <a:pt x="1101090" y="301117"/>
                    <a:pt x="1106297" y="302260"/>
                  </a:cubicBezTo>
                  <a:cubicBezTo>
                    <a:pt x="1111504" y="303403"/>
                    <a:pt x="1116711" y="305181"/>
                    <a:pt x="1121537" y="307467"/>
                  </a:cubicBezTo>
                  <a:cubicBezTo>
                    <a:pt x="1126363" y="309753"/>
                    <a:pt x="1131062" y="312674"/>
                    <a:pt x="1135253" y="316103"/>
                  </a:cubicBezTo>
                  <a:cubicBezTo>
                    <a:pt x="1139317" y="319532"/>
                    <a:pt x="1143127" y="323469"/>
                    <a:pt x="1146302" y="327787"/>
                  </a:cubicBezTo>
                  <a:cubicBezTo>
                    <a:pt x="1149477" y="332105"/>
                    <a:pt x="1152398" y="336931"/>
                    <a:pt x="1154430" y="341884"/>
                  </a:cubicBezTo>
                  <a:cubicBezTo>
                    <a:pt x="1156462" y="346837"/>
                    <a:pt x="1157859" y="352171"/>
                    <a:pt x="1158748" y="357378"/>
                  </a:cubicBezTo>
                  <a:cubicBezTo>
                    <a:pt x="1159637" y="362712"/>
                    <a:pt x="1159764" y="368173"/>
                    <a:pt x="1159383" y="373507"/>
                  </a:cubicBezTo>
                  <a:cubicBezTo>
                    <a:pt x="1159002" y="378841"/>
                    <a:pt x="1160145" y="382905"/>
                    <a:pt x="1156081" y="389382"/>
                  </a:cubicBezTo>
                  <a:cubicBezTo>
                    <a:pt x="1143127" y="409956"/>
                    <a:pt x="1069340" y="461899"/>
                    <a:pt x="1027811" y="487426"/>
                  </a:cubicBezTo>
                  <a:cubicBezTo>
                    <a:pt x="993140" y="508635"/>
                    <a:pt x="957961" y="540766"/>
                    <a:pt x="926592" y="536194"/>
                  </a:cubicBezTo>
                  <a:cubicBezTo>
                    <a:pt x="894080" y="531495"/>
                    <a:pt x="846201" y="487680"/>
                    <a:pt x="836803" y="455041"/>
                  </a:cubicBezTo>
                  <a:cubicBezTo>
                    <a:pt x="827532" y="423164"/>
                    <a:pt x="858901" y="373507"/>
                    <a:pt x="868045" y="343408"/>
                  </a:cubicBezTo>
                  <a:cubicBezTo>
                    <a:pt x="874268" y="322707"/>
                    <a:pt x="880237" y="303403"/>
                    <a:pt x="885063" y="291465"/>
                  </a:cubicBezTo>
                  <a:cubicBezTo>
                    <a:pt x="887730" y="284988"/>
                    <a:pt x="889381" y="281305"/>
                    <a:pt x="892302" y="276733"/>
                  </a:cubicBezTo>
                  <a:cubicBezTo>
                    <a:pt x="895223" y="272161"/>
                    <a:pt x="898779" y="267843"/>
                    <a:pt x="902716" y="264160"/>
                  </a:cubicBezTo>
                  <a:cubicBezTo>
                    <a:pt x="906653" y="260477"/>
                    <a:pt x="911225" y="257175"/>
                    <a:pt x="915924" y="254508"/>
                  </a:cubicBezTo>
                  <a:cubicBezTo>
                    <a:pt x="920623" y="251841"/>
                    <a:pt x="925830" y="249682"/>
                    <a:pt x="931037" y="248285"/>
                  </a:cubicBezTo>
                  <a:cubicBezTo>
                    <a:pt x="936244" y="246888"/>
                    <a:pt x="941832" y="245999"/>
                    <a:pt x="947166" y="245872"/>
                  </a:cubicBezTo>
                  <a:cubicBezTo>
                    <a:pt x="952627" y="245745"/>
                    <a:pt x="958088" y="246253"/>
                    <a:pt x="963422" y="247396"/>
                  </a:cubicBezTo>
                  <a:cubicBezTo>
                    <a:pt x="968756" y="248539"/>
                    <a:pt x="974090" y="250317"/>
                    <a:pt x="978916" y="252730"/>
                  </a:cubicBezTo>
                  <a:cubicBezTo>
                    <a:pt x="983742" y="255143"/>
                    <a:pt x="988441" y="258191"/>
                    <a:pt x="992632" y="261620"/>
                  </a:cubicBezTo>
                  <a:cubicBezTo>
                    <a:pt x="996823" y="265049"/>
                    <a:pt x="1000633" y="269113"/>
                    <a:pt x="1003808" y="273431"/>
                  </a:cubicBezTo>
                  <a:cubicBezTo>
                    <a:pt x="1006983" y="277749"/>
                    <a:pt x="1009777" y="282702"/>
                    <a:pt x="1011809" y="287782"/>
                  </a:cubicBezTo>
                  <a:cubicBezTo>
                    <a:pt x="1013841" y="292735"/>
                    <a:pt x="1015492" y="298196"/>
                    <a:pt x="1016254" y="303530"/>
                  </a:cubicBezTo>
                  <a:cubicBezTo>
                    <a:pt x="1017016" y="308864"/>
                    <a:pt x="1017143" y="314452"/>
                    <a:pt x="1016635" y="319786"/>
                  </a:cubicBezTo>
                  <a:cubicBezTo>
                    <a:pt x="1016127" y="325120"/>
                    <a:pt x="1014984" y="327787"/>
                    <a:pt x="1013206" y="335788"/>
                  </a:cubicBezTo>
                  <a:cubicBezTo>
                    <a:pt x="1007872" y="360426"/>
                    <a:pt x="988441" y="448691"/>
                    <a:pt x="979678" y="485648"/>
                  </a:cubicBezTo>
                  <a:cubicBezTo>
                    <a:pt x="974471" y="507492"/>
                    <a:pt x="970407" y="525272"/>
                    <a:pt x="966597" y="537464"/>
                  </a:cubicBezTo>
                  <a:cubicBezTo>
                    <a:pt x="964438" y="544195"/>
                    <a:pt x="963168" y="548132"/>
                    <a:pt x="960628" y="552958"/>
                  </a:cubicBezTo>
                  <a:cubicBezTo>
                    <a:pt x="958088" y="557784"/>
                    <a:pt x="954913" y="562483"/>
                    <a:pt x="951230" y="566547"/>
                  </a:cubicBezTo>
                  <a:cubicBezTo>
                    <a:pt x="947547" y="570611"/>
                    <a:pt x="943356" y="574421"/>
                    <a:pt x="938784" y="577469"/>
                  </a:cubicBezTo>
                  <a:cubicBezTo>
                    <a:pt x="934212" y="580517"/>
                    <a:pt x="929132" y="583184"/>
                    <a:pt x="924052" y="585089"/>
                  </a:cubicBezTo>
                  <a:cubicBezTo>
                    <a:pt x="918845" y="586994"/>
                    <a:pt x="913384" y="588391"/>
                    <a:pt x="907923" y="589026"/>
                  </a:cubicBezTo>
                  <a:cubicBezTo>
                    <a:pt x="902462" y="589661"/>
                    <a:pt x="896747" y="589661"/>
                    <a:pt x="891286" y="589026"/>
                  </a:cubicBezTo>
                  <a:cubicBezTo>
                    <a:pt x="885825" y="588391"/>
                    <a:pt x="880237" y="586994"/>
                    <a:pt x="875157" y="584962"/>
                  </a:cubicBezTo>
                  <a:cubicBezTo>
                    <a:pt x="870077" y="583057"/>
                    <a:pt x="864997" y="580390"/>
                    <a:pt x="860552" y="577215"/>
                  </a:cubicBezTo>
                  <a:cubicBezTo>
                    <a:pt x="856107" y="574040"/>
                    <a:pt x="851789" y="570230"/>
                    <a:pt x="848233" y="566166"/>
                  </a:cubicBezTo>
                  <a:cubicBezTo>
                    <a:pt x="844550" y="561975"/>
                    <a:pt x="841375" y="557276"/>
                    <a:pt x="838835" y="552450"/>
                  </a:cubicBezTo>
                  <a:cubicBezTo>
                    <a:pt x="836295" y="547497"/>
                    <a:pt x="834263" y="542163"/>
                    <a:pt x="832993" y="536829"/>
                  </a:cubicBezTo>
                  <a:cubicBezTo>
                    <a:pt x="831723" y="531495"/>
                    <a:pt x="831088" y="525907"/>
                    <a:pt x="831088" y="520446"/>
                  </a:cubicBezTo>
                  <a:cubicBezTo>
                    <a:pt x="831088" y="514985"/>
                    <a:pt x="829564" y="511429"/>
                    <a:pt x="833120" y="503936"/>
                  </a:cubicBezTo>
                  <a:cubicBezTo>
                    <a:pt x="846074" y="475869"/>
                    <a:pt x="954913" y="326898"/>
                    <a:pt x="989076" y="335026"/>
                  </a:cubicBezTo>
                  <a:cubicBezTo>
                    <a:pt x="1019048" y="342138"/>
                    <a:pt x="1031367" y="457454"/>
                    <a:pt x="1037717" y="505968"/>
                  </a:cubicBezTo>
                  <a:cubicBezTo>
                    <a:pt x="1042289" y="540766"/>
                    <a:pt x="1037844" y="578993"/>
                    <a:pt x="1036320" y="597408"/>
                  </a:cubicBezTo>
                  <a:cubicBezTo>
                    <a:pt x="1035685" y="605409"/>
                    <a:pt x="1035177" y="608965"/>
                    <a:pt x="1033653" y="614553"/>
                  </a:cubicBezTo>
                  <a:cubicBezTo>
                    <a:pt x="1032002" y="620141"/>
                    <a:pt x="1029716" y="625729"/>
                    <a:pt x="1026795" y="630682"/>
                  </a:cubicBezTo>
                  <a:cubicBezTo>
                    <a:pt x="1023874" y="635635"/>
                    <a:pt x="1020318" y="640334"/>
                    <a:pt x="1016381" y="644525"/>
                  </a:cubicBezTo>
                  <a:cubicBezTo>
                    <a:pt x="1012444" y="648716"/>
                    <a:pt x="1007745" y="652526"/>
                    <a:pt x="1002919" y="655701"/>
                  </a:cubicBezTo>
                  <a:cubicBezTo>
                    <a:pt x="998093" y="658749"/>
                    <a:pt x="992632" y="661416"/>
                    <a:pt x="987171" y="663194"/>
                  </a:cubicBezTo>
                  <a:cubicBezTo>
                    <a:pt x="981710" y="664972"/>
                    <a:pt x="975741" y="666115"/>
                    <a:pt x="970026" y="666623"/>
                  </a:cubicBezTo>
                  <a:cubicBezTo>
                    <a:pt x="964311" y="667131"/>
                    <a:pt x="958342" y="666877"/>
                    <a:pt x="952627" y="665988"/>
                  </a:cubicBezTo>
                  <a:cubicBezTo>
                    <a:pt x="946912" y="665099"/>
                    <a:pt x="941197" y="663448"/>
                    <a:pt x="935863" y="661162"/>
                  </a:cubicBezTo>
                  <a:cubicBezTo>
                    <a:pt x="930529" y="658876"/>
                    <a:pt x="925322" y="655955"/>
                    <a:pt x="920750" y="652526"/>
                  </a:cubicBezTo>
                  <a:cubicBezTo>
                    <a:pt x="916178" y="649097"/>
                    <a:pt x="911860" y="644906"/>
                    <a:pt x="908177" y="640461"/>
                  </a:cubicBezTo>
                  <a:cubicBezTo>
                    <a:pt x="904494" y="636016"/>
                    <a:pt x="901319" y="630936"/>
                    <a:pt x="898779" y="625729"/>
                  </a:cubicBezTo>
                  <a:cubicBezTo>
                    <a:pt x="896366" y="620522"/>
                    <a:pt x="894461" y="614807"/>
                    <a:pt x="893318" y="609219"/>
                  </a:cubicBezTo>
                  <a:cubicBezTo>
                    <a:pt x="892175" y="603504"/>
                    <a:pt x="890651" y="599821"/>
                    <a:pt x="891794" y="591820"/>
                  </a:cubicBezTo>
                  <a:cubicBezTo>
                    <a:pt x="894715" y="571373"/>
                    <a:pt x="924052" y="509905"/>
                    <a:pt x="932434" y="486537"/>
                  </a:cubicBezTo>
                  <a:cubicBezTo>
                    <a:pt x="936625" y="474980"/>
                    <a:pt x="937768" y="467741"/>
                    <a:pt x="941070" y="460375"/>
                  </a:cubicBezTo>
                  <a:cubicBezTo>
                    <a:pt x="943737" y="454406"/>
                    <a:pt x="946277" y="449834"/>
                    <a:pt x="949706" y="445135"/>
                  </a:cubicBezTo>
                  <a:cubicBezTo>
                    <a:pt x="953135" y="440436"/>
                    <a:pt x="957326" y="436118"/>
                    <a:pt x="961771" y="432435"/>
                  </a:cubicBezTo>
                  <a:cubicBezTo>
                    <a:pt x="966216" y="428752"/>
                    <a:pt x="971296" y="425577"/>
                    <a:pt x="976503" y="423037"/>
                  </a:cubicBezTo>
                  <a:cubicBezTo>
                    <a:pt x="981710" y="420497"/>
                    <a:pt x="987425" y="418592"/>
                    <a:pt x="993013" y="417449"/>
                  </a:cubicBezTo>
                  <a:cubicBezTo>
                    <a:pt x="998728" y="416306"/>
                    <a:pt x="1004697" y="415798"/>
                    <a:pt x="1010412" y="415925"/>
                  </a:cubicBezTo>
                  <a:cubicBezTo>
                    <a:pt x="1016254" y="416052"/>
                    <a:pt x="1022096" y="417068"/>
                    <a:pt x="1027684" y="418592"/>
                  </a:cubicBezTo>
                  <a:cubicBezTo>
                    <a:pt x="1033272" y="420116"/>
                    <a:pt x="1038733" y="422529"/>
                    <a:pt x="1043686" y="425323"/>
                  </a:cubicBezTo>
                  <a:cubicBezTo>
                    <a:pt x="1048766" y="428244"/>
                    <a:pt x="1053592" y="431800"/>
                    <a:pt x="1057783" y="435737"/>
                  </a:cubicBezTo>
                  <a:cubicBezTo>
                    <a:pt x="1061974" y="439674"/>
                    <a:pt x="1065784" y="444373"/>
                    <a:pt x="1068959" y="449199"/>
                  </a:cubicBezTo>
                  <a:cubicBezTo>
                    <a:pt x="1072007" y="454025"/>
                    <a:pt x="1074547" y="459486"/>
                    <a:pt x="1076452" y="464947"/>
                  </a:cubicBezTo>
                  <a:cubicBezTo>
                    <a:pt x="1078357" y="470408"/>
                    <a:pt x="1079627" y="476250"/>
                    <a:pt x="1080135" y="481965"/>
                  </a:cubicBezTo>
                  <a:cubicBezTo>
                    <a:pt x="1080643" y="487680"/>
                    <a:pt x="1080389" y="493776"/>
                    <a:pt x="1079500" y="499491"/>
                  </a:cubicBezTo>
                  <a:cubicBezTo>
                    <a:pt x="1078611" y="505206"/>
                    <a:pt x="1078357" y="508381"/>
                    <a:pt x="1074674" y="516255"/>
                  </a:cubicBezTo>
                  <a:cubicBezTo>
                    <a:pt x="1063498" y="540131"/>
                    <a:pt x="1013841" y="607314"/>
                    <a:pt x="984377" y="650240"/>
                  </a:cubicBezTo>
                  <a:cubicBezTo>
                    <a:pt x="956818" y="690372"/>
                    <a:pt x="923671" y="742442"/>
                    <a:pt x="903351" y="766191"/>
                  </a:cubicBezTo>
                  <a:cubicBezTo>
                    <a:pt x="893318" y="778002"/>
                    <a:pt x="884301" y="783844"/>
                    <a:pt x="878078" y="790448"/>
                  </a:cubicBezTo>
                  <a:cubicBezTo>
                    <a:pt x="874014" y="794766"/>
                    <a:pt x="872236" y="798195"/>
                    <a:pt x="868680" y="801497"/>
                  </a:cubicBezTo>
                  <a:cubicBezTo>
                    <a:pt x="865124" y="804799"/>
                    <a:pt x="861060" y="807720"/>
                    <a:pt x="856869" y="810133"/>
                  </a:cubicBezTo>
                  <a:cubicBezTo>
                    <a:pt x="852678" y="812419"/>
                    <a:pt x="848106" y="814324"/>
                    <a:pt x="843407" y="815594"/>
                  </a:cubicBezTo>
                  <a:cubicBezTo>
                    <a:pt x="838708" y="816864"/>
                    <a:pt x="833755" y="817626"/>
                    <a:pt x="828929" y="817753"/>
                  </a:cubicBezTo>
                  <a:cubicBezTo>
                    <a:pt x="824103" y="817880"/>
                    <a:pt x="819150" y="817372"/>
                    <a:pt x="814451" y="816356"/>
                  </a:cubicBezTo>
                  <a:cubicBezTo>
                    <a:pt x="809752" y="815340"/>
                    <a:pt x="805053" y="813562"/>
                    <a:pt x="800735" y="811403"/>
                  </a:cubicBezTo>
                  <a:cubicBezTo>
                    <a:pt x="796417" y="809244"/>
                    <a:pt x="792226" y="806577"/>
                    <a:pt x="788543" y="803529"/>
                  </a:cubicBezTo>
                  <a:cubicBezTo>
                    <a:pt x="784860" y="800481"/>
                    <a:pt x="781304" y="796798"/>
                    <a:pt x="778510" y="792861"/>
                  </a:cubicBezTo>
                  <a:cubicBezTo>
                    <a:pt x="775716" y="788924"/>
                    <a:pt x="773303" y="784479"/>
                    <a:pt x="771525" y="780034"/>
                  </a:cubicBezTo>
                  <a:cubicBezTo>
                    <a:pt x="769747" y="775589"/>
                    <a:pt x="768350" y="770763"/>
                    <a:pt x="767715" y="765937"/>
                  </a:cubicBezTo>
                  <a:cubicBezTo>
                    <a:pt x="767080" y="761238"/>
                    <a:pt x="766826" y="756285"/>
                    <a:pt x="767334" y="751459"/>
                  </a:cubicBezTo>
                  <a:cubicBezTo>
                    <a:pt x="767842" y="746633"/>
                    <a:pt x="768858" y="741807"/>
                    <a:pt x="770509" y="737235"/>
                  </a:cubicBezTo>
                  <a:cubicBezTo>
                    <a:pt x="772033" y="732663"/>
                    <a:pt x="773811" y="730885"/>
                    <a:pt x="776859" y="724154"/>
                  </a:cubicBezTo>
                  <a:cubicBezTo>
                    <a:pt x="786638" y="702945"/>
                    <a:pt x="817499" y="629666"/>
                    <a:pt x="835152" y="590042"/>
                  </a:cubicBezTo>
                  <a:cubicBezTo>
                    <a:pt x="849249" y="558292"/>
                    <a:pt x="866521" y="520065"/>
                    <a:pt x="874014" y="504698"/>
                  </a:cubicBezTo>
                  <a:cubicBezTo>
                    <a:pt x="876808" y="498983"/>
                    <a:pt x="877570" y="496570"/>
                    <a:pt x="880110" y="493014"/>
                  </a:cubicBezTo>
                  <a:cubicBezTo>
                    <a:pt x="882650" y="489458"/>
                    <a:pt x="885698" y="486029"/>
                    <a:pt x="889000" y="483108"/>
                  </a:cubicBezTo>
                  <a:cubicBezTo>
                    <a:pt x="892302" y="480187"/>
                    <a:pt x="895985" y="477520"/>
                    <a:pt x="899922" y="475488"/>
                  </a:cubicBezTo>
                  <a:cubicBezTo>
                    <a:pt x="903732" y="473456"/>
                    <a:pt x="908050" y="471932"/>
                    <a:pt x="912241" y="470916"/>
                  </a:cubicBezTo>
                  <a:cubicBezTo>
                    <a:pt x="916559" y="469900"/>
                    <a:pt x="921004" y="469265"/>
                    <a:pt x="925449" y="469265"/>
                  </a:cubicBezTo>
                  <a:cubicBezTo>
                    <a:pt x="929894" y="469265"/>
                    <a:pt x="934339" y="469900"/>
                    <a:pt x="938657" y="470916"/>
                  </a:cubicBezTo>
                  <a:cubicBezTo>
                    <a:pt x="942848" y="471932"/>
                    <a:pt x="947166" y="473583"/>
                    <a:pt x="950976" y="475615"/>
                  </a:cubicBezTo>
                  <a:cubicBezTo>
                    <a:pt x="954913" y="477647"/>
                    <a:pt x="958596" y="480314"/>
                    <a:pt x="961898" y="483235"/>
                  </a:cubicBezTo>
                  <a:cubicBezTo>
                    <a:pt x="965200" y="486156"/>
                    <a:pt x="968248" y="489585"/>
                    <a:pt x="970661" y="493141"/>
                  </a:cubicBezTo>
                  <a:cubicBezTo>
                    <a:pt x="973201" y="496824"/>
                    <a:pt x="975233" y="500888"/>
                    <a:pt x="976757" y="504952"/>
                  </a:cubicBezTo>
                  <a:cubicBezTo>
                    <a:pt x="978281" y="509016"/>
                    <a:pt x="979424" y="513461"/>
                    <a:pt x="979932" y="517779"/>
                  </a:cubicBezTo>
                  <a:cubicBezTo>
                    <a:pt x="980440" y="522097"/>
                    <a:pt x="980440" y="526796"/>
                    <a:pt x="979932" y="531114"/>
                  </a:cubicBezTo>
                  <a:cubicBezTo>
                    <a:pt x="979424" y="535432"/>
                    <a:pt x="977773" y="537972"/>
                    <a:pt x="976757" y="543941"/>
                  </a:cubicBezTo>
                  <a:cubicBezTo>
                    <a:pt x="974344" y="557530"/>
                    <a:pt x="971550" y="597154"/>
                    <a:pt x="969391" y="611124"/>
                  </a:cubicBezTo>
                  <a:cubicBezTo>
                    <a:pt x="968375" y="617474"/>
                    <a:pt x="968121" y="620522"/>
                    <a:pt x="966597" y="624967"/>
                  </a:cubicBezTo>
                  <a:cubicBezTo>
                    <a:pt x="965073" y="629412"/>
                    <a:pt x="963041" y="633730"/>
                    <a:pt x="960501" y="637667"/>
                  </a:cubicBezTo>
                  <a:cubicBezTo>
                    <a:pt x="957961" y="641604"/>
                    <a:pt x="954913" y="645287"/>
                    <a:pt x="951484" y="648462"/>
                  </a:cubicBezTo>
                  <a:cubicBezTo>
                    <a:pt x="948055" y="651637"/>
                    <a:pt x="944245" y="654558"/>
                    <a:pt x="940181" y="656844"/>
                  </a:cubicBezTo>
                  <a:cubicBezTo>
                    <a:pt x="936117" y="659130"/>
                    <a:pt x="931672" y="661035"/>
                    <a:pt x="927227" y="662305"/>
                  </a:cubicBezTo>
                  <a:cubicBezTo>
                    <a:pt x="922782" y="663575"/>
                    <a:pt x="917956" y="664337"/>
                    <a:pt x="913257" y="664464"/>
                  </a:cubicBezTo>
                  <a:cubicBezTo>
                    <a:pt x="908558" y="664591"/>
                    <a:pt x="903859" y="664210"/>
                    <a:pt x="899287" y="663321"/>
                  </a:cubicBezTo>
                  <a:cubicBezTo>
                    <a:pt x="894715" y="662432"/>
                    <a:pt x="890143" y="660781"/>
                    <a:pt x="885952" y="658749"/>
                  </a:cubicBezTo>
                  <a:cubicBezTo>
                    <a:pt x="881761" y="656717"/>
                    <a:pt x="877570" y="654177"/>
                    <a:pt x="874014" y="651256"/>
                  </a:cubicBezTo>
                  <a:cubicBezTo>
                    <a:pt x="870458" y="648335"/>
                    <a:pt x="867156" y="644779"/>
                    <a:pt x="864362" y="640969"/>
                  </a:cubicBezTo>
                  <a:cubicBezTo>
                    <a:pt x="861568" y="637286"/>
                    <a:pt x="859155" y="633095"/>
                    <a:pt x="857377" y="628777"/>
                  </a:cubicBezTo>
                  <a:cubicBezTo>
                    <a:pt x="855599" y="624459"/>
                    <a:pt x="854329" y="619760"/>
                    <a:pt x="853567" y="615188"/>
                  </a:cubicBezTo>
                  <a:cubicBezTo>
                    <a:pt x="852805" y="610616"/>
                    <a:pt x="851154" y="608330"/>
                    <a:pt x="853059" y="601091"/>
                  </a:cubicBezTo>
                  <a:cubicBezTo>
                    <a:pt x="861568" y="567944"/>
                    <a:pt x="957707" y="422910"/>
                    <a:pt x="1007618" y="343535"/>
                  </a:cubicBezTo>
                  <a:cubicBezTo>
                    <a:pt x="1051560" y="273558"/>
                    <a:pt x="1102995" y="199898"/>
                    <a:pt x="1135634" y="148844"/>
                  </a:cubicBezTo>
                  <a:cubicBezTo>
                    <a:pt x="1156462" y="116332"/>
                    <a:pt x="1175893" y="81915"/>
                    <a:pt x="1185672" y="68199"/>
                  </a:cubicBezTo>
                  <a:cubicBezTo>
                    <a:pt x="1189228" y="63246"/>
                    <a:pt x="1190498" y="61341"/>
                    <a:pt x="1193546" y="58420"/>
                  </a:cubicBezTo>
                  <a:cubicBezTo>
                    <a:pt x="1196467" y="55499"/>
                    <a:pt x="1200023" y="52959"/>
                    <a:pt x="1203579" y="50927"/>
                  </a:cubicBezTo>
                  <a:cubicBezTo>
                    <a:pt x="1207135" y="48895"/>
                    <a:pt x="1211199" y="47244"/>
                    <a:pt x="1215136" y="46101"/>
                  </a:cubicBezTo>
                  <a:cubicBezTo>
                    <a:pt x="1219073" y="44958"/>
                    <a:pt x="1223391" y="44196"/>
                    <a:pt x="1227455" y="44069"/>
                  </a:cubicBezTo>
                  <a:cubicBezTo>
                    <a:pt x="1231646" y="43942"/>
                    <a:pt x="1235837" y="44323"/>
                    <a:pt x="1239901" y="45085"/>
                  </a:cubicBezTo>
                  <a:cubicBezTo>
                    <a:pt x="1243965" y="45847"/>
                    <a:pt x="1248029" y="47244"/>
                    <a:pt x="1251839" y="49022"/>
                  </a:cubicBezTo>
                  <a:cubicBezTo>
                    <a:pt x="1255522" y="50800"/>
                    <a:pt x="1259205" y="53086"/>
                    <a:pt x="1262380" y="55753"/>
                  </a:cubicBezTo>
                  <a:cubicBezTo>
                    <a:pt x="1265555" y="58420"/>
                    <a:pt x="1268476" y="61468"/>
                    <a:pt x="1271016" y="64770"/>
                  </a:cubicBezTo>
                  <a:cubicBezTo>
                    <a:pt x="1273556" y="68072"/>
                    <a:pt x="1275715" y="71755"/>
                    <a:pt x="1277366" y="75565"/>
                  </a:cubicBezTo>
                  <a:cubicBezTo>
                    <a:pt x="1279017" y="79375"/>
                    <a:pt x="1280160" y="83566"/>
                    <a:pt x="1280795" y="87630"/>
                  </a:cubicBezTo>
                  <a:cubicBezTo>
                    <a:pt x="1281430" y="91694"/>
                    <a:pt x="1281684" y="96012"/>
                    <a:pt x="1281303" y="100076"/>
                  </a:cubicBezTo>
                  <a:cubicBezTo>
                    <a:pt x="1280922" y="104267"/>
                    <a:pt x="1280033" y="108458"/>
                    <a:pt x="1278763" y="112395"/>
                  </a:cubicBezTo>
                  <a:cubicBezTo>
                    <a:pt x="1277493" y="116332"/>
                    <a:pt x="1274953" y="117602"/>
                    <a:pt x="1273429" y="123698"/>
                  </a:cubicBezTo>
                  <a:cubicBezTo>
                    <a:pt x="1268730" y="142875"/>
                    <a:pt x="1271270" y="223520"/>
                    <a:pt x="1268349" y="249936"/>
                  </a:cubicBezTo>
                  <a:cubicBezTo>
                    <a:pt x="1266952" y="262255"/>
                    <a:pt x="1265428" y="269494"/>
                    <a:pt x="1263396" y="276733"/>
                  </a:cubicBezTo>
                  <a:cubicBezTo>
                    <a:pt x="1261999" y="281940"/>
                    <a:pt x="1260729" y="285750"/>
                    <a:pt x="1258570" y="289941"/>
                  </a:cubicBezTo>
                  <a:cubicBezTo>
                    <a:pt x="1256538" y="294132"/>
                    <a:pt x="1253871" y="298069"/>
                    <a:pt x="1250823" y="301625"/>
                  </a:cubicBezTo>
                  <a:cubicBezTo>
                    <a:pt x="1247775" y="305181"/>
                    <a:pt x="1244219" y="308356"/>
                    <a:pt x="1240409" y="311023"/>
                  </a:cubicBezTo>
                  <a:cubicBezTo>
                    <a:pt x="1236599" y="313690"/>
                    <a:pt x="1232408" y="316103"/>
                    <a:pt x="1228090" y="317754"/>
                  </a:cubicBezTo>
                  <a:cubicBezTo>
                    <a:pt x="1223772" y="319532"/>
                    <a:pt x="1219073" y="320675"/>
                    <a:pt x="1214501" y="321310"/>
                  </a:cubicBezTo>
                  <a:cubicBezTo>
                    <a:pt x="1209929" y="321945"/>
                    <a:pt x="1205103" y="322072"/>
                    <a:pt x="1200531" y="321564"/>
                  </a:cubicBezTo>
                  <a:cubicBezTo>
                    <a:pt x="1195959" y="321056"/>
                    <a:pt x="1191133" y="320040"/>
                    <a:pt x="1186815" y="318389"/>
                  </a:cubicBezTo>
                  <a:cubicBezTo>
                    <a:pt x="1182497" y="316865"/>
                    <a:pt x="1178179" y="314579"/>
                    <a:pt x="1174369" y="312039"/>
                  </a:cubicBezTo>
                  <a:cubicBezTo>
                    <a:pt x="1170559" y="309499"/>
                    <a:pt x="1166876" y="306324"/>
                    <a:pt x="1163701" y="302895"/>
                  </a:cubicBezTo>
                  <a:cubicBezTo>
                    <a:pt x="1160526" y="299466"/>
                    <a:pt x="1157732" y="295529"/>
                    <a:pt x="1155573" y="291465"/>
                  </a:cubicBezTo>
                  <a:cubicBezTo>
                    <a:pt x="1153287" y="287401"/>
                    <a:pt x="1151509" y="282829"/>
                    <a:pt x="1150366" y="278384"/>
                  </a:cubicBezTo>
                  <a:cubicBezTo>
                    <a:pt x="1149223" y="273939"/>
                    <a:pt x="1148715" y="269113"/>
                    <a:pt x="1148588" y="264541"/>
                  </a:cubicBezTo>
                  <a:cubicBezTo>
                    <a:pt x="1148461" y="259842"/>
                    <a:pt x="1147572" y="256794"/>
                    <a:pt x="1149985" y="250571"/>
                  </a:cubicBezTo>
                  <a:cubicBezTo>
                    <a:pt x="1156843" y="232537"/>
                    <a:pt x="1197356" y="185547"/>
                    <a:pt x="1218438" y="156972"/>
                  </a:cubicBezTo>
                  <a:cubicBezTo>
                    <a:pt x="1236345" y="132842"/>
                    <a:pt x="1257681" y="102743"/>
                    <a:pt x="1268349" y="90170"/>
                  </a:cubicBezTo>
                  <a:cubicBezTo>
                    <a:pt x="1272794" y="84836"/>
                    <a:pt x="1274826" y="82550"/>
                    <a:pt x="1278636" y="79375"/>
                  </a:cubicBezTo>
                  <a:cubicBezTo>
                    <a:pt x="1282446" y="76200"/>
                    <a:pt x="1286891" y="73406"/>
                    <a:pt x="1291336" y="71247"/>
                  </a:cubicBezTo>
                  <a:cubicBezTo>
                    <a:pt x="1295781" y="69088"/>
                    <a:pt x="1300607" y="67437"/>
                    <a:pt x="1305433" y="66421"/>
                  </a:cubicBezTo>
                  <a:cubicBezTo>
                    <a:pt x="1310259" y="65405"/>
                    <a:pt x="1315466" y="65024"/>
                    <a:pt x="1320419" y="65151"/>
                  </a:cubicBezTo>
                  <a:cubicBezTo>
                    <a:pt x="1325372" y="65278"/>
                    <a:pt x="1330452" y="66167"/>
                    <a:pt x="1335278" y="67564"/>
                  </a:cubicBezTo>
                  <a:cubicBezTo>
                    <a:pt x="1340104" y="68961"/>
                    <a:pt x="1344803" y="70866"/>
                    <a:pt x="1349121" y="73279"/>
                  </a:cubicBezTo>
                  <a:cubicBezTo>
                    <a:pt x="1353439" y="75692"/>
                    <a:pt x="1357503" y="78867"/>
                    <a:pt x="1361059" y="82296"/>
                  </a:cubicBezTo>
                  <a:cubicBezTo>
                    <a:pt x="1364615" y="85725"/>
                    <a:pt x="1367917" y="89662"/>
                    <a:pt x="1370584" y="93853"/>
                  </a:cubicBezTo>
                  <a:cubicBezTo>
                    <a:pt x="1373251" y="98044"/>
                    <a:pt x="1375410" y="102743"/>
                    <a:pt x="1377061" y="107442"/>
                  </a:cubicBezTo>
                  <a:cubicBezTo>
                    <a:pt x="1378712" y="112141"/>
                    <a:pt x="1379855" y="117094"/>
                    <a:pt x="1380236" y="122047"/>
                  </a:cubicBezTo>
                  <a:cubicBezTo>
                    <a:pt x="1380617" y="127000"/>
                    <a:pt x="1380363" y="132080"/>
                    <a:pt x="1379601" y="137033"/>
                  </a:cubicBezTo>
                  <a:cubicBezTo>
                    <a:pt x="1378839" y="141986"/>
                    <a:pt x="1377442" y="146939"/>
                    <a:pt x="1375537" y="151511"/>
                  </a:cubicBezTo>
                  <a:cubicBezTo>
                    <a:pt x="1373632" y="156083"/>
                    <a:pt x="1370330" y="158623"/>
                    <a:pt x="1368044" y="164465"/>
                  </a:cubicBezTo>
                  <a:cubicBezTo>
                    <a:pt x="1363853" y="174879"/>
                    <a:pt x="1360805" y="199644"/>
                    <a:pt x="1356995" y="210439"/>
                  </a:cubicBezTo>
                  <a:cubicBezTo>
                    <a:pt x="1354836" y="216535"/>
                    <a:pt x="1353185" y="220091"/>
                    <a:pt x="1350391" y="224409"/>
                  </a:cubicBezTo>
                  <a:cubicBezTo>
                    <a:pt x="1347597" y="228727"/>
                    <a:pt x="1344168" y="232918"/>
                    <a:pt x="1340485" y="236474"/>
                  </a:cubicBezTo>
                  <a:cubicBezTo>
                    <a:pt x="1336675" y="240030"/>
                    <a:pt x="1332357" y="243332"/>
                    <a:pt x="1327912" y="245872"/>
                  </a:cubicBezTo>
                  <a:cubicBezTo>
                    <a:pt x="1323467" y="248412"/>
                    <a:pt x="1318514" y="250571"/>
                    <a:pt x="1313561" y="251968"/>
                  </a:cubicBezTo>
                  <a:cubicBezTo>
                    <a:pt x="1308608" y="253365"/>
                    <a:pt x="1303401" y="254254"/>
                    <a:pt x="1298194" y="254381"/>
                  </a:cubicBezTo>
                  <a:cubicBezTo>
                    <a:pt x="1293114" y="254508"/>
                    <a:pt x="1287780" y="254127"/>
                    <a:pt x="1282700" y="253111"/>
                  </a:cubicBezTo>
                  <a:cubicBezTo>
                    <a:pt x="1277620" y="252095"/>
                    <a:pt x="1272540" y="250444"/>
                    <a:pt x="1267841" y="248158"/>
                  </a:cubicBezTo>
                  <a:cubicBezTo>
                    <a:pt x="1263142" y="245999"/>
                    <a:pt x="1258697" y="243078"/>
                    <a:pt x="1254760" y="239776"/>
                  </a:cubicBezTo>
                  <a:cubicBezTo>
                    <a:pt x="1250823" y="236474"/>
                    <a:pt x="1247013" y="232664"/>
                    <a:pt x="1243965" y="228473"/>
                  </a:cubicBezTo>
                  <a:cubicBezTo>
                    <a:pt x="1240917" y="224409"/>
                    <a:pt x="1238250" y="219710"/>
                    <a:pt x="1236218" y="215011"/>
                  </a:cubicBezTo>
                  <a:cubicBezTo>
                    <a:pt x="1234186" y="210185"/>
                    <a:pt x="1232662" y="204978"/>
                    <a:pt x="1231900" y="199898"/>
                  </a:cubicBezTo>
                  <a:cubicBezTo>
                    <a:pt x="1231138" y="194818"/>
                    <a:pt x="1230884" y="189484"/>
                    <a:pt x="1231265" y="184404"/>
                  </a:cubicBezTo>
                  <a:cubicBezTo>
                    <a:pt x="1231646" y="179324"/>
                    <a:pt x="1232281" y="176530"/>
                    <a:pt x="1234440" y="169164"/>
                  </a:cubicBezTo>
                  <a:cubicBezTo>
                    <a:pt x="1240790" y="147447"/>
                    <a:pt x="1272794" y="65151"/>
                    <a:pt x="1282192" y="44069"/>
                  </a:cubicBezTo>
                  <a:cubicBezTo>
                    <a:pt x="1285494" y="36703"/>
                    <a:pt x="1286510" y="34036"/>
                    <a:pt x="1289558" y="29591"/>
                  </a:cubicBezTo>
                  <a:cubicBezTo>
                    <a:pt x="1292606" y="25146"/>
                    <a:pt x="1296162" y="20828"/>
                    <a:pt x="1300226" y="17272"/>
                  </a:cubicBezTo>
                  <a:cubicBezTo>
                    <a:pt x="1304163" y="13716"/>
                    <a:pt x="1308862" y="10541"/>
                    <a:pt x="1313561" y="8001"/>
                  </a:cubicBezTo>
                  <a:cubicBezTo>
                    <a:pt x="1318260" y="5461"/>
                    <a:pt x="1323467" y="3302"/>
                    <a:pt x="1328674" y="2032"/>
                  </a:cubicBezTo>
                  <a:cubicBezTo>
                    <a:pt x="1333881" y="635"/>
                    <a:pt x="1339469" y="0"/>
                    <a:pt x="1344803" y="0"/>
                  </a:cubicBezTo>
                  <a:cubicBezTo>
                    <a:pt x="1350137" y="0"/>
                    <a:pt x="1355725" y="508"/>
                    <a:pt x="1360932" y="1778"/>
                  </a:cubicBezTo>
                  <a:cubicBezTo>
                    <a:pt x="1366139" y="3048"/>
                    <a:pt x="1371346" y="4953"/>
                    <a:pt x="1376172" y="7366"/>
                  </a:cubicBezTo>
                  <a:cubicBezTo>
                    <a:pt x="1380998" y="9779"/>
                    <a:pt x="1385570" y="12954"/>
                    <a:pt x="1389634" y="16510"/>
                  </a:cubicBezTo>
                  <a:cubicBezTo>
                    <a:pt x="1393698" y="20066"/>
                    <a:pt x="1397508" y="24130"/>
                    <a:pt x="1400556" y="28575"/>
                  </a:cubicBezTo>
                  <a:cubicBezTo>
                    <a:pt x="1403604" y="33020"/>
                    <a:pt x="1406271" y="37973"/>
                    <a:pt x="1408176" y="42926"/>
                  </a:cubicBezTo>
                  <a:cubicBezTo>
                    <a:pt x="1410081" y="48006"/>
                    <a:pt x="1411605" y="53340"/>
                    <a:pt x="1412240" y="58674"/>
                  </a:cubicBezTo>
                  <a:cubicBezTo>
                    <a:pt x="1412875" y="64008"/>
                    <a:pt x="1413002" y="69596"/>
                    <a:pt x="1412367" y="74930"/>
                  </a:cubicBezTo>
                  <a:cubicBezTo>
                    <a:pt x="1411732" y="80264"/>
                    <a:pt x="1410843" y="83312"/>
                    <a:pt x="1408684" y="90678"/>
                  </a:cubicBezTo>
                  <a:cubicBezTo>
                    <a:pt x="1403350" y="109093"/>
                    <a:pt x="1394714" y="155829"/>
                    <a:pt x="1376045" y="185674"/>
                  </a:cubicBezTo>
                  <a:cubicBezTo>
                    <a:pt x="1354201" y="220599"/>
                    <a:pt x="1322451" y="258826"/>
                    <a:pt x="1278763" y="283083"/>
                  </a:cubicBezTo>
                  <a:cubicBezTo>
                    <a:pt x="1221613" y="314833"/>
                    <a:pt x="1126871" y="315214"/>
                    <a:pt x="1049782" y="336169"/>
                  </a:cubicBezTo>
                  <a:cubicBezTo>
                    <a:pt x="969645" y="358013"/>
                    <a:pt x="881507" y="373380"/>
                    <a:pt x="806831" y="412369"/>
                  </a:cubicBezTo>
                  <a:cubicBezTo>
                    <a:pt x="730758" y="451993"/>
                    <a:pt x="652272" y="523367"/>
                    <a:pt x="598297" y="573659"/>
                  </a:cubicBezTo>
                  <a:cubicBezTo>
                    <a:pt x="558927" y="610235"/>
                    <a:pt x="526542" y="648462"/>
                    <a:pt x="504952" y="677799"/>
                  </a:cubicBezTo>
                  <a:cubicBezTo>
                    <a:pt x="490982" y="696722"/>
                    <a:pt x="482600" y="718693"/>
                    <a:pt x="474853" y="727964"/>
                  </a:cubicBezTo>
                  <a:cubicBezTo>
                    <a:pt x="471297" y="732282"/>
                    <a:pt x="469011" y="733806"/>
                    <a:pt x="465709" y="736092"/>
                  </a:cubicBezTo>
                  <a:cubicBezTo>
                    <a:pt x="462407" y="738378"/>
                    <a:pt x="458724" y="740410"/>
                    <a:pt x="455041" y="741807"/>
                  </a:cubicBezTo>
                  <a:cubicBezTo>
                    <a:pt x="451231" y="743331"/>
                    <a:pt x="447294" y="744347"/>
                    <a:pt x="443230" y="744855"/>
                  </a:cubicBezTo>
                  <a:cubicBezTo>
                    <a:pt x="439293" y="745363"/>
                    <a:pt x="435102" y="745363"/>
                    <a:pt x="431038" y="744855"/>
                  </a:cubicBezTo>
                  <a:cubicBezTo>
                    <a:pt x="427101" y="744347"/>
                    <a:pt x="423037" y="743331"/>
                    <a:pt x="419227" y="741934"/>
                  </a:cubicBezTo>
                  <a:cubicBezTo>
                    <a:pt x="415417" y="740537"/>
                    <a:pt x="411734" y="738632"/>
                    <a:pt x="408432" y="736346"/>
                  </a:cubicBezTo>
                  <a:cubicBezTo>
                    <a:pt x="405130" y="734060"/>
                    <a:pt x="401955" y="731393"/>
                    <a:pt x="399288" y="728345"/>
                  </a:cubicBezTo>
                  <a:cubicBezTo>
                    <a:pt x="396621" y="725424"/>
                    <a:pt x="394208" y="721995"/>
                    <a:pt x="392303" y="718439"/>
                  </a:cubicBezTo>
                  <a:cubicBezTo>
                    <a:pt x="390398" y="714883"/>
                    <a:pt x="388874" y="710946"/>
                    <a:pt x="387858" y="707009"/>
                  </a:cubicBezTo>
                  <a:cubicBezTo>
                    <a:pt x="386842" y="703072"/>
                    <a:pt x="386334" y="699008"/>
                    <a:pt x="386334" y="694944"/>
                  </a:cubicBezTo>
                  <a:cubicBezTo>
                    <a:pt x="386334" y="690880"/>
                    <a:pt x="386842" y="686816"/>
                    <a:pt x="387731" y="682879"/>
                  </a:cubicBezTo>
                  <a:cubicBezTo>
                    <a:pt x="388620" y="678942"/>
                    <a:pt x="390144" y="675005"/>
                    <a:pt x="392049" y="671449"/>
                  </a:cubicBezTo>
                  <a:cubicBezTo>
                    <a:pt x="393954" y="667893"/>
                    <a:pt x="394589" y="665861"/>
                    <a:pt x="398907" y="661416"/>
                  </a:cubicBezTo>
                  <a:cubicBezTo>
                    <a:pt x="415036" y="644779"/>
                    <a:pt x="491109" y="603377"/>
                    <a:pt x="532511" y="564642"/>
                  </a:cubicBezTo>
                  <a:cubicBezTo>
                    <a:pt x="577342" y="522732"/>
                    <a:pt x="632968" y="451866"/>
                    <a:pt x="656336" y="416179"/>
                  </a:cubicBezTo>
                  <a:cubicBezTo>
                    <a:pt x="668020" y="398272"/>
                    <a:pt x="671830" y="381127"/>
                    <a:pt x="678053" y="372872"/>
                  </a:cubicBezTo>
                  <a:cubicBezTo>
                    <a:pt x="681101" y="368808"/>
                    <a:pt x="683260" y="367411"/>
                    <a:pt x="686308" y="365125"/>
                  </a:cubicBezTo>
                  <a:cubicBezTo>
                    <a:pt x="689356" y="362966"/>
                    <a:pt x="692658" y="360934"/>
                    <a:pt x="696087" y="359537"/>
                  </a:cubicBezTo>
                  <a:cubicBezTo>
                    <a:pt x="699516" y="358140"/>
                    <a:pt x="703199" y="356997"/>
                    <a:pt x="706882" y="356489"/>
                  </a:cubicBezTo>
                  <a:cubicBezTo>
                    <a:pt x="710565" y="355981"/>
                    <a:pt x="714375" y="355727"/>
                    <a:pt x="718058" y="356108"/>
                  </a:cubicBezTo>
                  <a:cubicBezTo>
                    <a:pt x="721741" y="356489"/>
                    <a:pt x="725551" y="357251"/>
                    <a:pt x="729107" y="358521"/>
                  </a:cubicBezTo>
                  <a:cubicBezTo>
                    <a:pt x="732663" y="359664"/>
                    <a:pt x="735965" y="361315"/>
                    <a:pt x="739140" y="363347"/>
                  </a:cubicBezTo>
                  <a:cubicBezTo>
                    <a:pt x="742315" y="365379"/>
                    <a:pt x="745363" y="367792"/>
                    <a:pt x="747903" y="370459"/>
                  </a:cubicBezTo>
                  <a:cubicBezTo>
                    <a:pt x="750443" y="373126"/>
                    <a:pt x="752729" y="376301"/>
                    <a:pt x="754507" y="379603"/>
                  </a:cubicBezTo>
                  <a:cubicBezTo>
                    <a:pt x="756285" y="382778"/>
                    <a:pt x="757809" y="386334"/>
                    <a:pt x="758825" y="389890"/>
                  </a:cubicBezTo>
                  <a:cubicBezTo>
                    <a:pt x="759841" y="393446"/>
                    <a:pt x="760476" y="397383"/>
                    <a:pt x="760603" y="401066"/>
                  </a:cubicBezTo>
                  <a:cubicBezTo>
                    <a:pt x="760730" y="404749"/>
                    <a:pt x="760349" y="408559"/>
                    <a:pt x="759587" y="412242"/>
                  </a:cubicBezTo>
                  <a:cubicBezTo>
                    <a:pt x="758825" y="415798"/>
                    <a:pt x="757682" y="419481"/>
                    <a:pt x="756031" y="422783"/>
                  </a:cubicBezTo>
                  <a:cubicBezTo>
                    <a:pt x="754380" y="426085"/>
                    <a:pt x="753364" y="427355"/>
                    <a:pt x="749935" y="432308"/>
                  </a:cubicBezTo>
                  <a:cubicBezTo>
                    <a:pt x="736600" y="451612"/>
                    <a:pt x="676529" y="528701"/>
                    <a:pt x="647319" y="571500"/>
                  </a:cubicBezTo>
                  <a:cubicBezTo>
                    <a:pt x="623570" y="606298"/>
                    <a:pt x="602361" y="646049"/>
                    <a:pt x="585978" y="668782"/>
                  </a:cubicBezTo>
                  <a:cubicBezTo>
                    <a:pt x="576580" y="681990"/>
                    <a:pt x="567563" y="691642"/>
                    <a:pt x="561721" y="698627"/>
                  </a:cubicBezTo>
                  <a:cubicBezTo>
                    <a:pt x="558546" y="702437"/>
                    <a:pt x="557022" y="704850"/>
                    <a:pt x="554228" y="707390"/>
                  </a:cubicBezTo>
                  <a:cubicBezTo>
                    <a:pt x="551434" y="709930"/>
                    <a:pt x="548132" y="712343"/>
                    <a:pt x="544830" y="714121"/>
                  </a:cubicBezTo>
                  <a:cubicBezTo>
                    <a:pt x="541401" y="715899"/>
                    <a:pt x="537718" y="717296"/>
                    <a:pt x="534035" y="718312"/>
                  </a:cubicBezTo>
                  <a:cubicBezTo>
                    <a:pt x="530352" y="719328"/>
                    <a:pt x="526415" y="719836"/>
                    <a:pt x="522605" y="719963"/>
                  </a:cubicBezTo>
                  <a:cubicBezTo>
                    <a:pt x="518795" y="720090"/>
                    <a:pt x="514858" y="719582"/>
                    <a:pt x="511048" y="718693"/>
                  </a:cubicBezTo>
                  <a:cubicBezTo>
                    <a:pt x="507365" y="717804"/>
                    <a:pt x="503555" y="716534"/>
                    <a:pt x="500126" y="714756"/>
                  </a:cubicBezTo>
                  <a:cubicBezTo>
                    <a:pt x="496697" y="713105"/>
                    <a:pt x="493522" y="710946"/>
                    <a:pt x="490601" y="708406"/>
                  </a:cubicBezTo>
                  <a:cubicBezTo>
                    <a:pt x="487680" y="705866"/>
                    <a:pt x="485013" y="702945"/>
                    <a:pt x="482727" y="699770"/>
                  </a:cubicBezTo>
                  <a:cubicBezTo>
                    <a:pt x="480568" y="696595"/>
                    <a:pt x="478663" y="693166"/>
                    <a:pt x="477266" y="689610"/>
                  </a:cubicBezTo>
                  <a:cubicBezTo>
                    <a:pt x="475869" y="686054"/>
                    <a:pt x="474853" y="682244"/>
                    <a:pt x="474345" y="678434"/>
                  </a:cubicBezTo>
                  <a:cubicBezTo>
                    <a:pt x="473837" y="674624"/>
                    <a:pt x="473710" y="670687"/>
                    <a:pt x="474091" y="666877"/>
                  </a:cubicBezTo>
                  <a:cubicBezTo>
                    <a:pt x="474472" y="663067"/>
                    <a:pt x="475488" y="659130"/>
                    <a:pt x="476758" y="655574"/>
                  </a:cubicBezTo>
                  <a:cubicBezTo>
                    <a:pt x="478028" y="652018"/>
                    <a:pt x="479298" y="650494"/>
                    <a:pt x="481965" y="645287"/>
                  </a:cubicBezTo>
                  <a:cubicBezTo>
                    <a:pt x="490220" y="628904"/>
                    <a:pt x="516255" y="576453"/>
                    <a:pt x="532638" y="543560"/>
                  </a:cubicBezTo>
                  <a:cubicBezTo>
                    <a:pt x="548132" y="512572"/>
                    <a:pt x="569341" y="468376"/>
                    <a:pt x="577850" y="453517"/>
                  </a:cubicBezTo>
                  <a:cubicBezTo>
                    <a:pt x="580771" y="448437"/>
                    <a:pt x="581787" y="446532"/>
                    <a:pt x="584327" y="443484"/>
                  </a:cubicBezTo>
                  <a:cubicBezTo>
                    <a:pt x="586867" y="440436"/>
                    <a:pt x="589915" y="437642"/>
                    <a:pt x="593090" y="435229"/>
                  </a:cubicBezTo>
                  <a:cubicBezTo>
                    <a:pt x="596265" y="432943"/>
                    <a:pt x="599821" y="430911"/>
                    <a:pt x="603504" y="429387"/>
                  </a:cubicBezTo>
                  <a:cubicBezTo>
                    <a:pt x="607187" y="427863"/>
                    <a:pt x="611124" y="426720"/>
                    <a:pt x="615061" y="426085"/>
                  </a:cubicBezTo>
                  <a:cubicBezTo>
                    <a:pt x="618998" y="425450"/>
                    <a:pt x="623062" y="425450"/>
                    <a:pt x="626999" y="425831"/>
                  </a:cubicBezTo>
                  <a:cubicBezTo>
                    <a:pt x="630936" y="426212"/>
                    <a:pt x="635000" y="426974"/>
                    <a:pt x="638810" y="428244"/>
                  </a:cubicBezTo>
                  <a:cubicBezTo>
                    <a:pt x="642493" y="429514"/>
                    <a:pt x="646176" y="431419"/>
                    <a:pt x="649478" y="433578"/>
                  </a:cubicBezTo>
                  <a:cubicBezTo>
                    <a:pt x="652780" y="435737"/>
                    <a:pt x="655955" y="438277"/>
                    <a:pt x="658749" y="441198"/>
                  </a:cubicBezTo>
                  <a:cubicBezTo>
                    <a:pt x="661416" y="444119"/>
                    <a:pt x="663956" y="447421"/>
                    <a:pt x="665861" y="450850"/>
                  </a:cubicBezTo>
                  <a:cubicBezTo>
                    <a:pt x="667766" y="454279"/>
                    <a:pt x="669417" y="458089"/>
                    <a:pt x="670433" y="461899"/>
                  </a:cubicBezTo>
                  <a:cubicBezTo>
                    <a:pt x="671449" y="465709"/>
                    <a:pt x="672084" y="469900"/>
                    <a:pt x="672211" y="473837"/>
                  </a:cubicBezTo>
                  <a:cubicBezTo>
                    <a:pt x="672338" y="477774"/>
                    <a:pt x="671957" y="481838"/>
                    <a:pt x="671068" y="485775"/>
                  </a:cubicBezTo>
                  <a:cubicBezTo>
                    <a:pt x="670179" y="489585"/>
                    <a:pt x="670179" y="491236"/>
                    <a:pt x="667258" y="497078"/>
                  </a:cubicBezTo>
                  <a:cubicBezTo>
                    <a:pt x="653542" y="524891"/>
                    <a:pt x="556260" y="663194"/>
                    <a:pt x="517017" y="721106"/>
                  </a:cubicBezTo>
                  <a:cubicBezTo>
                    <a:pt x="491998" y="757936"/>
                    <a:pt x="466344" y="797052"/>
                    <a:pt x="455295" y="811276"/>
                  </a:cubicBezTo>
                  <a:cubicBezTo>
                    <a:pt x="451612" y="815975"/>
                    <a:pt x="450342" y="817499"/>
                    <a:pt x="447421" y="820166"/>
                  </a:cubicBezTo>
                  <a:cubicBezTo>
                    <a:pt x="444500" y="822706"/>
                    <a:pt x="441071" y="825119"/>
                    <a:pt x="437642" y="826897"/>
                  </a:cubicBezTo>
                  <a:cubicBezTo>
                    <a:pt x="434213" y="828675"/>
                    <a:pt x="430403" y="830199"/>
                    <a:pt x="426593" y="831088"/>
                  </a:cubicBezTo>
                  <a:cubicBezTo>
                    <a:pt x="422783" y="831977"/>
                    <a:pt x="418846" y="832485"/>
                    <a:pt x="414909" y="832485"/>
                  </a:cubicBezTo>
                  <a:cubicBezTo>
                    <a:pt x="410972" y="832485"/>
                    <a:pt x="406908" y="831977"/>
                    <a:pt x="403098" y="831088"/>
                  </a:cubicBezTo>
                  <a:cubicBezTo>
                    <a:pt x="399288" y="830199"/>
                    <a:pt x="395478" y="828675"/>
                    <a:pt x="392049" y="826897"/>
                  </a:cubicBezTo>
                  <a:cubicBezTo>
                    <a:pt x="388620" y="825119"/>
                    <a:pt x="385191" y="822833"/>
                    <a:pt x="382270" y="820166"/>
                  </a:cubicBezTo>
                  <a:cubicBezTo>
                    <a:pt x="379349" y="817626"/>
                    <a:pt x="376682" y="814451"/>
                    <a:pt x="374523" y="811276"/>
                  </a:cubicBezTo>
                  <a:cubicBezTo>
                    <a:pt x="372237" y="808101"/>
                    <a:pt x="370332" y="804545"/>
                    <a:pt x="368935" y="800862"/>
                  </a:cubicBezTo>
                  <a:cubicBezTo>
                    <a:pt x="367538" y="797179"/>
                    <a:pt x="366649" y="793242"/>
                    <a:pt x="366141" y="789305"/>
                  </a:cubicBezTo>
                  <a:cubicBezTo>
                    <a:pt x="365633" y="785368"/>
                    <a:pt x="365633" y="781431"/>
                    <a:pt x="366141" y="777494"/>
                  </a:cubicBezTo>
                  <a:cubicBezTo>
                    <a:pt x="366649" y="773557"/>
                    <a:pt x="367538" y="769620"/>
                    <a:pt x="368935" y="765937"/>
                  </a:cubicBezTo>
                  <a:cubicBezTo>
                    <a:pt x="370332" y="762254"/>
                    <a:pt x="373761" y="761111"/>
                    <a:pt x="374396" y="755523"/>
                  </a:cubicBezTo>
                  <a:cubicBezTo>
                    <a:pt x="376555" y="737489"/>
                    <a:pt x="350393" y="677926"/>
                    <a:pt x="344170" y="636016"/>
                  </a:cubicBezTo>
                  <a:cubicBezTo>
                    <a:pt x="337439" y="590804"/>
                    <a:pt x="338328" y="513461"/>
                    <a:pt x="337312" y="493141"/>
                  </a:cubicBezTo>
                  <a:cubicBezTo>
                    <a:pt x="337058" y="487553"/>
                    <a:pt x="336550" y="486029"/>
                    <a:pt x="336804" y="482600"/>
                  </a:cubicBezTo>
                  <a:cubicBezTo>
                    <a:pt x="337058" y="479044"/>
                    <a:pt x="337693" y="475488"/>
                    <a:pt x="338709" y="472186"/>
                  </a:cubicBezTo>
                  <a:cubicBezTo>
                    <a:pt x="339725" y="468884"/>
                    <a:pt x="341376" y="465582"/>
                    <a:pt x="343154" y="462661"/>
                  </a:cubicBezTo>
                  <a:cubicBezTo>
                    <a:pt x="345059" y="459613"/>
                    <a:pt x="347218" y="456692"/>
                    <a:pt x="349758" y="454279"/>
                  </a:cubicBezTo>
                  <a:cubicBezTo>
                    <a:pt x="352298" y="451866"/>
                    <a:pt x="355092" y="449707"/>
                    <a:pt x="358140" y="447929"/>
                  </a:cubicBezTo>
                  <a:cubicBezTo>
                    <a:pt x="361188" y="446151"/>
                    <a:pt x="364490" y="444627"/>
                    <a:pt x="367792" y="443611"/>
                  </a:cubicBezTo>
                  <a:cubicBezTo>
                    <a:pt x="371094" y="442595"/>
                    <a:pt x="374777" y="441960"/>
                    <a:pt x="378206" y="441833"/>
                  </a:cubicBezTo>
                  <a:cubicBezTo>
                    <a:pt x="381762" y="441706"/>
                    <a:pt x="385318" y="441960"/>
                    <a:pt x="388747" y="442595"/>
                  </a:cubicBezTo>
                  <a:cubicBezTo>
                    <a:pt x="392176" y="443230"/>
                    <a:pt x="395605" y="444373"/>
                    <a:pt x="398780" y="445770"/>
                  </a:cubicBezTo>
                  <a:cubicBezTo>
                    <a:pt x="401955" y="447294"/>
                    <a:pt x="405003" y="449199"/>
                    <a:pt x="407797" y="451358"/>
                  </a:cubicBezTo>
                  <a:cubicBezTo>
                    <a:pt x="410464" y="453517"/>
                    <a:pt x="413004" y="456057"/>
                    <a:pt x="415163" y="458851"/>
                  </a:cubicBezTo>
                  <a:cubicBezTo>
                    <a:pt x="417322" y="461645"/>
                    <a:pt x="419227" y="464693"/>
                    <a:pt x="420624" y="467868"/>
                  </a:cubicBezTo>
                  <a:cubicBezTo>
                    <a:pt x="422021" y="471043"/>
                    <a:pt x="423799" y="472694"/>
                    <a:pt x="423672" y="478028"/>
                  </a:cubicBezTo>
                  <a:cubicBezTo>
                    <a:pt x="422910" y="498475"/>
                    <a:pt x="379603" y="586613"/>
                    <a:pt x="368046" y="625475"/>
                  </a:cubicBezTo>
                  <a:cubicBezTo>
                    <a:pt x="360680" y="649986"/>
                    <a:pt x="358648" y="674751"/>
                    <a:pt x="354457" y="686816"/>
                  </a:cubicBezTo>
                  <a:cubicBezTo>
                    <a:pt x="352552" y="692150"/>
                    <a:pt x="351282" y="694563"/>
                    <a:pt x="349123" y="697992"/>
                  </a:cubicBezTo>
                  <a:cubicBezTo>
                    <a:pt x="346964" y="701421"/>
                    <a:pt x="344297" y="704723"/>
                    <a:pt x="341376" y="707517"/>
                  </a:cubicBezTo>
                  <a:cubicBezTo>
                    <a:pt x="338455" y="710311"/>
                    <a:pt x="335026" y="712851"/>
                    <a:pt x="331470" y="714883"/>
                  </a:cubicBezTo>
                  <a:cubicBezTo>
                    <a:pt x="327914" y="716915"/>
                    <a:pt x="324104" y="718439"/>
                    <a:pt x="320167" y="719582"/>
                  </a:cubicBezTo>
                  <a:cubicBezTo>
                    <a:pt x="316230" y="720725"/>
                    <a:pt x="312039" y="721360"/>
                    <a:pt x="307975" y="721487"/>
                  </a:cubicBezTo>
                  <a:cubicBezTo>
                    <a:pt x="303911" y="721614"/>
                    <a:pt x="299720" y="721233"/>
                    <a:pt x="295783" y="720471"/>
                  </a:cubicBezTo>
                  <a:cubicBezTo>
                    <a:pt x="291846" y="719709"/>
                    <a:pt x="287782" y="718312"/>
                    <a:pt x="284099" y="716534"/>
                  </a:cubicBezTo>
                  <a:cubicBezTo>
                    <a:pt x="280416" y="714756"/>
                    <a:pt x="276860" y="712470"/>
                    <a:pt x="273685" y="709930"/>
                  </a:cubicBezTo>
                  <a:cubicBezTo>
                    <a:pt x="270510" y="707390"/>
                    <a:pt x="267589" y="704342"/>
                    <a:pt x="265176" y="701040"/>
                  </a:cubicBezTo>
                  <a:cubicBezTo>
                    <a:pt x="262763" y="697738"/>
                    <a:pt x="260604" y="694055"/>
                    <a:pt x="259080" y="690372"/>
                  </a:cubicBezTo>
                  <a:cubicBezTo>
                    <a:pt x="257429" y="686562"/>
                    <a:pt x="256286" y="682625"/>
                    <a:pt x="255651" y="678561"/>
                  </a:cubicBezTo>
                  <a:cubicBezTo>
                    <a:pt x="255016" y="674497"/>
                    <a:pt x="254889" y="670306"/>
                    <a:pt x="255270" y="666242"/>
                  </a:cubicBezTo>
                  <a:cubicBezTo>
                    <a:pt x="255651" y="662178"/>
                    <a:pt x="255905" y="660527"/>
                    <a:pt x="257810" y="654177"/>
                  </a:cubicBezTo>
                  <a:cubicBezTo>
                    <a:pt x="266192" y="626491"/>
                    <a:pt x="325374" y="483616"/>
                    <a:pt x="343916" y="438404"/>
                  </a:cubicBezTo>
                  <a:cubicBezTo>
                    <a:pt x="352425" y="417576"/>
                    <a:pt x="358267" y="402717"/>
                    <a:pt x="363093" y="392938"/>
                  </a:cubicBezTo>
                  <a:cubicBezTo>
                    <a:pt x="365506" y="387985"/>
                    <a:pt x="366776" y="385445"/>
                    <a:pt x="369189" y="382143"/>
                  </a:cubicBezTo>
                  <a:cubicBezTo>
                    <a:pt x="371602" y="378841"/>
                    <a:pt x="374396" y="375793"/>
                    <a:pt x="377571" y="373126"/>
                  </a:cubicBezTo>
                  <a:cubicBezTo>
                    <a:pt x="380746" y="370459"/>
                    <a:pt x="384302" y="368173"/>
                    <a:pt x="387985" y="366395"/>
                  </a:cubicBezTo>
                  <a:cubicBezTo>
                    <a:pt x="391668" y="364617"/>
                    <a:pt x="395732" y="363347"/>
                    <a:pt x="399669" y="362458"/>
                  </a:cubicBezTo>
                  <a:cubicBezTo>
                    <a:pt x="403733" y="361569"/>
                    <a:pt x="407924" y="361188"/>
                    <a:pt x="411988" y="361315"/>
                  </a:cubicBezTo>
                  <a:cubicBezTo>
                    <a:pt x="416052" y="361442"/>
                    <a:pt x="420243" y="362077"/>
                    <a:pt x="424180" y="363093"/>
                  </a:cubicBezTo>
                  <a:cubicBezTo>
                    <a:pt x="428117" y="364236"/>
                    <a:pt x="432054" y="365760"/>
                    <a:pt x="435610" y="367792"/>
                  </a:cubicBezTo>
                  <a:cubicBezTo>
                    <a:pt x="439166" y="369824"/>
                    <a:pt x="442468" y="372364"/>
                    <a:pt x="445516" y="375158"/>
                  </a:cubicBezTo>
                  <a:cubicBezTo>
                    <a:pt x="448437" y="377952"/>
                    <a:pt x="451358" y="381127"/>
                    <a:pt x="453517" y="384556"/>
                  </a:cubicBezTo>
                  <a:cubicBezTo>
                    <a:pt x="455803" y="387985"/>
                    <a:pt x="457454" y="391795"/>
                    <a:pt x="458851" y="395732"/>
                  </a:cubicBezTo>
                  <a:cubicBezTo>
                    <a:pt x="460121" y="399542"/>
                    <a:pt x="461137" y="403733"/>
                    <a:pt x="461518" y="407797"/>
                  </a:cubicBezTo>
                  <a:cubicBezTo>
                    <a:pt x="461899" y="411861"/>
                    <a:pt x="461772" y="416052"/>
                    <a:pt x="461137" y="420116"/>
                  </a:cubicBezTo>
                  <a:cubicBezTo>
                    <a:pt x="460502" y="424180"/>
                    <a:pt x="460121" y="425831"/>
                    <a:pt x="457835" y="432054"/>
                  </a:cubicBezTo>
                  <a:cubicBezTo>
                    <a:pt x="448310" y="457581"/>
                    <a:pt x="393319" y="562991"/>
                    <a:pt x="367030" y="621665"/>
                  </a:cubicBezTo>
                  <a:cubicBezTo>
                    <a:pt x="344678" y="671322"/>
                    <a:pt x="322580" y="724408"/>
                    <a:pt x="308483" y="760857"/>
                  </a:cubicBezTo>
                  <a:cubicBezTo>
                    <a:pt x="299593" y="783971"/>
                    <a:pt x="293370" y="807085"/>
                    <a:pt x="288290" y="818261"/>
                  </a:cubicBezTo>
                  <a:cubicBezTo>
                    <a:pt x="286131" y="823087"/>
                    <a:pt x="284988" y="825246"/>
                    <a:pt x="282702" y="828294"/>
                  </a:cubicBezTo>
                  <a:cubicBezTo>
                    <a:pt x="280543" y="831342"/>
                    <a:pt x="277876" y="834263"/>
                    <a:pt x="274955" y="836676"/>
                  </a:cubicBezTo>
                  <a:cubicBezTo>
                    <a:pt x="272034" y="839089"/>
                    <a:pt x="268732" y="841248"/>
                    <a:pt x="265303" y="842899"/>
                  </a:cubicBezTo>
                  <a:cubicBezTo>
                    <a:pt x="261874" y="844550"/>
                    <a:pt x="258191" y="845947"/>
                    <a:pt x="254508" y="846709"/>
                  </a:cubicBezTo>
                  <a:cubicBezTo>
                    <a:pt x="250825" y="847471"/>
                    <a:pt x="247015" y="847979"/>
                    <a:pt x="243205" y="847852"/>
                  </a:cubicBezTo>
                  <a:cubicBezTo>
                    <a:pt x="239395" y="847725"/>
                    <a:pt x="235458" y="847217"/>
                    <a:pt x="231775" y="846201"/>
                  </a:cubicBezTo>
                  <a:cubicBezTo>
                    <a:pt x="228092" y="845185"/>
                    <a:pt x="224536" y="843661"/>
                    <a:pt x="221234" y="841883"/>
                  </a:cubicBezTo>
                  <a:cubicBezTo>
                    <a:pt x="217932" y="839978"/>
                    <a:pt x="214757" y="837692"/>
                    <a:pt x="211963" y="835152"/>
                  </a:cubicBezTo>
                  <a:cubicBezTo>
                    <a:pt x="209169" y="832612"/>
                    <a:pt x="206629" y="829564"/>
                    <a:pt x="204470" y="826389"/>
                  </a:cubicBezTo>
                  <a:cubicBezTo>
                    <a:pt x="202438" y="823214"/>
                    <a:pt x="200660" y="819658"/>
                    <a:pt x="199390" y="816102"/>
                  </a:cubicBezTo>
                  <a:cubicBezTo>
                    <a:pt x="198120" y="812546"/>
                    <a:pt x="197358" y="808736"/>
                    <a:pt x="196977" y="804926"/>
                  </a:cubicBezTo>
                  <a:cubicBezTo>
                    <a:pt x="196596" y="801116"/>
                    <a:pt x="196723" y="797179"/>
                    <a:pt x="197231" y="793496"/>
                  </a:cubicBezTo>
                  <a:cubicBezTo>
                    <a:pt x="197739" y="789686"/>
                    <a:pt x="197993" y="788162"/>
                    <a:pt x="200279" y="782447"/>
                  </a:cubicBezTo>
                  <a:cubicBezTo>
                    <a:pt x="210058" y="757555"/>
                    <a:pt x="271272" y="646430"/>
                    <a:pt x="299085" y="591820"/>
                  </a:cubicBezTo>
                  <a:cubicBezTo>
                    <a:pt x="319913" y="550926"/>
                    <a:pt x="343916" y="499999"/>
                    <a:pt x="353060" y="483997"/>
                  </a:cubicBezTo>
                  <a:cubicBezTo>
                    <a:pt x="355854" y="479171"/>
                    <a:pt x="356616" y="477647"/>
                    <a:pt x="358902" y="474980"/>
                  </a:cubicBezTo>
                  <a:cubicBezTo>
                    <a:pt x="361188" y="472313"/>
                    <a:pt x="363855" y="469773"/>
                    <a:pt x="366649" y="467741"/>
                  </a:cubicBezTo>
                  <a:cubicBezTo>
                    <a:pt x="369570" y="465582"/>
                    <a:pt x="372745" y="463804"/>
                    <a:pt x="376047" y="462407"/>
                  </a:cubicBezTo>
                  <a:cubicBezTo>
                    <a:pt x="379349" y="461010"/>
                    <a:pt x="382778" y="459994"/>
                    <a:pt x="386334" y="459486"/>
                  </a:cubicBezTo>
                  <a:cubicBezTo>
                    <a:pt x="389763" y="458978"/>
                    <a:pt x="393446" y="458851"/>
                    <a:pt x="397002" y="459232"/>
                  </a:cubicBezTo>
                  <a:cubicBezTo>
                    <a:pt x="400558" y="459613"/>
                    <a:pt x="404114" y="460248"/>
                    <a:pt x="407416" y="461391"/>
                  </a:cubicBezTo>
                  <a:cubicBezTo>
                    <a:pt x="410718" y="462534"/>
                    <a:pt x="414020" y="464185"/>
                    <a:pt x="417068" y="466090"/>
                  </a:cubicBezTo>
                  <a:cubicBezTo>
                    <a:pt x="419989" y="467995"/>
                    <a:pt x="422910" y="470408"/>
                    <a:pt x="425323" y="472948"/>
                  </a:cubicBezTo>
                  <a:cubicBezTo>
                    <a:pt x="427736" y="475488"/>
                    <a:pt x="429895" y="478536"/>
                    <a:pt x="431673" y="481584"/>
                  </a:cubicBezTo>
                  <a:cubicBezTo>
                    <a:pt x="433451" y="484632"/>
                    <a:pt x="434721" y="488061"/>
                    <a:pt x="435737" y="491490"/>
                  </a:cubicBezTo>
                  <a:cubicBezTo>
                    <a:pt x="436626" y="494919"/>
                    <a:pt x="437261" y="498475"/>
                    <a:pt x="437388" y="502031"/>
                  </a:cubicBezTo>
                  <a:cubicBezTo>
                    <a:pt x="437515" y="505587"/>
                    <a:pt x="437134" y="509270"/>
                    <a:pt x="436372" y="512699"/>
                  </a:cubicBezTo>
                  <a:cubicBezTo>
                    <a:pt x="435610" y="516128"/>
                    <a:pt x="434848" y="517652"/>
                    <a:pt x="432943" y="522732"/>
                  </a:cubicBezTo>
                  <a:cubicBezTo>
                    <a:pt x="426593" y="540131"/>
                    <a:pt x="405130" y="593344"/>
                    <a:pt x="389509" y="636397"/>
                  </a:cubicBezTo>
                  <a:cubicBezTo>
                    <a:pt x="369189" y="692150"/>
                    <a:pt x="339725" y="776097"/>
                    <a:pt x="322580" y="829691"/>
                  </a:cubicBezTo>
                  <a:cubicBezTo>
                    <a:pt x="310515" y="867410"/>
                    <a:pt x="299974" y="911225"/>
                    <a:pt x="294005" y="926846"/>
                  </a:cubicBezTo>
                  <a:cubicBezTo>
                    <a:pt x="291973" y="932053"/>
                    <a:pt x="291211" y="933831"/>
                    <a:pt x="289179" y="936879"/>
                  </a:cubicBezTo>
                  <a:cubicBezTo>
                    <a:pt x="287147" y="940054"/>
                    <a:pt x="284734" y="942975"/>
                    <a:pt x="282067" y="945515"/>
                  </a:cubicBezTo>
                  <a:cubicBezTo>
                    <a:pt x="279400" y="948055"/>
                    <a:pt x="276352" y="950468"/>
                    <a:pt x="273177" y="952246"/>
                  </a:cubicBezTo>
                  <a:cubicBezTo>
                    <a:pt x="270002" y="954151"/>
                    <a:pt x="266446" y="955548"/>
                    <a:pt x="262890" y="956564"/>
                  </a:cubicBezTo>
                  <a:cubicBezTo>
                    <a:pt x="259334" y="957580"/>
                    <a:pt x="255524" y="958088"/>
                    <a:pt x="251841" y="958215"/>
                  </a:cubicBezTo>
                  <a:cubicBezTo>
                    <a:pt x="248158" y="958342"/>
                    <a:pt x="244348" y="958088"/>
                    <a:pt x="240792" y="957326"/>
                  </a:cubicBezTo>
                  <a:cubicBezTo>
                    <a:pt x="237109" y="956564"/>
                    <a:pt x="233426" y="955421"/>
                    <a:pt x="230124" y="953770"/>
                  </a:cubicBezTo>
                  <a:cubicBezTo>
                    <a:pt x="226822" y="952246"/>
                    <a:pt x="223647" y="950087"/>
                    <a:pt x="220853" y="947801"/>
                  </a:cubicBezTo>
                  <a:cubicBezTo>
                    <a:pt x="218059" y="945388"/>
                    <a:pt x="215392" y="942594"/>
                    <a:pt x="213106" y="939673"/>
                  </a:cubicBezTo>
                  <a:cubicBezTo>
                    <a:pt x="210947" y="936752"/>
                    <a:pt x="208915" y="933450"/>
                    <a:pt x="207518" y="930021"/>
                  </a:cubicBezTo>
                  <a:cubicBezTo>
                    <a:pt x="206121" y="926592"/>
                    <a:pt x="205105" y="923036"/>
                    <a:pt x="204470" y="919353"/>
                  </a:cubicBezTo>
                  <a:cubicBezTo>
                    <a:pt x="203835" y="915670"/>
                    <a:pt x="203708" y="911860"/>
                    <a:pt x="204089" y="908177"/>
                  </a:cubicBezTo>
                  <a:cubicBezTo>
                    <a:pt x="204470" y="904494"/>
                    <a:pt x="204470" y="902589"/>
                    <a:pt x="206375" y="897255"/>
                  </a:cubicBezTo>
                  <a:cubicBezTo>
                    <a:pt x="212471" y="880237"/>
                    <a:pt x="243078" y="824484"/>
                    <a:pt x="260096" y="794512"/>
                  </a:cubicBezTo>
                  <a:cubicBezTo>
                    <a:pt x="273685" y="770382"/>
                    <a:pt x="291465" y="742315"/>
                    <a:pt x="299212" y="730377"/>
                  </a:cubicBezTo>
                  <a:cubicBezTo>
                    <a:pt x="302387" y="725551"/>
                    <a:pt x="303403" y="723392"/>
                    <a:pt x="306070" y="720471"/>
                  </a:cubicBezTo>
                  <a:cubicBezTo>
                    <a:pt x="308737" y="717423"/>
                    <a:pt x="311785" y="714756"/>
                    <a:pt x="315087" y="712470"/>
                  </a:cubicBezTo>
                  <a:cubicBezTo>
                    <a:pt x="318389" y="710184"/>
                    <a:pt x="322072" y="708279"/>
                    <a:pt x="325755" y="706882"/>
                  </a:cubicBezTo>
                  <a:cubicBezTo>
                    <a:pt x="329438" y="705485"/>
                    <a:pt x="333502" y="704469"/>
                    <a:pt x="337439" y="703961"/>
                  </a:cubicBezTo>
                  <a:cubicBezTo>
                    <a:pt x="341376" y="703453"/>
                    <a:pt x="345567" y="703453"/>
                    <a:pt x="349504" y="703961"/>
                  </a:cubicBezTo>
                  <a:cubicBezTo>
                    <a:pt x="353441" y="704469"/>
                    <a:pt x="357505" y="705485"/>
                    <a:pt x="361188" y="706882"/>
                  </a:cubicBezTo>
                  <a:cubicBezTo>
                    <a:pt x="364871" y="708279"/>
                    <a:pt x="368554" y="710184"/>
                    <a:pt x="371856" y="712470"/>
                  </a:cubicBezTo>
                  <a:cubicBezTo>
                    <a:pt x="375158" y="714756"/>
                    <a:pt x="378206" y="717423"/>
                    <a:pt x="380873" y="720471"/>
                  </a:cubicBezTo>
                  <a:cubicBezTo>
                    <a:pt x="383540" y="723392"/>
                    <a:pt x="385826" y="726821"/>
                    <a:pt x="387731" y="730377"/>
                  </a:cubicBezTo>
                  <a:cubicBezTo>
                    <a:pt x="389509" y="733933"/>
                    <a:pt x="391033" y="737743"/>
                    <a:pt x="391922" y="741553"/>
                  </a:cubicBezTo>
                  <a:cubicBezTo>
                    <a:pt x="392938" y="745363"/>
                    <a:pt x="393446" y="749554"/>
                    <a:pt x="393446" y="753491"/>
                  </a:cubicBezTo>
                  <a:cubicBezTo>
                    <a:pt x="393446" y="757555"/>
                    <a:pt x="393065" y="761619"/>
                    <a:pt x="392049" y="765556"/>
                  </a:cubicBezTo>
                  <a:cubicBezTo>
                    <a:pt x="391033" y="769366"/>
                    <a:pt x="389255" y="770890"/>
                    <a:pt x="387731" y="776732"/>
                  </a:cubicBezTo>
                  <a:cubicBezTo>
                    <a:pt x="382905" y="794512"/>
                    <a:pt x="376301" y="850011"/>
                    <a:pt x="369316" y="888492"/>
                  </a:cubicBezTo>
                  <a:cubicBezTo>
                    <a:pt x="361823" y="930021"/>
                    <a:pt x="350139" y="988695"/>
                    <a:pt x="343789" y="1017651"/>
                  </a:cubicBezTo>
                  <a:cubicBezTo>
                    <a:pt x="340614" y="1032383"/>
                    <a:pt x="338201" y="1042670"/>
                    <a:pt x="335915" y="1050798"/>
                  </a:cubicBezTo>
                  <a:cubicBezTo>
                    <a:pt x="334518" y="1055624"/>
                    <a:pt x="333883" y="1058672"/>
                    <a:pt x="332105" y="1062355"/>
                  </a:cubicBezTo>
                  <a:cubicBezTo>
                    <a:pt x="330327" y="1066038"/>
                    <a:pt x="328041" y="1069467"/>
                    <a:pt x="325501" y="1072642"/>
                  </a:cubicBezTo>
                  <a:cubicBezTo>
                    <a:pt x="322961" y="1075690"/>
                    <a:pt x="320040" y="1078611"/>
                    <a:pt x="316865" y="1081024"/>
                  </a:cubicBezTo>
                  <a:cubicBezTo>
                    <a:pt x="313690" y="1083437"/>
                    <a:pt x="310007" y="1085469"/>
                    <a:pt x="306324" y="1087120"/>
                  </a:cubicBezTo>
                  <a:cubicBezTo>
                    <a:pt x="302641" y="1088771"/>
                    <a:pt x="298577" y="1089914"/>
                    <a:pt x="294640" y="1090549"/>
                  </a:cubicBezTo>
                  <a:cubicBezTo>
                    <a:pt x="290703" y="1091184"/>
                    <a:pt x="286512" y="1091438"/>
                    <a:pt x="282448" y="1091057"/>
                  </a:cubicBezTo>
                  <a:cubicBezTo>
                    <a:pt x="278384" y="1090676"/>
                    <a:pt x="274320" y="1089914"/>
                    <a:pt x="270510" y="1088644"/>
                  </a:cubicBezTo>
                  <a:cubicBezTo>
                    <a:pt x="266700" y="1087374"/>
                    <a:pt x="263017" y="1085596"/>
                    <a:pt x="259588" y="1083437"/>
                  </a:cubicBezTo>
                  <a:cubicBezTo>
                    <a:pt x="256159" y="1081278"/>
                    <a:pt x="252857" y="1078611"/>
                    <a:pt x="250063" y="1075690"/>
                  </a:cubicBezTo>
                  <a:cubicBezTo>
                    <a:pt x="247269" y="1072769"/>
                    <a:pt x="244856" y="1069467"/>
                    <a:pt x="242824" y="1066038"/>
                  </a:cubicBezTo>
                  <a:cubicBezTo>
                    <a:pt x="240792" y="1062609"/>
                    <a:pt x="239141" y="1058672"/>
                    <a:pt x="237998" y="1054862"/>
                  </a:cubicBezTo>
                  <a:cubicBezTo>
                    <a:pt x="236855" y="1050925"/>
                    <a:pt x="236220" y="1046861"/>
                    <a:pt x="236093" y="1042797"/>
                  </a:cubicBezTo>
                  <a:cubicBezTo>
                    <a:pt x="235966" y="1038733"/>
                    <a:pt x="235458" y="1036701"/>
                    <a:pt x="236982" y="1030732"/>
                  </a:cubicBezTo>
                  <a:cubicBezTo>
                    <a:pt x="241935" y="1011047"/>
                    <a:pt x="291465" y="908939"/>
                    <a:pt x="290703" y="908558"/>
                  </a:cubicBezTo>
                  <a:cubicBezTo>
                    <a:pt x="290576" y="908431"/>
                    <a:pt x="287655" y="913892"/>
                    <a:pt x="287655" y="913892"/>
                  </a:cubicBezTo>
                  <a:cubicBezTo>
                    <a:pt x="287655" y="913892"/>
                    <a:pt x="291211" y="906653"/>
                    <a:pt x="293497" y="903351"/>
                  </a:cubicBezTo>
                  <a:cubicBezTo>
                    <a:pt x="295783" y="900176"/>
                    <a:pt x="298577" y="897001"/>
                    <a:pt x="301625" y="894461"/>
                  </a:cubicBezTo>
                  <a:cubicBezTo>
                    <a:pt x="304673" y="891921"/>
                    <a:pt x="308102" y="889635"/>
                    <a:pt x="311658" y="887857"/>
                  </a:cubicBezTo>
                  <a:cubicBezTo>
                    <a:pt x="315214" y="886079"/>
                    <a:pt x="319024" y="884555"/>
                    <a:pt x="322961" y="883666"/>
                  </a:cubicBezTo>
                  <a:cubicBezTo>
                    <a:pt x="326898" y="882777"/>
                    <a:pt x="330962" y="882396"/>
                    <a:pt x="335026" y="882523"/>
                  </a:cubicBezTo>
                  <a:cubicBezTo>
                    <a:pt x="338963" y="882650"/>
                    <a:pt x="343154" y="883158"/>
                    <a:pt x="346964" y="884174"/>
                  </a:cubicBezTo>
                  <a:cubicBezTo>
                    <a:pt x="350774" y="885190"/>
                    <a:pt x="354711" y="886714"/>
                    <a:pt x="358140" y="888619"/>
                  </a:cubicBezTo>
                  <a:cubicBezTo>
                    <a:pt x="361696" y="890524"/>
                    <a:pt x="364998" y="893064"/>
                    <a:pt x="367919" y="895731"/>
                  </a:cubicBezTo>
                  <a:cubicBezTo>
                    <a:pt x="370840" y="898398"/>
                    <a:pt x="373634" y="901573"/>
                    <a:pt x="375793" y="904875"/>
                  </a:cubicBezTo>
                  <a:cubicBezTo>
                    <a:pt x="377952" y="908177"/>
                    <a:pt x="379730" y="911860"/>
                    <a:pt x="381127" y="915670"/>
                  </a:cubicBezTo>
                  <a:cubicBezTo>
                    <a:pt x="382397" y="919353"/>
                    <a:pt x="383413" y="923417"/>
                    <a:pt x="383794" y="927354"/>
                  </a:cubicBezTo>
                  <a:cubicBezTo>
                    <a:pt x="384175" y="931291"/>
                    <a:pt x="384175" y="935482"/>
                    <a:pt x="383667" y="939419"/>
                  </a:cubicBezTo>
                  <a:cubicBezTo>
                    <a:pt x="383159" y="943356"/>
                    <a:pt x="382651" y="945388"/>
                    <a:pt x="380492" y="951103"/>
                  </a:cubicBezTo>
                  <a:cubicBezTo>
                    <a:pt x="374015" y="968756"/>
                    <a:pt x="343535" y="1030605"/>
                    <a:pt x="330962" y="1056513"/>
                  </a:cubicBezTo>
                  <a:cubicBezTo>
                    <a:pt x="323596" y="1071753"/>
                    <a:pt x="317754" y="1084199"/>
                    <a:pt x="312928" y="1092581"/>
                  </a:cubicBezTo>
                  <a:cubicBezTo>
                    <a:pt x="310134" y="1097407"/>
                    <a:pt x="308610" y="1100201"/>
                    <a:pt x="305816" y="1103503"/>
                  </a:cubicBezTo>
                  <a:cubicBezTo>
                    <a:pt x="303022" y="1106805"/>
                    <a:pt x="299720" y="1109980"/>
                    <a:pt x="296291" y="1112520"/>
                  </a:cubicBezTo>
                  <a:cubicBezTo>
                    <a:pt x="292862" y="1115060"/>
                    <a:pt x="288925" y="1117346"/>
                    <a:pt x="284988" y="1118997"/>
                  </a:cubicBezTo>
                  <a:cubicBezTo>
                    <a:pt x="281051" y="1120648"/>
                    <a:pt x="276733" y="1121918"/>
                    <a:pt x="272415" y="1122553"/>
                  </a:cubicBezTo>
                  <a:cubicBezTo>
                    <a:pt x="268097" y="1123188"/>
                    <a:pt x="263652" y="1123315"/>
                    <a:pt x="259334" y="1122934"/>
                  </a:cubicBezTo>
                  <a:cubicBezTo>
                    <a:pt x="255016" y="1122553"/>
                    <a:pt x="250571" y="1121664"/>
                    <a:pt x="246507" y="1120267"/>
                  </a:cubicBezTo>
                  <a:cubicBezTo>
                    <a:pt x="242443" y="1118870"/>
                    <a:pt x="238379" y="1116838"/>
                    <a:pt x="234696" y="1114552"/>
                  </a:cubicBezTo>
                  <a:cubicBezTo>
                    <a:pt x="231013" y="1112266"/>
                    <a:pt x="227584" y="1109472"/>
                    <a:pt x="224663" y="1106297"/>
                  </a:cubicBezTo>
                  <a:cubicBezTo>
                    <a:pt x="221742" y="1103122"/>
                    <a:pt x="219075" y="1099566"/>
                    <a:pt x="216916" y="1095756"/>
                  </a:cubicBezTo>
                  <a:cubicBezTo>
                    <a:pt x="214757" y="1091946"/>
                    <a:pt x="212979" y="1087882"/>
                    <a:pt x="211836" y="1083691"/>
                  </a:cubicBezTo>
                  <a:cubicBezTo>
                    <a:pt x="210693" y="1079500"/>
                    <a:pt x="209931" y="1075055"/>
                    <a:pt x="209804" y="1070737"/>
                  </a:cubicBezTo>
                  <a:cubicBezTo>
                    <a:pt x="209677" y="1066419"/>
                    <a:pt x="210058" y="1061974"/>
                    <a:pt x="210947" y="1057783"/>
                  </a:cubicBezTo>
                  <a:cubicBezTo>
                    <a:pt x="211836" y="1053592"/>
                    <a:pt x="211201" y="1050036"/>
                    <a:pt x="215138" y="1045337"/>
                  </a:cubicBezTo>
                  <a:cubicBezTo>
                    <a:pt x="227584" y="1030351"/>
                    <a:pt x="324866" y="978789"/>
                    <a:pt x="328295" y="982472"/>
                  </a:cubicBezTo>
                  <a:cubicBezTo>
                    <a:pt x="329311" y="983615"/>
                    <a:pt x="324104" y="989965"/>
                    <a:pt x="321437" y="993140"/>
                  </a:cubicBezTo>
                  <a:cubicBezTo>
                    <a:pt x="318770" y="996442"/>
                    <a:pt x="315595" y="999363"/>
                    <a:pt x="312166" y="1001903"/>
                  </a:cubicBezTo>
                  <a:cubicBezTo>
                    <a:pt x="308737" y="1004443"/>
                    <a:pt x="304927" y="1006475"/>
                    <a:pt x="301117" y="1008126"/>
                  </a:cubicBezTo>
                  <a:cubicBezTo>
                    <a:pt x="297180" y="1009777"/>
                    <a:pt x="293116" y="1011047"/>
                    <a:pt x="288925" y="1011682"/>
                  </a:cubicBezTo>
                  <a:cubicBezTo>
                    <a:pt x="284734" y="1012317"/>
                    <a:pt x="280416" y="1012444"/>
                    <a:pt x="276225" y="1012063"/>
                  </a:cubicBezTo>
                  <a:cubicBezTo>
                    <a:pt x="272034" y="1011682"/>
                    <a:pt x="267716" y="1010793"/>
                    <a:pt x="263779" y="1009396"/>
                  </a:cubicBezTo>
                  <a:cubicBezTo>
                    <a:pt x="259842" y="1007999"/>
                    <a:pt x="255905" y="1006221"/>
                    <a:pt x="252349" y="1003935"/>
                  </a:cubicBezTo>
                  <a:cubicBezTo>
                    <a:pt x="248793" y="1001649"/>
                    <a:pt x="245491" y="998855"/>
                    <a:pt x="242570" y="995807"/>
                  </a:cubicBezTo>
                  <a:cubicBezTo>
                    <a:pt x="239649" y="992759"/>
                    <a:pt x="237109" y="989330"/>
                    <a:pt x="235077" y="985647"/>
                  </a:cubicBezTo>
                  <a:cubicBezTo>
                    <a:pt x="233045" y="981964"/>
                    <a:pt x="231267" y="977900"/>
                    <a:pt x="230124" y="973836"/>
                  </a:cubicBezTo>
                  <a:cubicBezTo>
                    <a:pt x="228981" y="969772"/>
                    <a:pt x="228346" y="965581"/>
                    <a:pt x="228219" y="961390"/>
                  </a:cubicBezTo>
                  <a:cubicBezTo>
                    <a:pt x="228092" y="957199"/>
                    <a:pt x="228473" y="952881"/>
                    <a:pt x="229362" y="948690"/>
                  </a:cubicBezTo>
                  <a:cubicBezTo>
                    <a:pt x="230251" y="944626"/>
                    <a:pt x="229870" y="937641"/>
                    <a:pt x="233426" y="936625"/>
                  </a:cubicBezTo>
                  <a:cubicBezTo>
                    <a:pt x="243713" y="933577"/>
                    <a:pt x="311912" y="974852"/>
                    <a:pt x="319405" y="1003554"/>
                  </a:cubicBezTo>
                  <a:cubicBezTo>
                    <a:pt x="327279" y="1033780"/>
                    <a:pt x="281432" y="1098042"/>
                    <a:pt x="272415" y="1115695"/>
                  </a:cubicBezTo>
                  <a:cubicBezTo>
                    <a:pt x="269494" y="1121410"/>
                    <a:pt x="268351" y="1123442"/>
                    <a:pt x="265684" y="1126744"/>
                  </a:cubicBezTo>
                  <a:cubicBezTo>
                    <a:pt x="263017" y="1130046"/>
                    <a:pt x="259842" y="1133094"/>
                    <a:pt x="256540" y="1135761"/>
                  </a:cubicBezTo>
                  <a:cubicBezTo>
                    <a:pt x="253238" y="1138301"/>
                    <a:pt x="249428" y="1140587"/>
                    <a:pt x="245618" y="1142365"/>
                  </a:cubicBezTo>
                  <a:cubicBezTo>
                    <a:pt x="241681" y="1144143"/>
                    <a:pt x="237490" y="1145413"/>
                    <a:pt x="233299" y="1146175"/>
                  </a:cubicBezTo>
                  <a:cubicBezTo>
                    <a:pt x="229108" y="1146937"/>
                    <a:pt x="224663" y="1147191"/>
                    <a:pt x="220472" y="1146937"/>
                  </a:cubicBezTo>
                  <a:cubicBezTo>
                    <a:pt x="216154" y="1146683"/>
                    <a:pt x="211836" y="1145794"/>
                    <a:pt x="207772" y="1144524"/>
                  </a:cubicBezTo>
                  <a:cubicBezTo>
                    <a:pt x="203708" y="1143254"/>
                    <a:pt x="199771" y="1141349"/>
                    <a:pt x="196088" y="1139190"/>
                  </a:cubicBezTo>
                  <a:cubicBezTo>
                    <a:pt x="192405" y="1137031"/>
                    <a:pt x="188976" y="1134364"/>
                    <a:pt x="185928" y="1131316"/>
                  </a:cubicBezTo>
                  <a:cubicBezTo>
                    <a:pt x="182880" y="1128268"/>
                    <a:pt x="180213" y="1124839"/>
                    <a:pt x="178054" y="1121156"/>
                  </a:cubicBezTo>
                  <a:cubicBezTo>
                    <a:pt x="175895" y="1117473"/>
                    <a:pt x="174117" y="1113409"/>
                    <a:pt x="172847" y="1109345"/>
                  </a:cubicBezTo>
                  <a:cubicBezTo>
                    <a:pt x="171577" y="1105281"/>
                    <a:pt x="170815" y="1100963"/>
                    <a:pt x="170561" y="1096772"/>
                  </a:cubicBezTo>
                  <a:cubicBezTo>
                    <a:pt x="170307" y="1092454"/>
                    <a:pt x="170561" y="1088009"/>
                    <a:pt x="171323" y="1083818"/>
                  </a:cubicBezTo>
                  <a:cubicBezTo>
                    <a:pt x="172085" y="1079627"/>
                    <a:pt x="173609" y="1078611"/>
                    <a:pt x="175260" y="1071626"/>
                  </a:cubicBezTo>
                  <a:cubicBezTo>
                    <a:pt x="183769" y="1036066"/>
                    <a:pt x="212217" y="820674"/>
                    <a:pt x="227711" y="737743"/>
                  </a:cubicBezTo>
                  <a:cubicBezTo>
                    <a:pt x="236982" y="688213"/>
                    <a:pt x="247904" y="638302"/>
                    <a:pt x="253238" y="619506"/>
                  </a:cubicBezTo>
                  <a:cubicBezTo>
                    <a:pt x="255016" y="613410"/>
                    <a:pt x="255524" y="611378"/>
                    <a:pt x="257429" y="607695"/>
                  </a:cubicBezTo>
                  <a:cubicBezTo>
                    <a:pt x="259334" y="604012"/>
                    <a:pt x="261747" y="600456"/>
                    <a:pt x="264414" y="597281"/>
                  </a:cubicBezTo>
                  <a:cubicBezTo>
                    <a:pt x="267081" y="594106"/>
                    <a:pt x="270256" y="591312"/>
                    <a:pt x="273558" y="588899"/>
                  </a:cubicBezTo>
                  <a:cubicBezTo>
                    <a:pt x="276987" y="586486"/>
                    <a:pt x="280797" y="584327"/>
                    <a:pt x="284607" y="582803"/>
                  </a:cubicBezTo>
                  <a:cubicBezTo>
                    <a:pt x="288417" y="581279"/>
                    <a:pt x="292608" y="580263"/>
                    <a:pt x="296672" y="579628"/>
                  </a:cubicBezTo>
                  <a:cubicBezTo>
                    <a:pt x="300736" y="578993"/>
                    <a:pt x="305054" y="578993"/>
                    <a:pt x="309245" y="579374"/>
                  </a:cubicBezTo>
                  <a:cubicBezTo>
                    <a:pt x="313309" y="579755"/>
                    <a:pt x="317500" y="580771"/>
                    <a:pt x="321437" y="582168"/>
                  </a:cubicBezTo>
                  <a:cubicBezTo>
                    <a:pt x="325374" y="583565"/>
                    <a:pt x="329184" y="585597"/>
                    <a:pt x="332613" y="587883"/>
                  </a:cubicBezTo>
                  <a:cubicBezTo>
                    <a:pt x="336042" y="590169"/>
                    <a:pt x="339344" y="592963"/>
                    <a:pt x="342138" y="596011"/>
                  </a:cubicBezTo>
                  <a:cubicBezTo>
                    <a:pt x="344932" y="599059"/>
                    <a:pt x="347345" y="602615"/>
                    <a:pt x="349377" y="606171"/>
                  </a:cubicBezTo>
                  <a:cubicBezTo>
                    <a:pt x="351409" y="609854"/>
                    <a:pt x="353060" y="613791"/>
                    <a:pt x="354076" y="617728"/>
                  </a:cubicBezTo>
                  <a:cubicBezTo>
                    <a:pt x="355092" y="621792"/>
                    <a:pt x="355727" y="625983"/>
                    <a:pt x="355727" y="630174"/>
                  </a:cubicBezTo>
                  <a:cubicBezTo>
                    <a:pt x="355727" y="634365"/>
                    <a:pt x="356616" y="636524"/>
                    <a:pt x="354457" y="642620"/>
                  </a:cubicBezTo>
                  <a:cubicBezTo>
                    <a:pt x="346456" y="665607"/>
                    <a:pt x="287274" y="746252"/>
                    <a:pt x="256794" y="794766"/>
                  </a:cubicBezTo>
                  <a:cubicBezTo>
                    <a:pt x="229235" y="838581"/>
                    <a:pt x="191643" y="903732"/>
                    <a:pt x="179451" y="920877"/>
                  </a:cubicBezTo>
                  <a:cubicBezTo>
                    <a:pt x="176149" y="925576"/>
                    <a:pt x="175133" y="926846"/>
                    <a:pt x="172466" y="929386"/>
                  </a:cubicBezTo>
                  <a:cubicBezTo>
                    <a:pt x="169799" y="931926"/>
                    <a:pt x="166751" y="934212"/>
                    <a:pt x="163576" y="935990"/>
                  </a:cubicBezTo>
                  <a:cubicBezTo>
                    <a:pt x="160401" y="937768"/>
                    <a:pt x="156972" y="939292"/>
                    <a:pt x="153416" y="940308"/>
                  </a:cubicBezTo>
                  <a:cubicBezTo>
                    <a:pt x="149987" y="941324"/>
                    <a:pt x="146304" y="941959"/>
                    <a:pt x="142621" y="942086"/>
                  </a:cubicBezTo>
                  <a:cubicBezTo>
                    <a:pt x="138938" y="942213"/>
                    <a:pt x="135128" y="941959"/>
                    <a:pt x="131572" y="941197"/>
                  </a:cubicBezTo>
                  <a:cubicBezTo>
                    <a:pt x="128016" y="940435"/>
                    <a:pt x="124460" y="939292"/>
                    <a:pt x="121158" y="937768"/>
                  </a:cubicBezTo>
                  <a:cubicBezTo>
                    <a:pt x="117856" y="936244"/>
                    <a:pt x="114554" y="934085"/>
                    <a:pt x="111760" y="931799"/>
                  </a:cubicBezTo>
                  <a:cubicBezTo>
                    <a:pt x="108966" y="929513"/>
                    <a:pt x="106299" y="926719"/>
                    <a:pt x="104140" y="923798"/>
                  </a:cubicBezTo>
                  <a:cubicBezTo>
                    <a:pt x="101981" y="920877"/>
                    <a:pt x="100076" y="917575"/>
                    <a:pt x="98679" y="914273"/>
                  </a:cubicBezTo>
                  <a:cubicBezTo>
                    <a:pt x="97282" y="910971"/>
                    <a:pt x="96266" y="907288"/>
                    <a:pt x="95631" y="903732"/>
                  </a:cubicBezTo>
                  <a:cubicBezTo>
                    <a:pt x="94996" y="900176"/>
                    <a:pt x="94869" y="896366"/>
                    <a:pt x="95123" y="892683"/>
                  </a:cubicBezTo>
                  <a:cubicBezTo>
                    <a:pt x="95377" y="889000"/>
                    <a:pt x="96139" y="885317"/>
                    <a:pt x="97282" y="881888"/>
                  </a:cubicBezTo>
                  <a:cubicBezTo>
                    <a:pt x="98425" y="878459"/>
                    <a:pt x="100203" y="877697"/>
                    <a:pt x="102108" y="871855"/>
                  </a:cubicBezTo>
                  <a:cubicBezTo>
                    <a:pt x="111252" y="843153"/>
                    <a:pt x="143891" y="649986"/>
                    <a:pt x="147066" y="605028"/>
                  </a:cubicBezTo>
                  <a:cubicBezTo>
                    <a:pt x="148082" y="589915"/>
                    <a:pt x="144907" y="582168"/>
                    <a:pt x="146304" y="574548"/>
                  </a:cubicBezTo>
                  <a:cubicBezTo>
                    <a:pt x="147193" y="569722"/>
                    <a:pt x="148971" y="566801"/>
                    <a:pt x="150876" y="563245"/>
                  </a:cubicBezTo>
                  <a:cubicBezTo>
                    <a:pt x="152781" y="559689"/>
                    <a:pt x="155194" y="556260"/>
                    <a:pt x="157988" y="553339"/>
                  </a:cubicBezTo>
                  <a:cubicBezTo>
                    <a:pt x="160782" y="550418"/>
                    <a:pt x="163957" y="547624"/>
                    <a:pt x="167386" y="545465"/>
                  </a:cubicBezTo>
                  <a:cubicBezTo>
                    <a:pt x="170815" y="543306"/>
                    <a:pt x="174498" y="541401"/>
                    <a:pt x="178308" y="540131"/>
                  </a:cubicBezTo>
                  <a:cubicBezTo>
                    <a:pt x="182118" y="538734"/>
                    <a:pt x="186182" y="537845"/>
                    <a:pt x="190246" y="537464"/>
                  </a:cubicBezTo>
                  <a:cubicBezTo>
                    <a:pt x="194310" y="537083"/>
                    <a:pt x="198501" y="537083"/>
                    <a:pt x="202438" y="537718"/>
                  </a:cubicBezTo>
                  <a:cubicBezTo>
                    <a:pt x="206502" y="538353"/>
                    <a:pt x="210439" y="539496"/>
                    <a:pt x="214249" y="541020"/>
                  </a:cubicBezTo>
                  <a:cubicBezTo>
                    <a:pt x="217932" y="542544"/>
                    <a:pt x="221615" y="544449"/>
                    <a:pt x="224917" y="546862"/>
                  </a:cubicBezTo>
                  <a:cubicBezTo>
                    <a:pt x="228219" y="549275"/>
                    <a:pt x="231140" y="552196"/>
                    <a:pt x="233807" y="555244"/>
                  </a:cubicBezTo>
                  <a:cubicBezTo>
                    <a:pt x="236347" y="558292"/>
                    <a:pt x="238760" y="561848"/>
                    <a:pt x="240538" y="565404"/>
                  </a:cubicBezTo>
                  <a:cubicBezTo>
                    <a:pt x="242316" y="569087"/>
                    <a:pt x="243713" y="573024"/>
                    <a:pt x="244602" y="576961"/>
                  </a:cubicBezTo>
                  <a:cubicBezTo>
                    <a:pt x="245491" y="580898"/>
                    <a:pt x="245872" y="585089"/>
                    <a:pt x="245745" y="589153"/>
                  </a:cubicBezTo>
                  <a:cubicBezTo>
                    <a:pt x="245618" y="593217"/>
                    <a:pt x="245745" y="595122"/>
                    <a:pt x="243967" y="601218"/>
                  </a:cubicBezTo>
                  <a:cubicBezTo>
                    <a:pt x="237363" y="624586"/>
                    <a:pt x="191262" y="720471"/>
                    <a:pt x="173609" y="763270"/>
                  </a:cubicBezTo>
                  <a:cubicBezTo>
                    <a:pt x="162179" y="790956"/>
                    <a:pt x="152400" y="819531"/>
                    <a:pt x="146431" y="832358"/>
                  </a:cubicBezTo>
                  <a:cubicBezTo>
                    <a:pt x="144018" y="837438"/>
                    <a:pt x="143002" y="839597"/>
                    <a:pt x="140716" y="842772"/>
                  </a:cubicBezTo>
                  <a:cubicBezTo>
                    <a:pt x="138430" y="845947"/>
                    <a:pt x="135636" y="849122"/>
                    <a:pt x="132588" y="851662"/>
                  </a:cubicBezTo>
                  <a:cubicBezTo>
                    <a:pt x="129540" y="854202"/>
                    <a:pt x="126238" y="856488"/>
                    <a:pt x="122682" y="858266"/>
                  </a:cubicBezTo>
                  <a:cubicBezTo>
                    <a:pt x="119126" y="860044"/>
                    <a:pt x="115189" y="861314"/>
                    <a:pt x="111379" y="862203"/>
                  </a:cubicBezTo>
                  <a:cubicBezTo>
                    <a:pt x="107569" y="863092"/>
                    <a:pt x="103505" y="863473"/>
                    <a:pt x="99568" y="863473"/>
                  </a:cubicBezTo>
                  <a:cubicBezTo>
                    <a:pt x="95631" y="863473"/>
                    <a:pt x="91567" y="862838"/>
                    <a:pt x="87757" y="861822"/>
                  </a:cubicBezTo>
                  <a:cubicBezTo>
                    <a:pt x="83947" y="860806"/>
                    <a:pt x="80137" y="859282"/>
                    <a:pt x="76708" y="857377"/>
                  </a:cubicBezTo>
                  <a:cubicBezTo>
                    <a:pt x="73279" y="855472"/>
                    <a:pt x="69850" y="853059"/>
                    <a:pt x="66929" y="850392"/>
                  </a:cubicBezTo>
                  <a:cubicBezTo>
                    <a:pt x="64008" y="847725"/>
                    <a:pt x="61341" y="844677"/>
                    <a:pt x="59182" y="841375"/>
                  </a:cubicBezTo>
                  <a:cubicBezTo>
                    <a:pt x="57023" y="838073"/>
                    <a:pt x="55118" y="834390"/>
                    <a:pt x="53848" y="830707"/>
                  </a:cubicBezTo>
                  <a:cubicBezTo>
                    <a:pt x="52451" y="827024"/>
                    <a:pt x="51562" y="822960"/>
                    <a:pt x="51181" y="819023"/>
                  </a:cubicBezTo>
                  <a:cubicBezTo>
                    <a:pt x="50800" y="815086"/>
                    <a:pt x="50927" y="811149"/>
                    <a:pt x="51435" y="807212"/>
                  </a:cubicBezTo>
                  <a:cubicBezTo>
                    <a:pt x="51943" y="803275"/>
                    <a:pt x="52959" y="801624"/>
                    <a:pt x="54483" y="795655"/>
                  </a:cubicBezTo>
                  <a:cubicBezTo>
                    <a:pt x="59436" y="776224"/>
                    <a:pt x="78105" y="706755"/>
                    <a:pt x="85725" y="670179"/>
                  </a:cubicBezTo>
                  <a:cubicBezTo>
                    <a:pt x="91567" y="642112"/>
                    <a:pt x="94869" y="609092"/>
                    <a:pt x="98425" y="595249"/>
                  </a:cubicBezTo>
                  <a:cubicBezTo>
                    <a:pt x="99822" y="589788"/>
                    <a:pt x="100584" y="587502"/>
                    <a:pt x="102362" y="583946"/>
                  </a:cubicBezTo>
                  <a:cubicBezTo>
                    <a:pt x="104140" y="580390"/>
                    <a:pt x="106426" y="577088"/>
                    <a:pt x="108966" y="574040"/>
                  </a:cubicBezTo>
                  <a:cubicBezTo>
                    <a:pt x="111506" y="570992"/>
                    <a:pt x="114427" y="568071"/>
                    <a:pt x="117602" y="565785"/>
                  </a:cubicBezTo>
                  <a:cubicBezTo>
                    <a:pt x="120777" y="563499"/>
                    <a:pt x="124460" y="561594"/>
                    <a:pt x="128143" y="560070"/>
                  </a:cubicBezTo>
                  <a:cubicBezTo>
                    <a:pt x="131826" y="558546"/>
                    <a:pt x="135636" y="557530"/>
                    <a:pt x="139573" y="556895"/>
                  </a:cubicBezTo>
                  <a:cubicBezTo>
                    <a:pt x="143510" y="556260"/>
                    <a:pt x="147574" y="556260"/>
                    <a:pt x="151511" y="556641"/>
                  </a:cubicBezTo>
                  <a:cubicBezTo>
                    <a:pt x="155448" y="557022"/>
                    <a:pt x="159512" y="557911"/>
                    <a:pt x="163195" y="559181"/>
                  </a:cubicBezTo>
                  <a:cubicBezTo>
                    <a:pt x="167005" y="560451"/>
                    <a:pt x="170688" y="562229"/>
                    <a:pt x="173990" y="564388"/>
                  </a:cubicBezTo>
                  <a:cubicBezTo>
                    <a:pt x="177292" y="566547"/>
                    <a:pt x="180467" y="569214"/>
                    <a:pt x="183134" y="572135"/>
                  </a:cubicBezTo>
                  <a:cubicBezTo>
                    <a:pt x="185801" y="575056"/>
                    <a:pt x="188214" y="578358"/>
                    <a:pt x="190119" y="581787"/>
                  </a:cubicBezTo>
                  <a:cubicBezTo>
                    <a:pt x="192024" y="585216"/>
                    <a:pt x="193675" y="589026"/>
                    <a:pt x="194691" y="592836"/>
                  </a:cubicBezTo>
                  <a:cubicBezTo>
                    <a:pt x="195707" y="596646"/>
                    <a:pt x="196215" y="600710"/>
                    <a:pt x="196342" y="604647"/>
                  </a:cubicBezTo>
                  <a:cubicBezTo>
                    <a:pt x="196469" y="608584"/>
                    <a:pt x="196469" y="610362"/>
                    <a:pt x="195199" y="616585"/>
                  </a:cubicBezTo>
                  <a:cubicBezTo>
                    <a:pt x="190246" y="641223"/>
                    <a:pt x="155448" y="739267"/>
                    <a:pt x="140081" y="795528"/>
                  </a:cubicBezTo>
                  <a:cubicBezTo>
                    <a:pt x="126619" y="844804"/>
                    <a:pt x="112649" y="916178"/>
                    <a:pt x="106426" y="935482"/>
                  </a:cubicBezTo>
                  <a:cubicBezTo>
                    <a:pt x="104775" y="940689"/>
                    <a:pt x="104140" y="942086"/>
                    <a:pt x="102489" y="945134"/>
                  </a:cubicBezTo>
                  <a:cubicBezTo>
                    <a:pt x="100838" y="948182"/>
                    <a:pt x="98679" y="950976"/>
                    <a:pt x="96393" y="953516"/>
                  </a:cubicBezTo>
                  <a:cubicBezTo>
                    <a:pt x="94107" y="956056"/>
                    <a:pt x="91440" y="958342"/>
                    <a:pt x="88519" y="960247"/>
                  </a:cubicBezTo>
                  <a:cubicBezTo>
                    <a:pt x="85598" y="962152"/>
                    <a:pt x="82423" y="963676"/>
                    <a:pt x="79121" y="964819"/>
                  </a:cubicBezTo>
                  <a:cubicBezTo>
                    <a:pt x="75946" y="965962"/>
                    <a:pt x="72517" y="966597"/>
                    <a:pt x="69088" y="966978"/>
                  </a:cubicBezTo>
                  <a:cubicBezTo>
                    <a:pt x="65659" y="967359"/>
                    <a:pt x="62103" y="967232"/>
                    <a:pt x="58674" y="966724"/>
                  </a:cubicBezTo>
                  <a:cubicBezTo>
                    <a:pt x="55245" y="966216"/>
                    <a:pt x="51816" y="965327"/>
                    <a:pt x="48641" y="964057"/>
                  </a:cubicBezTo>
                  <a:cubicBezTo>
                    <a:pt x="45466" y="962787"/>
                    <a:pt x="42291" y="961009"/>
                    <a:pt x="39497" y="958977"/>
                  </a:cubicBezTo>
                  <a:cubicBezTo>
                    <a:pt x="36703" y="956945"/>
                    <a:pt x="34163" y="954659"/>
                    <a:pt x="32004" y="951992"/>
                  </a:cubicBezTo>
                  <a:cubicBezTo>
                    <a:pt x="29845" y="949325"/>
                    <a:pt x="27813" y="946277"/>
                    <a:pt x="26289" y="943229"/>
                  </a:cubicBezTo>
                  <a:cubicBezTo>
                    <a:pt x="24765" y="940181"/>
                    <a:pt x="23622" y="936752"/>
                    <a:pt x="22860" y="933450"/>
                  </a:cubicBezTo>
                  <a:cubicBezTo>
                    <a:pt x="22098" y="930148"/>
                    <a:pt x="21844" y="926592"/>
                    <a:pt x="21844" y="923163"/>
                  </a:cubicBezTo>
                  <a:cubicBezTo>
                    <a:pt x="21844" y="919734"/>
                    <a:pt x="21717" y="917702"/>
                    <a:pt x="23241" y="912876"/>
                  </a:cubicBezTo>
                  <a:cubicBezTo>
                    <a:pt x="27813" y="898271"/>
                    <a:pt x="44704" y="865505"/>
                    <a:pt x="65278" y="830580"/>
                  </a:cubicBezTo>
                  <a:cubicBezTo>
                    <a:pt x="104902" y="763143"/>
                    <a:pt x="199390" y="633730"/>
                    <a:pt x="257429" y="544195"/>
                  </a:cubicBezTo>
                  <a:cubicBezTo>
                    <a:pt x="307721" y="466725"/>
                    <a:pt x="377952" y="348361"/>
                    <a:pt x="394970" y="325247"/>
                  </a:cubicBezTo>
                  <a:cubicBezTo>
                    <a:pt x="398399" y="320675"/>
                    <a:pt x="399161" y="319659"/>
                    <a:pt x="401701" y="317373"/>
                  </a:cubicBezTo>
                  <a:cubicBezTo>
                    <a:pt x="404241" y="315087"/>
                    <a:pt x="407162" y="312928"/>
                    <a:pt x="410210" y="311277"/>
                  </a:cubicBezTo>
                  <a:cubicBezTo>
                    <a:pt x="413258" y="309626"/>
                    <a:pt x="416560" y="308229"/>
                    <a:pt x="419862" y="307340"/>
                  </a:cubicBezTo>
                  <a:cubicBezTo>
                    <a:pt x="423164" y="306451"/>
                    <a:pt x="426720" y="305816"/>
                    <a:pt x="430149" y="305816"/>
                  </a:cubicBezTo>
                  <a:cubicBezTo>
                    <a:pt x="433578" y="305816"/>
                    <a:pt x="437134" y="306197"/>
                    <a:pt x="440436" y="306959"/>
                  </a:cubicBezTo>
                  <a:cubicBezTo>
                    <a:pt x="443865" y="307721"/>
                    <a:pt x="447294" y="308864"/>
                    <a:pt x="450342" y="310388"/>
                  </a:cubicBezTo>
                  <a:cubicBezTo>
                    <a:pt x="453390" y="311912"/>
                    <a:pt x="456311" y="313944"/>
                    <a:pt x="458978" y="316103"/>
                  </a:cubicBezTo>
                  <a:cubicBezTo>
                    <a:pt x="461645" y="318389"/>
                    <a:pt x="464058" y="320929"/>
                    <a:pt x="466090" y="323723"/>
                  </a:cubicBezTo>
                  <a:cubicBezTo>
                    <a:pt x="468122" y="326517"/>
                    <a:pt x="469773" y="329692"/>
                    <a:pt x="471043" y="332867"/>
                  </a:cubicBezTo>
                  <a:cubicBezTo>
                    <a:pt x="472313" y="336042"/>
                    <a:pt x="473329" y="339471"/>
                    <a:pt x="473837" y="342900"/>
                  </a:cubicBezTo>
                  <a:cubicBezTo>
                    <a:pt x="474345" y="346329"/>
                    <a:pt x="474345" y="349885"/>
                    <a:pt x="473964" y="353314"/>
                  </a:cubicBezTo>
                  <a:cubicBezTo>
                    <a:pt x="473583" y="356743"/>
                    <a:pt x="472821" y="360172"/>
                    <a:pt x="471678" y="363474"/>
                  </a:cubicBezTo>
                  <a:cubicBezTo>
                    <a:pt x="470535" y="366776"/>
                    <a:pt x="469519" y="367538"/>
                    <a:pt x="467106" y="372872"/>
                  </a:cubicBezTo>
                  <a:cubicBezTo>
                    <a:pt x="455041" y="399542"/>
                    <a:pt x="391795" y="560197"/>
                    <a:pt x="364490" y="617601"/>
                  </a:cubicBezTo>
                  <a:cubicBezTo>
                    <a:pt x="349123" y="649859"/>
                    <a:pt x="332867" y="678434"/>
                    <a:pt x="324993" y="691642"/>
                  </a:cubicBezTo>
                  <a:cubicBezTo>
                    <a:pt x="321945" y="696595"/>
                    <a:pt x="320929" y="698627"/>
                    <a:pt x="318262" y="701675"/>
                  </a:cubicBezTo>
                  <a:cubicBezTo>
                    <a:pt x="315722" y="704723"/>
                    <a:pt x="312674" y="707517"/>
                    <a:pt x="309372" y="709803"/>
                  </a:cubicBezTo>
                  <a:cubicBezTo>
                    <a:pt x="306197" y="712089"/>
                    <a:pt x="302514" y="714121"/>
                    <a:pt x="298831" y="715518"/>
                  </a:cubicBezTo>
                  <a:cubicBezTo>
                    <a:pt x="295148" y="717042"/>
                    <a:pt x="291084" y="718058"/>
                    <a:pt x="287147" y="718566"/>
                  </a:cubicBezTo>
                  <a:cubicBezTo>
                    <a:pt x="283210" y="719074"/>
                    <a:pt x="279019" y="719201"/>
                    <a:pt x="275082" y="718820"/>
                  </a:cubicBezTo>
                  <a:cubicBezTo>
                    <a:pt x="271145" y="718439"/>
                    <a:pt x="267081" y="717423"/>
                    <a:pt x="263398" y="716026"/>
                  </a:cubicBezTo>
                  <a:cubicBezTo>
                    <a:pt x="259588" y="714629"/>
                    <a:pt x="255905" y="712724"/>
                    <a:pt x="252603" y="710565"/>
                  </a:cubicBezTo>
                  <a:cubicBezTo>
                    <a:pt x="249301" y="708406"/>
                    <a:pt x="246126" y="705739"/>
                    <a:pt x="243459" y="702818"/>
                  </a:cubicBezTo>
                  <a:cubicBezTo>
                    <a:pt x="240792" y="699897"/>
                    <a:pt x="238379" y="696468"/>
                    <a:pt x="236474" y="692912"/>
                  </a:cubicBezTo>
                  <a:cubicBezTo>
                    <a:pt x="234569" y="689356"/>
                    <a:pt x="233045" y="685546"/>
                    <a:pt x="232029" y="681736"/>
                  </a:cubicBezTo>
                  <a:cubicBezTo>
                    <a:pt x="231013" y="677926"/>
                    <a:pt x="230378" y="673735"/>
                    <a:pt x="230378" y="669798"/>
                  </a:cubicBezTo>
                  <a:cubicBezTo>
                    <a:pt x="230378" y="665861"/>
                    <a:pt x="230759" y="661797"/>
                    <a:pt x="231648" y="657860"/>
                  </a:cubicBezTo>
                  <a:cubicBezTo>
                    <a:pt x="232537" y="653923"/>
                    <a:pt x="232918" y="652272"/>
                    <a:pt x="235712" y="646430"/>
                  </a:cubicBezTo>
                  <a:cubicBezTo>
                    <a:pt x="246634" y="623570"/>
                    <a:pt x="306959" y="529336"/>
                    <a:pt x="335407" y="485267"/>
                  </a:cubicBezTo>
                  <a:cubicBezTo>
                    <a:pt x="355600" y="453898"/>
                    <a:pt x="379095" y="419227"/>
                    <a:pt x="388620" y="405892"/>
                  </a:cubicBezTo>
                  <a:cubicBezTo>
                    <a:pt x="391922" y="401320"/>
                    <a:pt x="392811" y="399542"/>
                    <a:pt x="395478" y="396748"/>
                  </a:cubicBezTo>
                  <a:cubicBezTo>
                    <a:pt x="398145" y="393954"/>
                    <a:pt x="401320" y="391414"/>
                    <a:pt x="404495" y="389382"/>
                  </a:cubicBezTo>
                  <a:cubicBezTo>
                    <a:pt x="407670" y="387350"/>
                    <a:pt x="411226" y="385572"/>
                    <a:pt x="414782" y="384429"/>
                  </a:cubicBezTo>
                  <a:cubicBezTo>
                    <a:pt x="418338" y="383159"/>
                    <a:pt x="422275" y="382524"/>
                    <a:pt x="426085" y="382143"/>
                  </a:cubicBezTo>
                  <a:cubicBezTo>
                    <a:pt x="429895" y="381762"/>
                    <a:pt x="433832" y="381889"/>
                    <a:pt x="437642" y="382524"/>
                  </a:cubicBezTo>
                  <a:cubicBezTo>
                    <a:pt x="441452" y="383159"/>
                    <a:pt x="445135" y="384175"/>
                    <a:pt x="448691" y="385699"/>
                  </a:cubicBezTo>
                  <a:cubicBezTo>
                    <a:pt x="452120" y="387223"/>
                    <a:pt x="455549" y="389128"/>
                    <a:pt x="458597" y="391414"/>
                  </a:cubicBezTo>
                  <a:cubicBezTo>
                    <a:pt x="461645" y="393700"/>
                    <a:pt x="464566" y="396494"/>
                    <a:pt x="466979" y="399415"/>
                  </a:cubicBezTo>
                  <a:cubicBezTo>
                    <a:pt x="469392" y="402336"/>
                    <a:pt x="471424" y="405765"/>
                    <a:pt x="473075" y="409194"/>
                  </a:cubicBezTo>
                  <a:cubicBezTo>
                    <a:pt x="474726" y="412623"/>
                    <a:pt x="475996" y="416433"/>
                    <a:pt x="476758" y="420116"/>
                  </a:cubicBezTo>
                  <a:cubicBezTo>
                    <a:pt x="477520" y="423799"/>
                    <a:pt x="477901" y="427736"/>
                    <a:pt x="477774" y="431546"/>
                  </a:cubicBezTo>
                  <a:cubicBezTo>
                    <a:pt x="477647" y="435356"/>
                    <a:pt x="477012" y="439166"/>
                    <a:pt x="475996" y="442849"/>
                  </a:cubicBezTo>
                  <a:cubicBezTo>
                    <a:pt x="474980" y="446532"/>
                    <a:pt x="473202" y="447802"/>
                    <a:pt x="471424" y="453517"/>
                  </a:cubicBezTo>
                  <a:cubicBezTo>
                    <a:pt x="464820" y="474599"/>
                    <a:pt x="449834" y="560070"/>
                    <a:pt x="440055" y="605790"/>
                  </a:cubicBezTo>
                  <a:cubicBezTo>
                    <a:pt x="432054" y="643255"/>
                    <a:pt x="421894" y="691515"/>
                    <a:pt x="417449" y="708025"/>
                  </a:cubicBezTo>
                  <a:cubicBezTo>
                    <a:pt x="415925" y="713359"/>
                    <a:pt x="415544" y="715264"/>
                    <a:pt x="414020" y="718566"/>
                  </a:cubicBezTo>
                  <a:cubicBezTo>
                    <a:pt x="412496" y="721868"/>
                    <a:pt x="410591" y="725043"/>
                    <a:pt x="408305" y="727964"/>
                  </a:cubicBezTo>
                  <a:cubicBezTo>
                    <a:pt x="406019" y="730885"/>
                    <a:pt x="403352" y="733552"/>
                    <a:pt x="400431" y="735838"/>
                  </a:cubicBezTo>
                  <a:cubicBezTo>
                    <a:pt x="397510" y="738124"/>
                    <a:pt x="394208" y="740029"/>
                    <a:pt x="390906" y="741553"/>
                  </a:cubicBezTo>
                  <a:cubicBezTo>
                    <a:pt x="387604" y="743077"/>
                    <a:pt x="383921" y="744093"/>
                    <a:pt x="380365" y="744728"/>
                  </a:cubicBezTo>
                  <a:cubicBezTo>
                    <a:pt x="376682" y="745363"/>
                    <a:pt x="372872" y="745617"/>
                    <a:pt x="369189" y="745363"/>
                  </a:cubicBezTo>
                  <a:cubicBezTo>
                    <a:pt x="365506" y="745109"/>
                    <a:pt x="361823" y="744474"/>
                    <a:pt x="358394" y="743331"/>
                  </a:cubicBezTo>
                  <a:cubicBezTo>
                    <a:pt x="354838" y="742188"/>
                    <a:pt x="351409" y="740664"/>
                    <a:pt x="348234" y="738759"/>
                  </a:cubicBezTo>
                  <a:cubicBezTo>
                    <a:pt x="345059" y="736854"/>
                    <a:pt x="342138" y="734441"/>
                    <a:pt x="339598" y="731901"/>
                  </a:cubicBezTo>
                  <a:cubicBezTo>
                    <a:pt x="337058" y="729234"/>
                    <a:pt x="334645" y="726313"/>
                    <a:pt x="332740" y="723138"/>
                  </a:cubicBezTo>
                  <a:cubicBezTo>
                    <a:pt x="330835" y="719963"/>
                    <a:pt x="329311" y="716534"/>
                    <a:pt x="328295" y="712978"/>
                  </a:cubicBezTo>
                  <a:cubicBezTo>
                    <a:pt x="327152" y="709422"/>
                    <a:pt x="326517" y="705739"/>
                    <a:pt x="326263" y="702056"/>
                  </a:cubicBezTo>
                  <a:cubicBezTo>
                    <a:pt x="326009" y="698373"/>
                    <a:pt x="325755" y="696595"/>
                    <a:pt x="327025" y="691007"/>
                  </a:cubicBezTo>
                  <a:cubicBezTo>
                    <a:pt x="331597" y="670814"/>
                    <a:pt x="362966" y="599567"/>
                    <a:pt x="380619" y="556006"/>
                  </a:cubicBezTo>
                  <a:cubicBezTo>
                    <a:pt x="397256" y="514985"/>
                    <a:pt x="421640" y="454279"/>
                    <a:pt x="429895" y="436880"/>
                  </a:cubicBezTo>
                  <a:cubicBezTo>
                    <a:pt x="432308" y="431800"/>
                    <a:pt x="432943" y="430276"/>
                    <a:pt x="434975" y="427355"/>
                  </a:cubicBezTo>
                  <a:cubicBezTo>
                    <a:pt x="437007" y="424434"/>
                    <a:pt x="439420" y="421640"/>
                    <a:pt x="442087" y="419227"/>
                  </a:cubicBezTo>
                  <a:cubicBezTo>
                    <a:pt x="444754" y="416814"/>
                    <a:pt x="447802" y="414782"/>
                    <a:pt x="450977" y="413131"/>
                  </a:cubicBezTo>
                  <a:cubicBezTo>
                    <a:pt x="454152" y="411480"/>
                    <a:pt x="457581" y="410210"/>
                    <a:pt x="461010" y="409321"/>
                  </a:cubicBezTo>
                  <a:cubicBezTo>
                    <a:pt x="464439" y="408432"/>
                    <a:pt x="468122" y="408051"/>
                    <a:pt x="471678" y="408051"/>
                  </a:cubicBezTo>
                  <a:cubicBezTo>
                    <a:pt x="475234" y="408051"/>
                    <a:pt x="479044" y="408559"/>
                    <a:pt x="482473" y="409448"/>
                  </a:cubicBezTo>
                  <a:cubicBezTo>
                    <a:pt x="485902" y="410337"/>
                    <a:pt x="489331" y="411607"/>
                    <a:pt x="492506" y="413258"/>
                  </a:cubicBezTo>
                  <a:cubicBezTo>
                    <a:pt x="495681" y="414909"/>
                    <a:pt x="498729" y="416941"/>
                    <a:pt x="501396" y="419354"/>
                  </a:cubicBezTo>
                  <a:cubicBezTo>
                    <a:pt x="504063" y="421767"/>
                    <a:pt x="506476" y="424561"/>
                    <a:pt x="508508" y="427482"/>
                  </a:cubicBezTo>
                  <a:cubicBezTo>
                    <a:pt x="510540" y="430403"/>
                    <a:pt x="512191" y="433705"/>
                    <a:pt x="513461" y="437007"/>
                  </a:cubicBezTo>
                  <a:cubicBezTo>
                    <a:pt x="514731" y="440309"/>
                    <a:pt x="515620" y="443865"/>
                    <a:pt x="516001" y="447421"/>
                  </a:cubicBezTo>
                  <a:cubicBezTo>
                    <a:pt x="516382" y="450977"/>
                    <a:pt x="516382" y="454660"/>
                    <a:pt x="516001" y="458216"/>
                  </a:cubicBezTo>
                  <a:cubicBezTo>
                    <a:pt x="515620" y="461772"/>
                    <a:pt x="514477" y="463423"/>
                    <a:pt x="513461" y="468630"/>
                  </a:cubicBezTo>
                  <a:cubicBezTo>
                    <a:pt x="510540" y="483997"/>
                    <a:pt x="510413" y="525018"/>
                    <a:pt x="500888" y="560324"/>
                  </a:cubicBezTo>
                  <a:cubicBezTo>
                    <a:pt x="486791" y="612775"/>
                    <a:pt x="442468" y="718947"/>
                    <a:pt x="423545" y="749300"/>
                  </a:cubicBezTo>
                  <a:cubicBezTo>
                    <a:pt x="416687" y="760349"/>
                    <a:pt x="409575" y="763778"/>
                    <a:pt x="405511" y="769493"/>
                  </a:cubicBezTo>
                  <a:cubicBezTo>
                    <a:pt x="402844" y="773303"/>
                    <a:pt x="402209" y="776478"/>
                    <a:pt x="400050" y="779526"/>
                  </a:cubicBezTo>
                  <a:cubicBezTo>
                    <a:pt x="397891" y="782574"/>
                    <a:pt x="395224" y="785495"/>
                    <a:pt x="392303" y="787908"/>
                  </a:cubicBezTo>
                  <a:cubicBezTo>
                    <a:pt x="389382" y="790321"/>
                    <a:pt x="386207" y="792480"/>
                    <a:pt x="382778" y="794258"/>
                  </a:cubicBezTo>
                  <a:cubicBezTo>
                    <a:pt x="379476" y="795909"/>
                    <a:pt x="375793" y="797306"/>
                    <a:pt x="372110" y="798195"/>
                  </a:cubicBezTo>
                  <a:cubicBezTo>
                    <a:pt x="368427" y="799084"/>
                    <a:pt x="364490" y="799465"/>
                    <a:pt x="360680" y="799338"/>
                  </a:cubicBezTo>
                  <a:cubicBezTo>
                    <a:pt x="356870" y="799211"/>
                    <a:pt x="353060" y="798830"/>
                    <a:pt x="349377" y="797814"/>
                  </a:cubicBezTo>
                  <a:cubicBezTo>
                    <a:pt x="345694" y="796798"/>
                    <a:pt x="342011" y="795274"/>
                    <a:pt x="338709" y="793496"/>
                  </a:cubicBezTo>
                  <a:cubicBezTo>
                    <a:pt x="335407" y="791718"/>
                    <a:pt x="332232" y="789432"/>
                    <a:pt x="329438" y="786892"/>
                  </a:cubicBezTo>
                  <a:cubicBezTo>
                    <a:pt x="326644" y="784352"/>
                    <a:pt x="324104" y="781304"/>
                    <a:pt x="321945" y="778129"/>
                  </a:cubicBezTo>
                  <a:cubicBezTo>
                    <a:pt x="319913" y="774954"/>
                    <a:pt x="318135" y="771525"/>
                    <a:pt x="316865" y="767969"/>
                  </a:cubicBezTo>
                  <a:cubicBezTo>
                    <a:pt x="315595" y="764413"/>
                    <a:pt x="314706" y="760603"/>
                    <a:pt x="314325" y="756793"/>
                  </a:cubicBezTo>
                  <a:cubicBezTo>
                    <a:pt x="313944" y="752983"/>
                    <a:pt x="313944" y="749173"/>
                    <a:pt x="314452" y="745363"/>
                  </a:cubicBezTo>
                  <a:cubicBezTo>
                    <a:pt x="314960" y="741680"/>
                    <a:pt x="314452" y="739140"/>
                    <a:pt x="317373" y="734314"/>
                  </a:cubicBezTo>
                  <a:cubicBezTo>
                    <a:pt x="327406" y="717804"/>
                    <a:pt x="413893" y="643001"/>
                    <a:pt x="416560" y="645033"/>
                  </a:cubicBezTo>
                  <a:cubicBezTo>
                    <a:pt x="417322" y="645668"/>
                    <a:pt x="413385" y="651891"/>
                    <a:pt x="411226" y="654812"/>
                  </a:cubicBezTo>
                  <a:cubicBezTo>
                    <a:pt x="409067" y="657860"/>
                    <a:pt x="406400" y="660527"/>
                    <a:pt x="403606" y="662940"/>
                  </a:cubicBezTo>
                  <a:cubicBezTo>
                    <a:pt x="400812" y="665353"/>
                    <a:pt x="397637" y="667512"/>
                    <a:pt x="394335" y="669163"/>
                  </a:cubicBezTo>
                  <a:cubicBezTo>
                    <a:pt x="391033" y="670814"/>
                    <a:pt x="387477" y="672084"/>
                    <a:pt x="383921" y="672973"/>
                  </a:cubicBezTo>
                  <a:cubicBezTo>
                    <a:pt x="380365" y="673862"/>
                    <a:pt x="376555" y="674116"/>
                    <a:pt x="372872" y="674116"/>
                  </a:cubicBezTo>
                  <a:cubicBezTo>
                    <a:pt x="369189" y="674116"/>
                    <a:pt x="365379" y="673481"/>
                    <a:pt x="361823" y="672592"/>
                  </a:cubicBezTo>
                  <a:cubicBezTo>
                    <a:pt x="358267" y="671576"/>
                    <a:pt x="354711" y="670179"/>
                    <a:pt x="351409" y="668401"/>
                  </a:cubicBezTo>
                  <a:cubicBezTo>
                    <a:pt x="348234" y="666623"/>
                    <a:pt x="345059" y="664464"/>
                    <a:pt x="342392" y="661924"/>
                  </a:cubicBezTo>
                  <a:cubicBezTo>
                    <a:pt x="339725" y="659511"/>
                    <a:pt x="337185" y="656590"/>
                    <a:pt x="335153" y="653542"/>
                  </a:cubicBezTo>
                  <a:cubicBezTo>
                    <a:pt x="333121" y="650494"/>
                    <a:pt x="331470" y="646938"/>
                    <a:pt x="330200" y="643509"/>
                  </a:cubicBezTo>
                  <a:cubicBezTo>
                    <a:pt x="328930" y="640080"/>
                    <a:pt x="328041" y="636397"/>
                    <a:pt x="327660" y="632714"/>
                  </a:cubicBezTo>
                  <a:cubicBezTo>
                    <a:pt x="327279" y="629031"/>
                    <a:pt x="327406" y="625221"/>
                    <a:pt x="327914" y="621538"/>
                  </a:cubicBezTo>
                  <a:cubicBezTo>
                    <a:pt x="328422" y="617855"/>
                    <a:pt x="328549" y="611251"/>
                    <a:pt x="330708" y="610870"/>
                  </a:cubicBezTo>
                  <a:cubicBezTo>
                    <a:pt x="336931" y="609727"/>
                    <a:pt x="377444" y="652780"/>
                    <a:pt x="380111" y="683260"/>
                  </a:cubicBezTo>
                  <a:cubicBezTo>
                    <a:pt x="384048" y="729107"/>
                    <a:pt x="321818" y="811657"/>
                    <a:pt x="297688" y="863854"/>
                  </a:cubicBezTo>
                  <a:cubicBezTo>
                    <a:pt x="279146" y="903986"/>
                    <a:pt x="256794" y="953643"/>
                    <a:pt x="247904" y="969899"/>
                  </a:cubicBezTo>
                  <a:cubicBezTo>
                    <a:pt x="245110" y="974979"/>
                    <a:pt x="244221" y="976630"/>
                    <a:pt x="241808" y="979551"/>
                  </a:cubicBezTo>
                  <a:cubicBezTo>
                    <a:pt x="239395" y="982472"/>
                    <a:pt x="236728" y="985266"/>
                    <a:pt x="233680" y="987552"/>
                  </a:cubicBezTo>
                  <a:cubicBezTo>
                    <a:pt x="230759" y="989838"/>
                    <a:pt x="227330" y="991743"/>
                    <a:pt x="223901" y="993267"/>
                  </a:cubicBezTo>
                  <a:cubicBezTo>
                    <a:pt x="220472" y="994791"/>
                    <a:pt x="216662" y="995934"/>
                    <a:pt x="212979" y="996569"/>
                  </a:cubicBezTo>
                  <a:cubicBezTo>
                    <a:pt x="209296" y="997204"/>
                    <a:pt x="205359" y="997331"/>
                    <a:pt x="201549" y="997077"/>
                  </a:cubicBezTo>
                  <a:cubicBezTo>
                    <a:pt x="197739" y="996823"/>
                    <a:pt x="193929" y="996061"/>
                    <a:pt x="190373" y="994918"/>
                  </a:cubicBezTo>
                  <a:cubicBezTo>
                    <a:pt x="186817" y="993775"/>
                    <a:pt x="183261" y="992124"/>
                    <a:pt x="180086" y="990092"/>
                  </a:cubicBezTo>
                  <a:cubicBezTo>
                    <a:pt x="176911" y="988060"/>
                    <a:pt x="173863" y="985520"/>
                    <a:pt x="171196" y="982853"/>
                  </a:cubicBezTo>
                  <a:cubicBezTo>
                    <a:pt x="168529" y="980186"/>
                    <a:pt x="166243" y="977011"/>
                    <a:pt x="164338" y="973836"/>
                  </a:cubicBezTo>
                  <a:cubicBezTo>
                    <a:pt x="162433" y="970534"/>
                    <a:pt x="160782" y="966978"/>
                    <a:pt x="159766" y="963422"/>
                  </a:cubicBezTo>
                  <a:cubicBezTo>
                    <a:pt x="158623" y="959739"/>
                    <a:pt x="157988" y="955929"/>
                    <a:pt x="157861" y="952119"/>
                  </a:cubicBezTo>
                  <a:cubicBezTo>
                    <a:pt x="157734" y="948309"/>
                    <a:pt x="157988" y="944499"/>
                    <a:pt x="158750" y="940816"/>
                  </a:cubicBezTo>
                  <a:cubicBezTo>
                    <a:pt x="159512" y="937133"/>
                    <a:pt x="161290" y="935863"/>
                    <a:pt x="162179" y="930021"/>
                  </a:cubicBezTo>
                  <a:cubicBezTo>
                    <a:pt x="165735" y="907923"/>
                    <a:pt x="162941" y="790448"/>
                    <a:pt x="163830" y="767080"/>
                  </a:cubicBezTo>
                  <a:cubicBezTo>
                    <a:pt x="164084" y="760603"/>
                    <a:pt x="163830" y="758825"/>
                    <a:pt x="164592" y="754761"/>
                  </a:cubicBezTo>
                  <a:cubicBezTo>
                    <a:pt x="165354" y="750697"/>
                    <a:pt x="166624" y="746633"/>
                    <a:pt x="168275" y="742950"/>
                  </a:cubicBezTo>
                  <a:cubicBezTo>
                    <a:pt x="169926" y="739140"/>
                    <a:pt x="172085" y="735584"/>
                    <a:pt x="174625" y="732282"/>
                  </a:cubicBezTo>
                  <a:cubicBezTo>
                    <a:pt x="177165" y="729107"/>
                    <a:pt x="180213" y="726059"/>
                    <a:pt x="183388" y="723519"/>
                  </a:cubicBezTo>
                  <a:cubicBezTo>
                    <a:pt x="186563" y="720979"/>
                    <a:pt x="190246" y="718693"/>
                    <a:pt x="193929" y="717042"/>
                  </a:cubicBezTo>
                  <a:cubicBezTo>
                    <a:pt x="197739" y="715391"/>
                    <a:pt x="201803" y="714121"/>
                    <a:pt x="205867" y="713359"/>
                  </a:cubicBezTo>
                  <a:cubicBezTo>
                    <a:pt x="209931" y="712597"/>
                    <a:pt x="214122" y="712343"/>
                    <a:pt x="218186" y="712597"/>
                  </a:cubicBezTo>
                  <a:cubicBezTo>
                    <a:pt x="222250" y="712851"/>
                    <a:pt x="226441" y="713613"/>
                    <a:pt x="230378" y="714883"/>
                  </a:cubicBezTo>
                  <a:cubicBezTo>
                    <a:pt x="234315" y="716026"/>
                    <a:pt x="238125" y="717677"/>
                    <a:pt x="241681" y="719836"/>
                  </a:cubicBezTo>
                  <a:cubicBezTo>
                    <a:pt x="245237" y="721995"/>
                    <a:pt x="248539" y="724662"/>
                    <a:pt x="251460" y="727583"/>
                  </a:cubicBezTo>
                  <a:cubicBezTo>
                    <a:pt x="254381" y="730504"/>
                    <a:pt x="256921" y="733806"/>
                    <a:pt x="259080" y="737235"/>
                  </a:cubicBezTo>
                  <a:cubicBezTo>
                    <a:pt x="261239" y="740791"/>
                    <a:pt x="262890" y="744601"/>
                    <a:pt x="264160" y="748538"/>
                  </a:cubicBezTo>
                  <a:cubicBezTo>
                    <a:pt x="265430" y="752475"/>
                    <a:pt x="267335" y="754634"/>
                    <a:pt x="266446" y="760730"/>
                  </a:cubicBezTo>
                  <a:cubicBezTo>
                    <a:pt x="263398" y="782193"/>
                    <a:pt x="216408" y="859409"/>
                    <a:pt x="196342" y="900811"/>
                  </a:cubicBezTo>
                  <a:cubicBezTo>
                    <a:pt x="180594" y="933323"/>
                    <a:pt x="163957" y="973963"/>
                    <a:pt x="155321" y="988695"/>
                  </a:cubicBezTo>
                  <a:cubicBezTo>
                    <a:pt x="152146" y="994029"/>
                    <a:pt x="150749" y="995934"/>
                    <a:pt x="147955" y="998982"/>
                  </a:cubicBezTo>
                  <a:cubicBezTo>
                    <a:pt x="145161" y="1002030"/>
                    <a:pt x="141859" y="1004824"/>
                    <a:pt x="138430" y="1007110"/>
                  </a:cubicBezTo>
                  <a:cubicBezTo>
                    <a:pt x="135001" y="1009396"/>
                    <a:pt x="131064" y="1011428"/>
                    <a:pt x="127127" y="1012825"/>
                  </a:cubicBezTo>
                  <a:cubicBezTo>
                    <a:pt x="123190" y="1014222"/>
                    <a:pt x="118999" y="1015238"/>
                    <a:pt x="114808" y="1015619"/>
                  </a:cubicBezTo>
                  <a:cubicBezTo>
                    <a:pt x="110617" y="1016000"/>
                    <a:pt x="106299" y="1016000"/>
                    <a:pt x="102235" y="1015365"/>
                  </a:cubicBezTo>
                  <a:cubicBezTo>
                    <a:pt x="98044" y="1014730"/>
                    <a:pt x="93980" y="1013587"/>
                    <a:pt x="90043" y="1012063"/>
                  </a:cubicBezTo>
                  <a:cubicBezTo>
                    <a:pt x="86233" y="1010539"/>
                    <a:pt x="82423" y="1008507"/>
                    <a:pt x="78994" y="1006094"/>
                  </a:cubicBezTo>
                  <a:cubicBezTo>
                    <a:pt x="75565" y="1003681"/>
                    <a:pt x="72390" y="1000633"/>
                    <a:pt x="69723" y="997458"/>
                  </a:cubicBezTo>
                  <a:cubicBezTo>
                    <a:pt x="67056" y="994283"/>
                    <a:pt x="64770" y="990727"/>
                    <a:pt x="62865" y="987044"/>
                  </a:cubicBezTo>
                  <a:cubicBezTo>
                    <a:pt x="60960" y="983361"/>
                    <a:pt x="59436" y="979170"/>
                    <a:pt x="58547" y="975106"/>
                  </a:cubicBezTo>
                  <a:cubicBezTo>
                    <a:pt x="57658" y="971042"/>
                    <a:pt x="57150" y="966851"/>
                    <a:pt x="57277" y="962660"/>
                  </a:cubicBezTo>
                  <a:cubicBezTo>
                    <a:pt x="57404" y="958469"/>
                    <a:pt x="58039" y="954278"/>
                    <a:pt x="59055" y="950214"/>
                  </a:cubicBezTo>
                  <a:cubicBezTo>
                    <a:pt x="60198" y="946150"/>
                    <a:pt x="62103" y="944499"/>
                    <a:pt x="63754" y="938403"/>
                  </a:cubicBezTo>
                  <a:cubicBezTo>
                    <a:pt x="68961" y="919353"/>
                    <a:pt x="78613" y="837438"/>
                    <a:pt x="82931" y="817499"/>
                  </a:cubicBezTo>
                  <a:cubicBezTo>
                    <a:pt x="84328" y="810895"/>
                    <a:pt x="84836" y="808609"/>
                    <a:pt x="86487" y="804418"/>
                  </a:cubicBezTo>
                  <a:cubicBezTo>
                    <a:pt x="88138" y="800227"/>
                    <a:pt x="90424" y="796290"/>
                    <a:pt x="93091" y="792607"/>
                  </a:cubicBezTo>
                  <a:cubicBezTo>
                    <a:pt x="95758" y="788924"/>
                    <a:pt x="98933" y="785495"/>
                    <a:pt x="102362" y="782574"/>
                  </a:cubicBezTo>
                  <a:cubicBezTo>
                    <a:pt x="105791" y="779653"/>
                    <a:pt x="109601" y="777240"/>
                    <a:pt x="113665" y="775208"/>
                  </a:cubicBezTo>
                  <a:cubicBezTo>
                    <a:pt x="117729" y="773176"/>
                    <a:pt x="122047" y="771652"/>
                    <a:pt x="126492" y="770636"/>
                  </a:cubicBezTo>
                  <a:cubicBezTo>
                    <a:pt x="130937" y="769620"/>
                    <a:pt x="135509" y="769239"/>
                    <a:pt x="140081" y="769366"/>
                  </a:cubicBezTo>
                  <a:cubicBezTo>
                    <a:pt x="144526" y="769493"/>
                    <a:pt x="149225" y="770128"/>
                    <a:pt x="153543" y="771271"/>
                  </a:cubicBezTo>
                  <a:cubicBezTo>
                    <a:pt x="157861" y="772414"/>
                    <a:pt x="162179" y="774192"/>
                    <a:pt x="166116" y="776351"/>
                  </a:cubicBezTo>
                  <a:cubicBezTo>
                    <a:pt x="170053" y="778510"/>
                    <a:pt x="173736" y="781304"/>
                    <a:pt x="177038" y="784352"/>
                  </a:cubicBezTo>
                  <a:cubicBezTo>
                    <a:pt x="180340" y="787400"/>
                    <a:pt x="183388" y="790956"/>
                    <a:pt x="185801" y="794766"/>
                  </a:cubicBezTo>
                  <a:cubicBezTo>
                    <a:pt x="188341" y="798576"/>
                    <a:pt x="190373" y="802767"/>
                    <a:pt x="191897" y="806958"/>
                  </a:cubicBezTo>
                  <a:cubicBezTo>
                    <a:pt x="193421" y="811149"/>
                    <a:pt x="194437" y="815721"/>
                    <a:pt x="194818" y="820166"/>
                  </a:cubicBezTo>
                  <a:cubicBezTo>
                    <a:pt x="195199" y="824611"/>
                    <a:pt x="195580" y="826770"/>
                    <a:pt x="194437" y="833755"/>
                  </a:cubicBezTo>
                  <a:cubicBezTo>
                    <a:pt x="189865" y="860933"/>
                    <a:pt x="150622" y="971423"/>
                    <a:pt x="133477" y="1027684"/>
                  </a:cubicBezTo>
                  <a:cubicBezTo>
                    <a:pt x="120269" y="1070864"/>
                    <a:pt x="105791" y="1124331"/>
                    <a:pt x="99441" y="1142492"/>
                  </a:cubicBezTo>
                  <a:cubicBezTo>
                    <a:pt x="97409" y="1148207"/>
                    <a:pt x="96774" y="1150239"/>
                    <a:pt x="94869" y="1153668"/>
                  </a:cubicBezTo>
                  <a:cubicBezTo>
                    <a:pt x="92964" y="1157097"/>
                    <a:pt x="90424" y="1160399"/>
                    <a:pt x="87757" y="1163320"/>
                  </a:cubicBezTo>
                  <a:cubicBezTo>
                    <a:pt x="84963" y="1166241"/>
                    <a:pt x="81788" y="1168908"/>
                    <a:pt x="78486" y="1171067"/>
                  </a:cubicBezTo>
                  <a:cubicBezTo>
                    <a:pt x="75057" y="1173226"/>
                    <a:pt x="71374" y="1175131"/>
                    <a:pt x="67564" y="1176401"/>
                  </a:cubicBezTo>
                  <a:cubicBezTo>
                    <a:pt x="63754" y="1177671"/>
                    <a:pt x="59690" y="1178560"/>
                    <a:pt x="55753" y="1178941"/>
                  </a:cubicBezTo>
                  <a:cubicBezTo>
                    <a:pt x="51816" y="1179322"/>
                    <a:pt x="47625" y="1179195"/>
                    <a:pt x="43688" y="1178560"/>
                  </a:cubicBezTo>
                  <a:cubicBezTo>
                    <a:pt x="39751" y="1177925"/>
                    <a:pt x="35814" y="1176909"/>
                    <a:pt x="32131" y="1175385"/>
                  </a:cubicBezTo>
                  <a:cubicBezTo>
                    <a:pt x="28448" y="1173861"/>
                    <a:pt x="24765" y="1171829"/>
                    <a:pt x="21590" y="1169416"/>
                  </a:cubicBezTo>
                  <a:cubicBezTo>
                    <a:pt x="18415" y="1167003"/>
                    <a:pt x="15367" y="1164209"/>
                    <a:pt x="12827" y="1161161"/>
                  </a:cubicBezTo>
                  <a:cubicBezTo>
                    <a:pt x="10287" y="1158113"/>
                    <a:pt x="8001" y="1154557"/>
                    <a:pt x="6223" y="1151001"/>
                  </a:cubicBezTo>
                  <a:cubicBezTo>
                    <a:pt x="4445" y="1147445"/>
                    <a:pt x="3175" y="1143635"/>
                    <a:pt x="2286" y="1139698"/>
                  </a:cubicBezTo>
                  <a:cubicBezTo>
                    <a:pt x="1397" y="1135761"/>
                    <a:pt x="1016" y="1131697"/>
                    <a:pt x="1143" y="1127633"/>
                  </a:cubicBezTo>
                  <a:cubicBezTo>
                    <a:pt x="1270" y="1123696"/>
                    <a:pt x="0" y="1120775"/>
                    <a:pt x="2921" y="1115695"/>
                  </a:cubicBezTo>
                  <a:cubicBezTo>
                    <a:pt x="14097" y="1096518"/>
                    <a:pt x="133477" y="1007110"/>
                    <a:pt x="138303" y="1010793"/>
                  </a:cubicBezTo>
                  <a:cubicBezTo>
                    <a:pt x="139573" y="1011809"/>
                    <a:pt x="135763" y="1018286"/>
                    <a:pt x="133858" y="1021588"/>
                  </a:cubicBezTo>
                  <a:cubicBezTo>
                    <a:pt x="131953" y="1024890"/>
                    <a:pt x="129667" y="1028065"/>
                    <a:pt x="127000" y="1030859"/>
                  </a:cubicBezTo>
                  <a:cubicBezTo>
                    <a:pt x="124333" y="1033653"/>
                    <a:pt x="121285" y="1036193"/>
                    <a:pt x="118110" y="1038352"/>
                  </a:cubicBezTo>
                  <a:cubicBezTo>
                    <a:pt x="114935" y="1040384"/>
                    <a:pt x="111379" y="1042162"/>
                    <a:pt x="107696" y="1043432"/>
                  </a:cubicBezTo>
                  <a:cubicBezTo>
                    <a:pt x="104140" y="1044702"/>
                    <a:pt x="100203" y="1045464"/>
                    <a:pt x="96393" y="1045845"/>
                  </a:cubicBezTo>
                  <a:cubicBezTo>
                    <a:pt x="92583" y="1046226"/>
                    <a:pt x="88519" y="1046099"/>
                    <a:pt x="84709" y="1045464"/>
                  </a:cubicBezTo>
                  <a:cubicBezTo>
                    <a:pt x="80899" y="1044829"/>
                    <a:pt x="77089" y="1043940"/>
                    <a:pt x="73533" y="1042416"/>
                  </a:cubicBezTo>
                  <a:cubicBezTo>
                    <a:pt x="69977" y="1041019"/>
                    <a:pt x="66548" y="1038987"/>
                    <a:pt x="63500" y="1036701"/>
                  </a:cubicBezTo>
                  <a:cubicBezTo>
                    <a:pt x="60452" y="1034415"/>
                    <a:pt x="57404" y="1031748"/>
                    <a:pt x="54991" y="1028827"/>
                  </a:cubicBezTo>
                  <a:cubicBezTo>
                    <a:pt x="52578" y="1025906"/>
                    <a:pt x="50419" y="1022477"/>
                    <a:pt x="48768" y="1019048"/>
                  </a:cubicBezTo>
                  <a:cubicBezTo>
                    <a:pt x="47117" y="1015619"/>
                    <a:pt x="45847" y="1011809"/>
                    <a:pt x="44958" y="1008126"/>
                  </a:cubicBezTo>
                  <a:cubicBezTo>
                    <a:pt x="44069" y="1004316"/>
                    <a:pt x="43688" y="1000379"/>
                    <a:pt x="43815" y="996569"/>
                  </a:cubicBezTo>
                  <a:cubicBezTo>
                    <a:pt x="43942" y="992759"/>
                    <a:pt x="42291" y="987425"/>
                    <a:pt x="45593" y="985139"/>
                  </a:cubicBezTo>
                  <a:cubicBezTo>
                    <a:pt x="55626" y="978027"/>
                    <a:pt x="136271" y="984123"/>
                    <a:pt x="151765" y="1004951"/>
                  </a:cubicBezTo>
                  <a:cubicBezTo>
                    <a:pt x="166624" y="1025017"/>
                    <a:pt x="138938" y="1087374"/>
                    <a:pt x="140970" y="1104392"/>
                  </a:cubicBezTo>
                  <a:cubicBezTo>
                    <a:pt x="141732" y="1110488"/>
                    <a:pt x="144399" y="1112266"/>
                    <a:pt x="145415" y="1116457"/>
                  </a:cubicBezTo>
                  <a:cubicBezTo>
                    <a:pt x="146431" y="1120648"/>
                    <a:pt x="146812" y="1124966"/>
                    <a:pt x="146812" y="1129284"/>
                  </a:cubicBezTo>
                  <a:cubicBezTo>
                    <a:pt x="146812" y="1133602"/>
                    <a:pt x="146177" y="1137920"/>
                    <a:pt x="145034" y="1142111"/>
                  </a:cubicBezTo>
                  <a:cubicBezTo>
                    <a:pt x="144018" y="1146175"/>
                    <a:pt x="142367" y="1150366"/>
                    <a:pt x="140335" y="1154049"/>
                  </a:cubicBezTo>
                  <a:cubicBezTo>
                    <a:pt x="138303" y="1157859"/>
                    <a:pt x="135763" y="1161415"/>
                    <a:pt x="132842" y="1164590"/>
                  </a:cubicBezTo>
                  <a:cubicBezTo>
                    <a:pt x="130048" y="1167765"/>
                    <a:pt x="126746" y="1170559"/>
                    <a:pt x="123190" y="1172972"/>
                  </a:cubicBezTo>
                  <a:cubicBezTo>
                    <a:pt x="119634" y="1175385"/>
                    <a:pt x="115697" y="1177290"/>
                    <a:pt x="111633" y="1178814"/>
                  </a:cubicBezTo>
                  <a:cubicBezTo>
                    <a:pt x="107696" y="1180211"/>
                    <a:pt x="103378" y="1181227"/>
                    <a:pt x="99187" y="1181735"/>
                  </a:cubicBezTo>
                  <a:cubicBezTo>
                    <a:pt x="94996" y="1182243"/>
                    <a:pt x="90424" y="1182243"/>
                    <a:pt x="86233" y="1181608"/>
                  </a:cubicBezTo>
                  <a:cubicBezTo>
                    <a:pt x="82042" y="1180973"/>
                    <a:pt x="77724" y="1179830"/>
                    <a:pt x="73787" y="1178306"/>
                  </a:cubicBezTo>
                  <a:cubicBezTo>
                    <a:pt x="69850" y="1176782"/>
                    <a:pt x="65913" y="1174623"/>
                    <a:pt x="62484" y="1172210"/>
                  </a:cubicBezTo>
                  <a:cubicBezTo>
                    <a:pt x="59055" y="1169797"/>
                    <a:pt x="55753" y="1166749"/>
                    <a:pt x="52959" y="1163574"/>
                  </a:cubicBezTo>
                  <a:cubicBezTo>
                    <a:pt x="50165" y="1160399"/>
                    <a:pt x="45339" y="1158367"/>
                    <a:pt x="45720" y="1152906"/>
                  </a:cubicBezTo>
                  <a:cubicBezTo>
                    <a:pt x="47117" y="1129030"/>
                    <a:pt x="189357" y="969010"/>
                    <a:pt x="203962" y="971677"/>
                  </a:cubicBezTo>
                  <a:cubicBezTo>
                    <a:pt x="207137" y="972312"/>
                    <a:pt x="207137" y="978789"/>
                    <a:pt x="208026" y="982599"/>
                  </a:cubicBezTo>
                  <a:cubicBezTo>
                    <a:pt x="208915" y="986282"/>
                    <a:pt x="209423" y="990346"/>
                    <a:pt x="209296" y="994156"/>
                  </a:cubicBezTo>
                  <a:cubicBezTo>
                    <a:pt x="209169" y="997966"/>
                    <a:pt x="208661" y="1001903"/>
                    <a:pt x="207645" y="1005586"/>
                  </a:cubicBezTo>
                  <a:cubicBezTo>
                    <a:pt x="206629" y="1009269"/>
                    <a:pt x="205232" y="1012952"/>
                    <a:pt x="203454" y="1016381"/>
                  </a:cubicBezTo>
                  <a:cubicBezTo>
                    <a:pt x="201676" y="1019683"/>
                    <a:pt x="199263" y="1022985"/>
                    <a:pt x="196723" y="1025779"/>
                  </a:cubicBezTo>
                  <a:cubicBezTo>
                    <a:pt x="194183" y="1028573"/>
                    <a:pt x="191135" y="1031240"/>
                    <a:pt x="187960" y="1033399"/>
                  </a:cubicBezTo>
                  <a:cubicBezTo>
                    <a:pt x="184785" y="1035558"/>
                    <a:pt x="181229" y="1037336"/>
                    <a:pt x="177673" y="1038606"/>
                  </a:cubicBezTo>
                  <a:cubicBezTo>
                    <a:pt x="174117" y="1039876"/>
                    <a:pt x="170180" y="1040892"/>
                    <a:pt x="166370" y="1041273"/>
                  </a:cubicBezTo>
                  <a:cubicBezTo>
                    <a:pt x="162560" y="1041654"/>
                    <a:pt x="158623" y="1041654"/>
                    <a:pt x="154813" y="1041146"/>
                  </a:cubicBezTo>
                  <a:cubicBezTo>
                    <a:pt x="151003" y="1040638"/>
                    <a:pt x="147193" y="1039622"/>
                    <a:pt x="143637" y="1038225"/>
                  </a:cubicBezTo>
                  <a:cubicBezTo>
                    <a:pt x="140081" y="1036828"/>
                    <a:pt x="136652" y="1034796"/>
                    <a:pt x="133477" y="1032637"/>
                  </a:cubicBezTo>
                  <a:cubicBezTo>
                    <a:pt x="130302" y="1030351"/>
                    <a:pt x="127381" y="1027811"/>
                    <a:pt x="124841" y="1024890"/>
                  </a:cubicBezTo>
                  <a:cubicBezTo>
                    <a:pt x="122301" y="1021969"/>
                    <a:pt x="117094" y="1017905"/>
                    <a:pt x="118364" y="1015238"/>
                  </a:cubicBezTo>
                  <a:cubicBezTo>
                    <a:pt x="122301" y="1006983"/>
                    <a:pt x="217932" y="990981"/>
                    <a:pt x="227457" y="1005967"/>
                  </a:cubicBezTo>
                  <a:cubicBezTo>
                    <a:pt x="237998" y="1022731"/>
                    <a:pt x="154940" y="1109345"/>
                    <a:pt x="158115" y="1124331"/>
                  </a:cubicBezTo>
                  <a:cubicBezTo>
                    <a:pt x="159004" y="1128776"/>
                    <a:pt x="164846" y="1128522"/>
                    <a:pt x="167767" y="1131189"/>
                  </a:cubicBezTo>
                  <a:cubicBezTo>
                    <a:pt x="170688" y="1133856"/>
                    <a:pt x="173355" y="1136904"/>
                    <a:pt x="175514" y="1140206"/>
                  </a:cubicBezTo>
                  <a:cubicBezTo>
                    <a:pt x="177673" y="1143508"/>
                    <a:pt x="179451" y="1147191"/>
                    <a:pt x="180848" y="1150874"/>
                  </a:cubicBezTo>
                  <a:cubicBezTo>
                    <a:pt x="182118" y="1154557"/>
                    <a:pt x="183134" y="1158494"/>
                    <a:pt x="183515" y="1162431"/>
                  </a:cubicBezTo>
                  <a:cubicBezTo>
                    <a:pt x="183896" y="1166368"/>
                    <a:pt x="183896" y="1170432"/>
                    <a:pt x="183388" y="1174369"/>
                  </a:cubicBezTo>
                  <a:cubicBezTo>
                    <a:pt x="182880" y="1178306"/>
                    <a:pt x="181864" y="1182243"/>
                    <a:pt x="180340" y="1185926"/>
                  </a:cubicBezTo>
                  <a:cubicBezTo>
                    <a:pt x="178943" y="1189609"/>
                    <a:pt x="176911" y="1193165"/>
                    <a:pt x="174625" y="1196340"/>
                  </a:cubicBezTo>
                  <a:cubicBezTo>
                    <a:pt x="172339" y="1199515"/>
                    <a:pt x="169545" y="1202563"/>
                    <a:pt x="166624" y="1205103"/>
                  </a:cubicBezTo>
                  <a:cubicBezTo>
                    <a:pt x="163576" y="1207643"/>
                    <a:pt x="160274" y="1209929"/>
                    <a:pt x="156718" y="1211707"/>
                  </a:cubicBezTo>
                  <a:cubicBezTo>
                    <a:pt x="153162" y="1213485"/>
                    <a:pt x="149352" y="1214882"/>
                    <a:pt x="145542" y="1215771"/>
                  </a:cubicBezTo>
                  <a:cubicBezTo>
                    <a:pt x="141732" y="1216660"/>
                    <a:pt x="137668" y="1217041"/>
                    <a:pt x="133731" y="1217041"/>
                  </a:cubicBezTo>
                  <a:cubicBezTo>
                    <a:pt x="129794" y="1217041"/>
                    <a:pt x="125730" y="1216406"/>
                    <a:pt x="121920" y="1215390"/>
                  </a:cubicBezTo>
                  <a:cubicBezTo>
                    <a:pt x="118110" y="1214374"/>
                    <a:pt x="114427" y="1215009"/>
                    <a:pt x="110871" y="1210945"/>
                  </a:cubicBezTo>
                  <a:cubicBezTo>
                    <a:pt x="99822" y="1198118"/>
                    <a:pt x="83185" y="1136015"/>
                    <a:pt x="83439" y="1095121"/>
                  </a:cubicBezTo>
                  <a:cubicBezTo>
                    <a:pt x="83820" y="1048766"/>
                    <a:pt x="115824" y="969137"/>
                    <a:pt x="120904" y="947039"/>
                  </a:cubicBezTo>
                  <a:cubicBezTo>
                    <a:pt x="122301" y="940689"/>
                    <a:pt x="122047" y="938657"/>
                    <a:pt x="123444" y="934720"/>
                  </a:cubicBezTo>
                  <a:cubicBezTo>
                    <a:pt x="124714" y="930783"/>
                    <a:pt x="126746" y="926973"/>
                    <a:pt x="128905" y="923544"/>
                  </a:cubicBezTo>
                  <a:cubicBezTo>
                    <a:pt x="131191" y="920115"/>
                    <a:pt x="133858" y="916686"/>
                    <a:pt x="136779" y="913892"/>
                  </a:cubicBezTo>
                  <a:cubicBezTo>
                    <a:pt x="139827" y="910971"/>
                    <a:pt x="143256" y="908431"/>
                    <a:pt x="146812" y="906399"/>
                  </a:cubicBezTo>
                  <a:cubicBezTo>
                    <a:pt x="150368" y="904367"/>
                    <a:pt x="154305" y="902716"/>
                    <a:pt x="158242" y="901573"/>
                  </a:cubicBezTo>
                  <a:cubicBezTo>
                    <a:pt x="162179" y="900430"/>
                    <a:pt x="166497" y="899668"/>
                    <a:pt x="170688" y="899541"/>
                  </a:cubicBezTo>
                  <a:cubicBezTo>
                    <a:pt x="174879" y="899414"/>
                    <a:pt x="179070" y="899795"/>
                    <a:pt x="183134" y="900684"/>
                  </a:cubicBezTo>
                  <a:cubicBezTo>
                    <a:pt x="187198" y="901573"/>
                    <a:pt x="191262" y="902843"/>
                    <a:pt x="194945" y="904621"/>
                  </a:cubicBezTo>
                  <a:cubicBezTo>
                    <a:pt x="198628" y="906399"/>
                    <a:pt x="202311" y="908685"/>
                    <a:pt x="205486" y="911352"/>
                  </a:cubicBezTo>
                  <a:cubicBezTo>
                    <a:pt x="208661" y="914019"/>
                    <a:pt x="211709" y="917067"/>
                    <a:pt x="214122" y="920369"/>
                  </a:cubicBezTo>
                  <a:cubicBezTo>
                    <a:pt x="216535" y="923671"/>
                    <a:pt x="218694" y="927354"/>
                    <a:pt x="220218" y="931164"/>
                  </a:cubicBezTo>
                  <a:cubicBezTo>
                    <a:pt x="221869" y="934974"/>
                    <a:pt x="223012" y="939165"/>
                    <a:pt x="223647" y="943229"/>
                  </a:cubicBezTo>
                  <a:cubicBezTo>
                    <a:pt x="224282" y="947293"/>
                    <a:pt x="225171" y="949452"/>
                    <a:pt x="224155" y="955675"/>
                  </a:cubicBezTo>
                  <a:cubicBezTo>
                    <a:pt x="220853" y="977646"/>
                    <a:pt x="189611" y="1050163"/>
                    <a:pt x="172339" y="1100328"/>
                  </a:cubicBezTo>
                  <a:cubicBezTo>
                    <a:pt x="153797" y="1154303"/>
                    <a:pt x="126365" y="1247013"/>
                    <a:pt x="116840" y="1269365"/>
                  </a:cubicBezTo>
                  <a:cubicBezTo>
                    <a:pt x="114427" y="1275207"/>
                    <a:pt x="113538" y="1276731"/>
                    <a:pt x="111252" y="1279906"/>
                  </a:cubicBezTo>
                  <a:cubicBezTo>
                    <a:pt x="108966" y="1283208"/>
                    <a:pt x="106172" y="1286256"/>
                    <a:pt x="103251" y="1288796"/>
                  </a:cubicBezTo>
                  <a:cubicBezTo>
                    <a:pt x="100203" y="1291463"/>
                    <a:pt x="96901" y="1293749"/>
                    <a:pt x="93345" y="1295527"/>
                  </a:cubicBezTo>
                  <a:cubicBezTo>
                    <a:pt x="89789" y="1297305"/>
                    <a:pt x="85979" y="1298702"/>
                    <a:pt x="82169" y="1299591"/>
                  </a:cubicBezTo>
                  <a:cubicBezTo>
                    <a:pt x="78359" y="1300480"/>
                    <a:pt x="74168" y="1300988"/>
                    <a:pt x="70231" y="1300988"/>
                  </a:cubicBezTo>
                  <a:cubicBezTo>
                    <a:pt x="66294" y="1300988"/>
                    <a:pt x="62230" y="1300480"/>
                    <a:pt x="58420" y="1299464"/>
                  </a:cubicBezTo>
                  <a:cubicBezTo>
                    <a:pt x="54610" y="1298448"/>
                    <a:pt x="50800" y="1296924"/>
                    <a:pt x="47244" y="1295019"/>
                  </a:cubicBezTo>
                  <a:cubicBezTo>
                    <a:pt x="43815" y="1293114"/>
                    <a:pt x="40386" y="1290828"/>
                    <a:pt x="37465" y="1288161"/>
                  </a:cubicBezTo>
                  <a:cubicBezTo>
                    <a:pt x="34544" y="1285494"/>
                    <a:pt x="31877" y="1282446"/>
                    <a:pt x="29718" y="1279144"/>
                  </a:cubicBezTo>
                  <a:cubicBezTo>
                    <a:pt x="27559" y="1275842"/>
                    <a:pt x="25654" y="1272286"/>
                    <a:pt x="24257" y="1268603"/>
                  </a:cubicBezTo>
                  <a:cubicBezTo>
                    <a:pt x="22860" y="1264920"/>
                    <a:pt x="21844" y="1260856"/>
                    <a:pt x="21463" y="1256919"/>
                  </a:cubicBezTo>
                  <a:cubicBezTo>
                    <a:pt x="21082" y="1252982"/>
                    <a:pt x="21082" y="1248918"/>
                    <a:pt x="21590" y="1244981"/>
                  </a:cubicBezTo>
                  <a:cubicBezTo>
                    <a:pt x="22098" y="1241044"/>
                    <a:pt x="22606" y="1239266"/>
                    <a:pt x="24511" y="1233424"/>
                  </a:cubicBezTo>
                  <a:cubicBezTo>
                    <a:pt x="31623" y="1211961"/>
                    <a:pt x="73914" y="1109472"/>
                    <a:pt x="85217" y="1088136"/>
                  </a:cubicBezTo>
                  <a:cubicBezTo>
                    <a:pt x="88646" y="1081659"/>
                    <a:pt x="89916" y="1079754"/>
                    <a:pt x="92964" y="1076198"/>
                  </a:cubicBezTo>
                  <a:cubicBezTo>
                    <a:pt x="96012" y="1072515"/>
                    <a:pt x="99568" y="1069213"/>
                    <a:pt x="103378" y="1066419"/>
                  </a:cubicBezTo>
                  <a:cubicBezTo>
                    <a:pt x="107188" y="1063625"/>
                    <a:pt x="111506" y="1061212"/>
                    <a:pt x="115951" y="1059434"/>
                  </a:cubicBezTo>
                  <a:cubicBezTo>
                    <a:pt x="120269" y="1057656"/>
                    <a:pt x="124968" y="1056386"/>
                    <a:pt x="129667" y="1055624"/>
                  </a:cubicBezTo>
                  <a:cubicBezTo>
                    <a:pt x="134366" y="1054862"/>
                    <a:pt x="139319" y="1054735"/>
                    <a:pt x="144018" y="1055116"/>
                  </a:cubicBezTo>
                  <a:cubicBezTo>
                    <a:pt x="148717" y="1055497"/>
                    <a:pt x="153543" y="1056640"/>
                    <a:pt x="157988" y="1058164"/>
                  </a:cubicBezTo>
                  <a:cubicBezTo>
                    <a:pt x="162433" y="1059688"/>
                    <a:pt x="166878" y="1061974"/>
                    <a:pt x="170815" y="1064514"/>
                  </a:cubicBezTo>
                  <a:cubicBezTo>
                    <a:pt x="174752" y="1067054"/>
                    <a:pt x="178562" y="1070229"/>
                    <a:pt x="181737" y="1073658"/>
                  </a:cubicBezTo>
                  <a:cubicBezTo>
                    <a:pt x="185039" y="1077087"/>
                    <a:pt x="187960" y="1081024"/>
                    <a:pt x="190246" y="1085215"/>
                  </a:cubicBezTo>
                  <a:cubicBezTo>
                    <a:pt x="192532" y="1089406"/>
                    <a:pt x="194437" y="1093978"/>
                    <a:pt x="195707" y="1098550"/>
                  </a:cubicBezTo>
                  <a:cubicBezTo>
                    <a:pt x="196977" y="1103122"/>
                    <a:pt x="197612" y="1107948"/>
                    <a:pt x="197739" y="1112647"/>
                  </a:cubicBezTo>
                  <a:cubicBezTo>
                    <a:pt x="197866" y="1117346"/>
                    <a:pt x="197485" y="1122299"/>
                    <a:pt x="196469" y="1126871"/>
                  </a:cubicBezTo>
                  <a:cubicBezTo>
                    <a:pt x="195453" y="1131570"/>
                    <a:pt x="193675" y="1133602"/>
                    <a:pt x="191770" y="1140460"/>
                  </a:cubicBezTo>
                  <a:cubicBezTo>
                    <a:pt x="186182" y="1160018"/>
                    <a:pt x="173482" y="1220216"/>
                    <a:pt x="165735" y="1255268"/>
                  </a:cubicBezTo>
                  <a:cubicBezTo>
                    <a:pt x="159258" y="1284732"/>
                    <a:pt x="152654" y="1321181"/>
                    <a:pt x="148463" y="1336675"/>
                  </a:cubicBezTo>
                  <a:cubicBezTo>
                    <a:pt x="146812" y="1343025"/>
                    <a:pt x="146177" y="1345692"/>
                    <a:pt x="144145" y="1349883"/>
                  </a:cubicBezTo>
                  <a:cubicBezTo>
                    <a:pt x="142240" y="1354074"/>
                    <a:pt x="139573" y="1358011"/>
                    <a:pt x="136652" y="1361567"/>
                  </a:cubicBezTo>
                  <a:cubicBezTo>
                    <a:pt x="133731" y="1365123"/>
                    <a:pt x="130302" y="1368425"/>
                    <a:pt x="126619" y="1371219"/>
                  </a:cubicBezTo>
                  <a:cubicBezTo>
                    <a:pt x="122936" y="1374013"/>
                    <a:pt x="118745" y="1376426"/>
                    <a:pt x="114554" y="1378204"/>
                  </a:cubicBezTo>
                  <a:cubicBezTo>
                    <a:pt x="110363" y="1379982"/>
                    <a:pt x="105791" y="1381252"/>
                    <a:pt x="101219" y="1382014"/>
                  </a:cubicBezTo>
                  <a:cubicBezTo>
                    <a:pt x="96647" y="1382776"/>
                    <a:pt x="91948" y="1382903"/>
                    <a:pt x="87376" y="1382522"/>
                  </a:cubicBezTo>
                  <a:cubicBezTo>
                    <a:pt x="82804" y="1382141"/>
                    <a:pt x="78105" y="1381125"/>
                    <a:pt x="73787" y="1379728"/>
                  </a:cubicBezTo>
                  <a:cubicBezTo>
                    <a:pt x="69469" y="1378204"/>
                    <a:pt x="65151" y="1376172"/>
                    <a:pt x="61214" y="1373759"/>
                  </a:cubicBezTo>
                  <a:cubicBezTo>
                    <a:pt x="57277" y="1371346"/>
                    <a:pt x="53594" y="1368298"/>
                    <a:pt x="50419" y="1364996"/>
                  </a:cubicBezTo>
                  <a:cubicBezTo>
                    <a:pt x="47244" y="1361694"/>
                    <a:pt x="44450" y="1357884"/>
                    <a:pt x="42164" y="1353947"/>
                  </a:cubicBezTo>
                  <a:cubicBezTo>
                    <a:pt x="39878" y="1350010"/>
                    <a:pt x="37973" y="1345565"/>
                    <a:pt x="36703" y="1341120"/>
                  </a:cubicBezTo>
                  <a:cubicBezTo>
                    <a:pt x="35433" y="1336675"/>
                    <a:pt x="34544" y="1331976"/>
                    <a:pt x="34417" y="1327404"/>
                  </a:cubicBezTo>
                  <a:cubicBezTo>
                    <a:pt x="34290" y="1322832"/>
                    <a:pt x="32385" y="1319276"/>
                    <a:pt x="35560" y="1313561"/>
                  </a:cubicBezTo>
                  <a:cubicBezTo>
                    <a:pt x="47371" y="1292352"/>
                    <a:pt x="180086" y="1198499"/>
                    <a:pt x="186309" y="1203071"/>
                  </a:cubicBezTo>
                  <a:cubicBezTo>
                    <a:pt x="187960" y="1204214"/>
                    <a:pt x="184023" y="1211199"/>
                    <a:pt x="182245" y="1215009"/>
                  </a:cubicBezTo>
                  <a:cubicBezTo>
                    <a:pt x="180467" y="1218819"/>
                    <a:pt x="178181" y="1222502"/>
                    <a:pt x="175514" y="1225677"/>
                  </a:cubicBezTo>
                  <a:cubicBezTo>
                    <a:pt x="172847" y="1228979"/>
                    <a:pt x="169672" y="1231900"/>
                    <a:pt x="166370" y="1234440"/>
                  </a:cubicBezTo>
                  <a:cubicBezTo>
                    <a:pt x="163068" y="1236980"/>
                    <a:pt x="159258" y="1239139"/>
                    <a:pt x="155448" y="1240790"/>
                  </a:cubicBezTo>
                  <a:cubicBezTo>
                    <a:pt x="151638" y="1242441"/>
                    <a:pt x="147447" y="1243584"/>
                    <a:pt x="143383" y="1244219"/>
                  </a:cubicBezTo>
                  <a:cubicBezTo>
                    <a:pt x="139192" y="1244854"/>
                    <a:pt x="134874" y="1245108"/>
                    <a:pt x="130683" y="1244727"/>
                  </a:cubicBezTo>
                  <a:cubicBezTo>
                    <a:pt x="126492" y="1244346"/>
                    <a:pt x="122301" y="1243457"/>
                    <a:pt x="118364" y="1242187"/>
                  </a:cubicBezTo>
                  <a:cubicBezTo>
                    <a:pt x="114427" y="1240917"/>
                    <a:pt x="110490" y="1239012"/>
                    <a:pt x="106934" y="1236853"/>
                  </a:cubicBezTo>
                  <a:cubicBezTo>
                    <a:pt x="103378" y="1234567"/>
                    <a:pt x="100076" y="1231900"/>
                    <a:pt x="97155" y="1228852"/>
                  </a:cubicBezTo>
                  <a:cubicBezTo>
                    <a:pt x="94234" y="1225804"/>
                    <a:pt x="91694" y="1222375"/>
                    <a:pt x="89662" y="1218692"/>
                  </a:cubicBezTo>
                  <a:cubicBezTo>
                    <a:pt x="87630" y="1215136"/>
                    <a:pt x="85852" y="1211072"/>
                    <a:pt x="84709" y="1207135"/>
                  </a:cubicBezTo>
                  <a:cubicBezTo>
                    <a:pt x="83566" y="1203071"/>
                    <a:pt x="82804" y="1198880"/>
                    <a:pt x="82677" y="1194689"/>
                  </a:cubicBezTo>
                  <a:cubicBezTo>
                    <a:pt x="82550" y="1190498"/>
                    <a:pt x="80264" y="1185037"/>
                    <a:pt x="83693" y="1182116"/>
                  </a:cubicBezTo>
                  <a:cubicBezTo>
                    <a:pt x="93726" y="1173480"/>
                    <a:pt x="180467" y="1170305"/>
                    <a:pt x="192913" y="1189228"/>
                  </a:cubicBezTo>
                  <a:cubicBezTo>
                    <a:pt x="206121" y="1209294"/>
                    <a:pt x="150114" y="1287018"/>
                    <a:pt x="152146" y="1304925"/>
                  </a:cubicBezTo>
                  <a:cubicBezTo>
                    <a:pt x="152781" y="1310767"/>
                    <a:pt x="157226" y="1312037"/>
                    <a:pt x="159004" y="1315847"/>
                  </a:cubicBezTo>
                  <a:cubicBezTo>
                    <a:pt x="160782" y="1319784"/>
                    <a:pt x="162179" y="1323975"/>
                    <a:pt x="162941" y="1328166"/>
                  </a:cubicBezTo>
                  <a:cubicBezTo>
                    <a:pt x="163703" y="1332357"/>
                    <a:pt x="164084" y="1336802"/>
                    <a:pt x="163830" y="1341120"/>
                  </a:cubicBezTo>
                  <a:cubicBezTo>
                    <a:pt x="163576" y="1345438"/>
                    <a:pt x="162814" y="1349756"/>
                    <a:pt x="161544" y="1353820"/>
                  </a:cubicBezTo>
                  <a:cubicBezTo>
                    <a:pt x="160274" y="1357884"/>
                    <a:pt x="158496" y="1362075"/>
                    <a:pt x="156337" y="1365758"/>
                  </a:cubicBezTo>
                  <a:cubicBezTo>
                    <a:pt x="154178" y="1369441"/>
                    <a:pt x="151384" y="1372870"/>
                    <a:pt x="148463" y="1375918"/>
                  </a:cubicBezTo>
                  <a:cubicBezTo>
                    <a:pt x="145415" y="1378966"/>
                    <a:pt x="142113" y="1381760"/>
                    <a:pt x="138430" y="1384046"/>
                  </a:cubicBezTo>
                  <a:cubicBezTo>
                    <a:pt x="134747" y="1386332"/>
                    <a:pt x="130683" y="1388110"/>
                    <a:pt x="126619" y="1389380"/>
                  </a:cubicBezTo>
                  <a:cubicBezTo>
                    <a:pt x="122555" y="1390650"/>
                    <a:pt x="118237" y="1391539"/>
                    <a:pt x="113919" y="1391793"/>
                  </a:cubicBezTo>
                  <a:cubicBezTo>
                    <a:pt x="109601" y="1392047"/>
                    <a:pt x="105156" y="1391920"/>
                    <a:pt x="100965" y="1391158"/>
                  </a:cubicBezTo>
                  <a:cubicBezTo>
                    <a:pt x="96774" y="1390396"/>
                    <a:pt x="92583" y="1389126"/>
                    <a:pt x="88646" y="1387475"/>
                  </a:cubicBezTo>
                  <a:cubicBezTo>
                    <a:pt x="84709" y="1385697"/>
                    <a:pt x="80899" y="1383538"/>
                    <a:pt x="77470" y="1380871"/>
                  </a:cubicBezTo>
                  <a:cubicBezTo>
                    <a:pt x="74041" y="1378204"/>
                    <a:pt x="70358" y="1377188"/>
                    <a:pt x="68326" y="1371727"/>
                  </a:cubicBezTo>
                  <a:cubicBezTo>
                    <a:pt x="62738" y="1356614"/>
                    <a:pt x="66040" y="1305433"/>
                    <a:pt x="76200" y="1271397"/>
                  </a:cubicBezTo>
                  <a:cubicBezTo>
                    <a:pt x="88138" y="1231265"/>
                    <a:pt x="132461" y="1167384"/>
                    <a:pt x="143637" y="1148334"/>
                  </a:cubicBezTo>
                  <a:cubicBezTo>
                    <a:pt x="147066" y="1142365"/>
                    <a:pt x="147955" y="1140333"/>
                    <a:pt x="150749" y="1136904"/>
                  </a:cubicBezTo>
                  <a:cubicBezTo>
                    <a:pt x="153543" y="1133475"/>
                    <a:pt x="156845" y="1130300"/>
                    <a:pt x="160401" y="1127633"/>
                  </a:cubicBezTo>
                  <a:cubicBezTo>
                    <a:pt x="163957" y="1124966"/>
                    <a:pt x="167894" y="1122680"/>
                    <a:pt x="171958" y="1120902"/>
                  </a:cubicBezTo>
                  <a:cubicBezTo>
                    <a:pt x="176022" y="1119124"/>
                    <a:pt x="180467" y="1117981"/>
                    <a:pt x="184785" y="1117219"/>
                  </a:cubicBezTo>
                  <a:cubicBezTo>
                    <a:pt x="189103" y="1116457"/>
                    <a:pt x="193675" y="1116203"/>
                    <a:pt x="198120" y="1116584"/>
                  </a:cubicBezTo>
                  <a:cubicBezTo>
                    <a:pt x="202565" y="1116965"/>
                    <a:pt x="207010" y="1117854"/>
                    <a:pt x="211201" y="1119251"/>
                  </a:cubicBezTo>
                  <a:cubicBezTo>
                    <a:pt x="215392" y="1120648"/>
                    <a:pt x="219583" y="1122553"/>
                    <a:pt x="223393" y="1124966"/>
                  </a:cubicBezTo>
                  <a:cubicBezTo>
                    <a:pt x="227203" y="1127252"/>
                    <a:pt x="230759" y="1130173"/>
                    <a:pt x="233807" y="1133348"/>
                  </a:cubicBezTo>
                  <a:cubicBezTo>
                    <a:pt x="236855" y="1136523"/>
                    <a:pt x="239649" y="1140206"/>
                    <a:pt x="241808" y="1144016"/>
                  </a:cubicBezTo>
                  <a:cubicBezTo>
                    <a:pt x="244094" y="1147826"/>
                    <a:pt x="245872" y="1152017"/>
                    <a:pt x="247142" y="1156335"/>
                  </a:cubicBezTo>
                  <a:cubicBezTo>
                    <a:pt x="248412" y="1160526"/>
                    <a:pt x="249174" y="1165098"/>
                    <a:pt x="249301" y="1169543"/>
                  </a:cubicBezTo>
                  <a:cubicBezTo>
                    <a:pt x="249428" y="1173988"/>
                    <a:pt x="249174" y="1178560"/>
                    <a:pt x="248285" y="1182878"/>
                  </a:cubicBezTo>
                  <a:cubicBezTo>
                    <a:pt x="247396" y="1187196"/>
                    <a:pt x="246380" y="1188974"/>
                    <a:pt x="244094" y="1195578"/>
                  </a:cubicBezTo>
                  <a:cubicBezTo>
                    <a:pt x="236347" y="1218565"/>
                    <a:pt x="205867" y="1308100"/>
                    <a:pt x="190373" y="1350010"/>
                  </a:cubicBezTo>
                  <a:cubicBezTo>
                    <a:pt x="179578" y="1379220"/>
                    <a:pt x="167767" y="1409446"/>
                    <a:pt x="161671" y="1423670"/>
                  </a:cubicBezTo>
                  <a:cubicBezTo>
                    <a:pt x="159131" y="1429512"/>
                    <a:pt x="158242" y="1432179"/>
                    <a:pt x="155829" y="1435989"/>
                  </a:cubicBezTo>
                  <a:cubicBezTo>
                    <a:pt x="153416" y="1439799"/>
                    <a:pt x="150495" y="1443355"/>
                    <a:pt x="147193" y="1446530"/>
                  </a:cubicBezTo>
                  <a:cubicBezTo>
                    <a:pt x="143891" y="1449578"/>
                    <a:pt x="140208" y="1452372"/>
                    <a:pt x="136271" y="1454658"/>
                  </a:cubicBezTo>
                  <a:cubicBezTo>
                    <a:pt x="132334" y="1456944"/>
                    <a:pt x="128016" y="1458722"/>
                    <a:pt x="123698" y="1459992"/>
                  </a:cubicBezTo>
                  <a:cubicBezTo>
                    <a:pt x="119380" y="1461262"/>
                    <a:pt x="114681" y="1462024"/>
                    <a:pt x="110236" y="1462151"/>
                  </a:cubicBezTo>
                  <a:cubicBezTo>
                    <a:pt x="105791" y="1462278"/>
                    <a:pt x="101219" y="1461897"/>
                    <a:pt x="96774" y="1461008"/>
                  </a:cubicBezTo>
                  <a:cubicBezTo>
                    <a:pt x="92329" y="1460119"/>
                    <a:pt x="87884" y="1458595"/>
                    <a:pt x="83820" y="1456690"/>
                  </a:cubicBezTo>
                  <a:cubicBezTo>
                    <a:pt x="79756" y="1454785"/>
                    <a:pt x="75819" y="1452245"/>
                    <a:pt x="72263" y="1449324"/>
                  </a:cubicBezTo>
                  <a:cubicBezTo>
                    <a:pt x="68834" y="1446530"/>
                    <a:pt x="65532" y="1443101"/>
                    <a:pt x="62865" y="1439545"/>
                  </a:cubicBezTo>
                  <a:cubicBezTo>
                    <a:pt x="60198" y="1435989"/>
                    <a:pt x="57912" y="1431925"/>
                    <a:pt x="56134" y="1427734"/>
                  </a:cubicBezTo>
                  <a:cubicBezTo>
                    <a:pt x="54356" y="1423543"/>
                    <a:pt x="53086" y="1418971"/>
                    <a:pt x="52324" y="1414526"/>
                  </a:cubicBezTo>
                  <a:cubicBezTo>
                    <a:pt x="51562" y="1410081"/>
                    <a:pt x="51435" y="1405382"/>
                    <a:pt x="51816" y="1400937"/>
                  </a:cubicBezTo>
                  <a:cubicBezTo>
                    <a:pt x="52197" y="1396492"/>
                    <a:pt x="51181" y="1393698"/>
                    <a:pt x="54610" y="1387602"/>
                  </a:cubicBezTo>
                  <a:cubicBezTo>
                    <a:pt x="68834" y="1361821"/>
                    <a:pt x="222758" y="1218057"/>
                    <a:pt x="226949" y="1221105"/>
                  </a:cubicBezTo>
                  <a:cubicBezTo>
                    <a:pt x="227838" y="1221740"/>
                    <a:pt x="223901" y="1228471"/>
                    <a:pt x="221869" y="1231773"/>
                  </a:cubicBezTo>
                  <a:cubicBezTo>
                    <a:pt x="219710" y="1235075"/>
                    <a:pt x="217170" y="1238250"/>
                    <a:pt x="214376" y="1241044"/>
                  </a:cubicBezTo>
                  <a:cubicBezTo>
                    <a:pt x="211582" y="1243711"/>
                    <a:pt x="208280" y="1246251"/>
                    <a:pt x="204851" y="1248156"/>
                  </a:cubicBezTo>
                  <a:cubicBezTo>
                    <a:pt x="201422" y="1250061"/>
                    <a:pt x="197739" y="1251585"/>
                    <a:pt x="193929" y="1252728"/>
                  </a:cubicBezTo>
                  <a:cubicBezTo>
                    <a:pt x="190119" y="1253744"/>
                    <a:pt x="186182" y="1254506"/>
                    <a:pt x="182245" y="1254633"/>
                  </a:cubicBezTo>
                  <a:cubicBezTo>
                    <a:pt x="178308" y="1254760"/>
                    <a:pt x="174244" y="1254379"/>
                    <a:pt x="170434" y="1253617"/>
                  </a:cubicBezTo>
                  <a:cubicBezTo>
                    <a:pt x="166624" y="1252855"/>
                    <a:pt x="162687" y="1251458"/>
                    <a:pt x="159131" y="1249807"/>
                  </a:cubicBezTo>
                  <a:cubicBezTo>
                    <a:pt x="155575" y="1248156"/>
                    <a:pt x="152146" y="1245997"/>
                    <a:pt x="149098" y="1243457"/>
                  </a:cubicBezTo>
                  <a:cubicBezTo>
                    <a:pt x="146050" y="1241044"/>
                    <a:pt x="143256" y="1238123"/>
                    <a:pt x="140970" y="1234948"/>
                  </a:cubicBezTo>
                  <a:cubicBezTo>
                    <a:pt x="138557" y="1231773"/>
                    <a:pt x="136525" y="1228217"/>
                    <a:pt x="135001" y="1224661"/>
                  </a:cubicBezTo>
                  <a:cubicBezTo>
                    <a:pt x="133477" y="1220978"/>
                    <a:pt x="132334" y="1217168"/>
                    <a:pt x="131699" y="1213231"/>
                  </a:cubicBezTo>
                  <a:cubicBezTo>
                    <a:pt x="131064" y="1209294"/>
                    <a:pt x="130937" y="1205230"/>
                    <a:pt x="131318" y="1201293"/>
                  </a:cubicBezTo>
                  <a:cubicBezTo>
                    <a:pt x="131699" y="1197356"/>
                    <a:pt x="131318" y="1190117"/>
                    <a:pt x="133604" y="1189736"/>
                  </a:cubicBezTo>
                  <a:cubicBezTo>
                    <a:pt x="141351" y="1188212"/>
                    <a:pt x="205486" y="1265301"/>
                    <a:pt x="209169" y="1307084"/>
                  </a:cubicBezTo>
                  <a:cubicBezTo>
                    <a:pt x="212979" y="1350264"/>
                    <a:pt x="160147" y="1424686"/>
                    <a:pt x="151511" y="1445260"/>
                  </a:cubicBezTo>
                  <a:cubicBezTo>
                    <a:pt x="148971" y="1451229"/>
                    <a:pt x="148717" y="1453134"/>
                    <a:pt x="146685" y="1456690"/>
                  </a:cubicBezTo>
                  <a:cubicBezTo>
                    <a:pt x="144653" y="1460246"/>
                    <a:pt x="141986" y="1463675"/>
                    <a:pt x="139192" y="1466596"/>
                  </a:cubicBezTo>
                  <a:cubicBezTo>
                    <a:pt x="136271" y="1469517"/>
                    <a:pt x="132969" y="1472311"/>
                    <a:pt x="129540" y="1474470"/>
                  </a:cubicBezTo>
                  <a:cubicBezTo>
                    <a:pt x="126111" y="1476629"/>
                    <a:pt x="122301" y="1478534"/>
                    <a:pt x="118364" y="1479804"/>
                  </a:cubicBezTo>
                  <a:cubicBezTo>
                    <a:pt x="114427" y="1481074"/>
                    <a:pt x="110236" y="1481963"/>
                    <a:pt x="106045" y="1482344"/>
                  </a:cubicBezTo>
                  <a:cubicBezTo>
                    <a:pt x="101981" y="1482725"/>
                    <a:pt x="97663" y="1482471"/>
                    <a:pt x="93599" y="1481836"/>
                  </a:cubicBezTo>
                  <a:cubicBezTo>
                    <a:pt x="89535" y="1481201"/>
                    <a:pt x="85471" y="1480058"/>
                    <a:pt x="81661" y="1478407"/>
                  </a:cubicBezTo>
                  <a:cubicBezTo>
                    <a:pt x="77851" y="1476756"/>
                    <a:pt x="74168" y="1474724"/>
                    <a:pt x="70866" y="1472184"/>
                  </a:cubicBezTo>
                  <a:cubicBezTo>
                    <a:pt x="67564" y="1469771"/>
                    <a:pt x="64516" y="1466723"/>
                    <a:pt x="61976" y="1463548"/>
                  </a:cubicBezTo>
                  <a:cubicBezTo>
                    <a:pt x="59309" y="1460373"/>
                    <a:pt x="57023" y="1456690"/>
                    <a:pt x="55245" y="1453007"/>
                  </a:cubicBezTo>
                  <a:cubicBezTo>
                    <a:pt x="53467" y="1449324"/>
                    <a:pt x="52197" y="1445260"/>
                    <a:pt x="51308" y="1441196"/>
                  </a:cubicBezTo>
                  <a:cubicBezTo>
                    <a:pt x="50419" y="1437132"/>
                    <a:pt x="50165" y="1432941"/>
                    <a:pt x="50292" y="1428750"/>
                  </a:cubicBezTo>
                  <a:cubicBezTo>
                    <a:pt x="50419" y="1424686"/>
                    <a:pt x="50927" y="1422400"/>
                    <a:pt x="52324" y="1416431"/>
                  </a:cubicBezTo>
                  <a:cubicBezTo>
                    <a:pt x="56261" y="1399032"/>
                    <a:pt x="77089" y="1315847"/>
                    <a:pt x="81407" y="1315720"/>
                  </a:cubicBezTo>
                  <a:cubicBezTo>
                    <a:pt x="82423" y="1315720"/>
                    <a:pt x="82677" y="1321562"/>
                    <a:pt x="83566" y="1321562"/>
                  </a:cubicBezTo>
                  <a:cubicBezTo>
                    <a:pt x="84963" y="1321562"/>
                    <a:pt x="86868" y="1312418"/>
                    <a:pt x="89154" y="1308354"/>
                  </a:cubicBezTo>
                  <a:cubicBezTo>
                    <a:pt x="91567" y="1304163"/>
                    <a:pt x="94361" y="1300226"/>
                    <a:pt x="97663" y="1296797"/>
                  </a:cubicBezTo>
                  <a:cubicBezTo>
                    <a:pt x="100965" y="1293368"/>
                    <a:pt x="104775" y="1290193"/>
                    <a:pt x="108839" y="1287653"/>
                  </a:cubicBezTo>
                  <a:cubicBezTo>
                    <a:pt x="112903" y="1285113"/>
                    <a:pt x="117348" y="1282954"/>
                    <a:pt x="121793" y="1281430"/>
                  </a:cubicBezTo>
                  <a:cubicBezTo>
                    <a:pt x="126238" y="1279906"/>
                    <a:pt x="131064" y="1278763"/>
                    <a:pt x="135763" y="1278382"/>
                  </a:cubicBezTo>
                  <a:cubicBezTo>
                    <a:pt x="140462" y="1278001"/>
                    <a:pt x="145415" y="1278128"/>
                    <a:pt x="150114" y="1278890"/>
                  </a:cubicBezTo>
                  <a:cubicBezTo>
                    <a:pt x="154813" y="1279652"/>
                    <a:pt x="159512" y="1281049"/>
                    <a:pt x="163957" y="1282827"/>
                  </a:cubicBezTo>
                  <a:cubicBezTo>
                    <a:pt x="168402" y="1284732"/>
                    <a:pt x="172720" y="1287145"/>
                    <a:pt x="176530" y="1289939"/>
                  </a:cubicBezTo>
                  <a:cubicBezTo>
                    <a:pt x="180340" y="1292733"/>
                    <a:pt x="183896" y="1296162"/>
                    <a:pt x="186944" y="1299845"/>
                  </a:cubicBezTo>
                  <a:cubicBezTo>
                    <a:pt x="189992" y="1303528"/>
                    <a:pt x="192659" y="1307592"/>
                    <a:pt x="194691" y="1311910"/>
                  </a:cubicBezTo>
                  <a:cubicBezTo>
                    <a:pt x="196723" y="1316228"/>
                    <a:pt x="198247" y="1320800"/>
                    <a:pt x="199263" y="1325499"/>
                  </a:cubicBezTo>
                  <a:cubicBezTo>
                    <a:pt x="200279" y="1330198"/>
                    <a:pt x="200660" y="1335024"/>
                    <a:pt x="200533" y="1339850"/>
                  </a:cubicBezTo>
                  <a:cubicBezTo>
                    <a:pt x="200406" y="1344549"/>
                    <a:pt x="202184" y="1348740"/>
                    <a:pt x="198374" y="1354074"/>
                  </a:cubicBezTo>
                  <a:cubicBezTo>
                    <a:pt x="186055" y="1371473"/>
                    <a:pt x="70739" y="1431290"/>
                    <a:pt x="64897" y="1425956"/>
                  </a:cubicBezTo>
                  <a:cubicBezTo>
                    <a:pt x="63119" y="1424305"/>
                    <a:pt x="68072" y="1416939"/>
                    <a:pt x="70358" y="1412875"/>
                  </a:cubicBezTo>
                  <a:cubicBezTo>
                    <a:pt x="72644" y="1408811"/>
                    <a:pt x="75565" y="1404874"/>
                    <a:pt x="78867" y="1401445"/>
                  </a:cubicBezTo>
                  <a:cubicBezTo>
                    <a:pt x="82042" y="1398016"/>
                    <a:pt x="85852" y="1394968"/>
                    <a:pt x="89789" y="1392428"/>
                  </a:cubicBezTo>
                  <a:cubicBezTo>
                    <a:pt x="93726" y="1389888"/>
                    <a:pt x="98044" y="1387856"/>
                    <a:pt x="102489" y="1386332"/>
                  </a:cubicBezTo>
                  <a:cubicBezTo>
                    <a:pt x="106934" y="1384808"/>
                    <a:pt x="111760" y="1383792"/>
                    <a:pt x="116459" y="1383411"/>
                  </a:cubicBezTo>
                  <a:cubicBezTo>
                    <a:pt x="121158" y="1383030"/>
                    <a:pt x="125984" y="1383030"/>
                    <a:pt x="130556" y="1383792"/>
                  </a:cubicBezTo>
                  <a:cubicBezTo>
                    <a:pt x="135255" y="1384554"/>
                    <a:pt x="139954" y="1385951"/>
                    <a:pt x="144272" y="1387729"/>
                  </a:cubicBezTo>
                  <a:cubicBezTo>
                    <a:pt x="148590" y="1389507"/>
                    <a:pt x="152781" y="1391920"/>
                    <a:pt x="156591" y="1394714"/>
                  </a:cubicBezTo>
                  <a:cubicBezTo>
                    <a:pt x="160401" y="1397508"/>
                    <a:pt x="163830" y="1400810"/>
                    <a:pt x="166878" y="1404493"/>
                  </a:cubicBezTo>
                  <a:cubicBezTo>
                    <a:pt x="169799" y="1408049"/>
                    <a:pt x="172466" y="1412240"/>
                    <a:pt x="174498" y="1416431"/>
                  </a:cubicBezTo>
                  <a:cubicBezTo>
                    <a:pt x="176530" y="1420622"/>
                    <a:pt x="178054" y="1425194"/>
                    <a:pt x="179070" y="1429766"/>
                  </a:cubicBezTo>
                  <a:cubicBezTo>
                    <a:pt x="180086" y="1434338"/>
                    <a:pt x="180467" y="1439291"/>
                    <a:pt x="180340" y="1443990"/>
                  </a:cubicBezTo>
                  <a:cubicBezTo>
                    <a:pt x="180213" y="1448689"/>
                    <a:pt x="180467" y="1457579"/>
                    <a:pt x="178181" y="1457960"/>
                  </a:cubicBezTo>
                  <a:cubicBezTo>
                    <a:pt x="170815" y="1459357"/>
                    <a:pt x="104775" y="1358646"/>
                    <a:pt x="106934" y="1335024"/>
                  </a:cubicBezTo>
                  <a:cubicBezTo>
                    <a:pt x="107950" y="1324483"/>
                    <a:pt x="120523" y="1320165"/>
                    <a:pt x="125222" y="1313815"/>
                  </a:cubicBezTo>
                  <a:cubicBezTo>
                    <a:pt x="128651" y="1309243"/>
                    <a:pt x="130175" y="1305052"/>
                    <a:pt x="133350" y="1301242"/>
                  </a:cubicBezTo>
                  <a:cubicBezTo>
                    <a:pt x="136525" y="1297432"/>
                    <a:pt x="140335" y="1293876"/>
                    <a:pt x="144272" y="1290955"/>
                  </a:cubicBezTo>
                  <a:cubicBezTo>
                    <a:pt x="148209" y="1288034"/>
                    <a:pt x="152654" y="1285494"/>
                    <a:pt x="157226" y="1283589"/>
                  </a:cubicBezTo>
                  <a:cubicBezTo>
                    <a:pt x="161798" y="1281684"/>
                    <a:pt x="166751" y="1280287"/>
                    <a:pt x="171704" y="1279525"/>
                  </a:cubicBezTo>
                  <a:cubicBezTo>
                    <a:pt x="176657" y="1278763"/>
                    <a:pt x="181737" y="1278636"/>
                    <a:pt x="186690" y="1279017"/>
                  </a:cubicBezTo>
                  <a:cubicBezTo>
                    <a:pt x="191643" y="1279398"/>
                    <a:pt x="196723" y="1280541"/>
                    <a:pt x="201422" y="1282192"/>
                  </a:cubicBezTo>
                  <a:cubicBezTo>
                    <a:pt x="206121" y="1283843"/>
                    <a:pt x="210693" y="1286002"/>
                    <a:pt x="214884" y="1288669"/>
                  </a:cubicBezTo>
                  <a:cubicBezTo>
                    <a:pt x="219075" y="1291336"/>
                    <a:pt x="223012" y="1294638"/>
                    <a:pt x="226441" y="1298321"/>
                  </a:cubicBezTo>
                  <a:cubicBezTo>
                    <a:pt x="229870" y="1301877"/>
                    <a:pt x="232918" y="1306068"/>
                    <a:pt x="235331" y="1310386"/>
                  </a:cubicBezTo>
                  <a:cubicBezTo>
                    <a:pt x="237744" y="1314704"/>
                    <a:pt x="239776" y="1319403"/>
                    <a:pt x="241046" y="1324229"/>
                  </a:cubicBezTo>
                  <a:cubicBezTo>
                    <a:pt x="242443" y="1329055"/>
                    <a:pt x="243205" y="1334135"/>
                    <a:pt x="243332" y="1339088"/>
                  </a:cubicBezTo>
                  <a:cubicBezTo>
                    <a:pt x="243459" y="1344041"/>
                    <a:pt x="242951" y="1349121"/>
                    <a:pt x="241935" y="1353947"/>
                  </a:cubicBezTo>
                  <a:cubicBezTo>
                    <a:pt x="240919" y="1358773"/>
                    <a:pt x="239903" y="1360932"/>
                    <a:pt x="237109" y="1368171"/>
                  </a:cubicBezTo>
                  <a:cubicBezTo>
                    <a:pt x="227076" y="1394079"/>
                    <a:pt x="181229" y="1514602"/>
                    <a:pt x="161417" y="1542415"/>
                  </a:cubicBezTo>
                  <a:cubicBezTo>
                    <a:pt x="153797" y="1553083"/>
                    <a:pt x="145669" y="1555115"/>
                    <a:pt x="141097" y="1561084"/>
                  </a:cubicBezTo>
                  <a:cubicBezTo>
                    <a:pt x="137922" y="1565275"/>
                    <a:pt x="137287" y="1569466"/>
                    <a:pt x="134747" y="1573149"/>
                  </a:cubicBezTo>
                  <a:cubicBezTo>
                    <a:pt x="132207" y="1576832"/>
                    <a:pt x="129159" y="1580388"/>
                    <a:pt x="125730" y="1583309"/>
                  </a:cubicBezTo>
                  <a:cubicBezTo>
                    <a:pt x="122301" y="1586357"/>
                    <a:pt x="118491" y="1588897"/>
                    <a:pt x="114427" y="1591056"/>
                  </a:cubicBezTo>
                  <a:cubicBezTo>
                    <a:pt x="110490" y="1593088"/>
                    <a:pt x="106045" y="1594866"/>
                    <a:pt x="101727" y="1595882"/>
                  </a:cubicBezTo>
                  <a:cubicBezTo>
                    <a:pt x="97282" y="1597025"/>
                    <a:pt x="92710" y="1597533"/>
                    <a:pt x="88138" y="1597533"/>
                  </a:cubicBezTo>
                  <a:cubicBezTo>
                    <a:pt x="83566" y="1597533"/>
                    <a:pt x="78994" y="1597025"/>
                    <a:pt x="74549" y="1595882"/>
                  </a:cubicBezTo>
                  <a:cubicBezTo>
                    <a:pt x="70231" y="1594866"/>
                    <a:pt x="65786" y="1593088"/>
                    <a:pt x="61849" y="1591056"/>
                  </a:cubicBezTo>
                  <a:cubicBezTo>
                    <a:pt x="57785" y="1588897"/>
                    <a:pt x="53975" y="1586357"/>
                    <a:pt x="50546" y="1583309"/>
                  </a:cubicBezTo>
                  <a:cubicBezTo>
                    <a:pt x="47117" y="1580261"/>
                    <a:pt x="44069" y="1576705"/>
                    <a:pt x="41529" y="1573022"/>
                  </a:cubicBezTo>
                  <a:cubicBezTo>
                    <a:pt x="38989" y="1569339"/>
                    <a:pt x="36830" y="1565148"/>
                    <a:pt x="35179" y="1560957"/>
                  </a:cubicBezTo>
                  <a:cubicBezTo>
                    <a:pt x="33655" y="1556766"/>
                    <a:pt x="32512" y="1552194"/>
                    <a:pt x="32004" y="1547749"/>
                  </a:cubicBezTo>
                  <a:cubicBezTo>
                    <a:pt x="31496" y="1543304"/>
                    <a:pt x="31496" y="1538478"/>
                    <a:pt x="32004" y="1534033"/>
                  </a:cubicBezTo>
                  <a:cubicBezTo>
                    <a:pt x="32512" y="1529588"/>
                    <a:pt x="31115" y="1524889"/>
                    <a:pt x="35306" y="1520825"/>
                  </a:cubicBezTo>
                  <a:cubicBezTo>
                    <a:pt x="48133" y="1508379"/>
                    <a:pt x="155829" y="1485900"/>
                    <a:pt x="161163" y="1493012"/>
                  </a:cubicBezTo>
                  <a:cubicBezTo>
                    <a:pt x="162941" y="1495298"/>
                    <a:pt x="157353" y="1501394"/>
                    <a:pt x="154686" y="1505204"/>
                  </a:cubicBezTo>
                  <a:cubicBezTo>
                    <a:pt x="152146" y="1508887"/>
                    <a:pt x="148971" y="1512443"/>
                    <a:pt x="145542" y="1515491"/>
                  </a:cubicBezTo>
                  <a:cubicBezTo>
                    <a:pt x="142113" y="1518539"/>
                    <a:pt x="138303" y="1521206"/>
                    <a:pt x="134239" y="1523365"/>
                  </a:cubicBezTo>
                  <a:cubicBezTo>
                    <a:pt x="130175" y="1525524"/>
                    <a:pt x="125730" y="1527048"/>
                    <a:pt x="121285" y="1528191"/>
                  </a:cubicBezTo>
                  <a:cubicBezTo>
                    <a:pt x="116840" y="1529207"/>
                    <a:pt x="112141" y="1529842"/>
                    <a:pt x="107569" y="1529842"/>
                  </a:cubicBezTo>
                  <a:cubicBezTo>
                    <a:pt x="102997" y="1529842"/>
                    <a:pt x="98298" y="1529334"/>
                    <a:pt x="93853" y="1528191"/>
                  </a:cubicBezTo>
                  <a:cubicBezTo>
                    <a:pt x="89408" y="1527048"/>
                    <a:pt x="85090" y="1525397"/>
                    <a:pt x="81026" y="1523238"/>
                  </a:cubicBezTo>
                  <a:cubicBezTo>
                    <a:pt x="76962" y="1521079"/>
                    <a:pt x="73152" y="1518539"/>
                    <a:pt x="69723" y="1515491"/>
                  </a:cubicBezTo>
                  <a:cubicBezTo>
                    <a:pt x="66294" y="1512443"/>
                    <a:pt x="63246" y="1508887"/>
                    <a:pt x="60579" y="1505077"/>
                  </a:cubicBezTo>
                  <a:cubicBezTo>
                    <a:pt x="58039" y="1501267"/>
                    <a:pt x="55753" y="1497203"/>
                    <a:pt x="54102" y="1492885"/>
                  </a:cubicBezTo>
                  <a:cubicBezTo>
                    <a:pt x="52451" y="1488567"/>
                    <a:pt x="51308" y="1483995"/>
                    <a:pt x="50800" y="1479423"/>
                  </a:cubicBezTo>
                  <a:cubicBezTo>
                    <a:pt x="50292" y="1474851"/>
                    <a:pt x="50292" y="1470279"/>
                    <a:pt x="50800" y="1465707"/>
                  </a:cubicBezTo>
                  <a:cubicBezTo>
                    <a:pt x="51308" y="1461135"/>
                    <a:pt x="51435" y="1452626"/>
                    <a:pt x="54229" y="1452245"/>
                  </a:cubicBezTo>
                  <a:cubicBezTo>
                    <a:pt x="63881" y="1450848"/>
                    <a:pt x="141351" y="1574419"/>
                    <a:pt x="142113" y="1596009"/>
                  </a:cubicBezTo>
                  <a:cubicBezTo>
                    <a:pt x="142367" y="1602105"/>
                    <a:pt x="138430" y="1604264"/>
                    <a:pt x="135890" y="1607947"/>
                  </a:cubicBezTo>
                  <a:cubicBezTo>
                    <a:pt x="133350" y="1611630"/>
                    <a:pt x="130302" y="1614932"/>
                    <a:pt x="127000" y="1617853"/>
                  </a:cubicBezTo>
                  <a:cubicBezTo>
                    <a:pt x="123698" y="1620774"/>
                    <a:pt x="119888" y="1623441"/>
                    <a:pt x="115951" y="1625473"/>
                  </a:cubicBezTo>
                  <a:cubicBezTo>
                    <a:pt x="112014" y="1627505"/>
                    <a:pt x="107823" y="1629156"/>
                    <a:pt x="103505" y="1630172"/>
                  </a:cubicBezTo>
                  <a:cubicBezTo>
                    <a:pt x="99187" y="1631188"/>
                    <a:pt x="94615" y="1631823"/>
                    <a:pt x="90170" y="1631823"/>
                  </a:cubicBezTo>
                  <a:cubicBezTo>
                    <a:pt x="85725" y="1631823"/>
                    <a:pt x="81280" y="1631188"/>
                    <a:pt x="76962" y="1630172"/>
                  </a:cubicBezTo>
                  <a:cubicBezTo>
                    <a:pt x="72644" y="1629156"/>
                    <a:pt x="68326" y="1627505"/>
                    <a:pt x="64389" y="1625473"/>
                  </a:cubicBezTo>
                  <a:cubicBezTo>
                    <a:pt x="60452" y="1623441"/>
                    <a:pt x="56642" y="1620774"/>
                    <a:pt x="53340" y="1617853"/>
                  </a:cubicBezTo>
                  <a:cubicBezTo>
                    <a:pt x="50038" y="1614932"/>
                    <a:pt x="47117" y="1611503"/>
                    <a:pt x="44577" y="1607820"/>
                  </a:cubicBezTo>
                  <a:cubicBezTo>
                    <a:pt x="42037" y="1604137"/>
                    <a:pt x="39878" y="1600073"/>
                    <a:pt x="38354" y="1595882"/>
                  </a:cubicBezTo>
                  <a:cubicBezTo>
                    <a:pt x="36830" y="1591691"/>
                    <a:pt x="35687" y="1587373"/>
                    <a:pt x="35179" y="1582928"/>
                  </a:cubicBezTo>
                  <a:cubicBezTo>
                    <a:pt x="34671" y="1578610"/>
                    <a:pt x="34671" y="1573911"/>
                    <a:pt x="35179" y="1569593"/>
                  </a:cubicBezTo>
                  <a:cubicBezTo>
                    <a:pt x="35687" y="1565148"/>
                    <a:pt x="36830" y="1563116"/>
                    <a:pt x="38354" y="1556639"/>
                  </a:cubicBezTo>
                  <a:cubicBezTo>
                    <a:pt x="43053" y="1536827"/>
                    <a:pt x="60452" y="1456944"/>
                    <a:pt x="65405" y="1436751"/>
                  </a:cubicBezTo>
                  <a:cubicBezTo>
                    <a:pt x="67056" y="1429893"/>
                    <a:pt x="67183" y="1427353"/>
                    <a:pt x="68961" y="1423035"/>
                  </a:cubicBezTo>
                  <a:cubicBezTo>
                    <a:pt x="70612" y="1418717"/>
                    <a:pt x="73025" y="1414399"/>
                    <a:pt x="75692" y="1410589"/>
                  </a:cubicBezTo>
                  <a:cubicBezTo>
                    <a:pt x="78359" y="1406779"/>
                    <a:pt x="81534" y="1403096"/>
                    <a:pt x="85090" y="1400048"/>
                  </a:cubicBezTo>
                  <a:cubicBezTo>
                    <a:pt x="88646" y="1397000"/>
                    <a:pt x="92710" y="1394206"/>
                    <a:pt x="96901" y="1392047"/>
                  </a:cubicBezTo>
                  <a:cubicBezTo>
                    <a:pt x="101092" y="1389888"/>
                    <a:pt x="105537" y="1388237"/>
                    <a:pt x="110109" y="1387221"/>
                  </a:cubicBezTo>
                  <a:cubicBezTo>
                    <a:pt x="114681" y="1386078"/>
                    <a:pt x="119507" y="1385570"/>
                    <a:pt x="124206" y="1385570"/>
                  </a:cubicBezTo>
                  <a:cubicBezTo>
                    <a:pt x="128905" y="1385570"/>
                    <a:pt x="133731" y="1386332"/>
                    <a:pt x="138303" y="1387475"/>
                  </a:cubicBezTo>
                  <a:cubicBezTo>
                    <a:pt x="142875" y="1388618"/>
                    <a:pt x="147447" y="1390396"/>
                    <a:pt x="151511" y="1392555"/>
                  </a:cubicBezTo>
                  <a:cubicBezTo>
                    <a:pt x="155702" y="1394841"/>
                    <a:pt x="159639" y="1397635"/>
                    <a:pt x="163068" y="1400810"/>
                  </a:cubicBezTo>
                  <a:cubicBezTo>
                    <a:pt x="166497" y="1403985"/>
                    <a:pt x="169672" y="1407668"/>
                    <a:pt x="172339" y="1411478"/>
                  </a:cubicBezTo>
                  <a:cubicBezTo>
                    <a:pt x="175006" y="1415415"/>
                    <a:pt x="177165" y="1419606"/>
                    <a:pt x="178816" y="1424051"/>
                  </a:cubicBezTo>
                  <a:cubicBezTo>
                    <a:pt x="180467" y="1428369"/>
                    <a:pt x="181483" y="1433068"/>
                    <a:pt x="181991" y="1437767"/>
                  </a:cubicBezTo>
                  <a:cubicBezTo>
                    <a:pt x="182499" y="1442466"/>
                    <a:pt x="181483" y="1445260"/>
                    <a:pt x="181864" y="1451991"/>
                  </a:cubicBezTo>
                  <a:cubicBezTo>
                    <a:pt x="182880" y="1468882"/>
                    <a:pt x="189357" y="1517777"/>
                    <a:pt x="193294" y="1540510"/>
                  </a:cubicBezTo>
                  <a:cubicBezTo>
                    <a:pt x="195707" y="1554861"/>
                    <a:pt x="199898" y="1566164"/>
                    <a:pt x="200787" y="1575308"/>
                  </a:cubicBezTo>
                  <a:cubicBezTo>
                    <a:pt x="201422" y="1581150"/>
                    <a:pt x="201295" y="1585087"/>
                    <a:pt x="200660" y="1589913"/>
                  </a:cubicBezTo>
                  <a:cubicBezTo>
                    <a:pt x="200025" y="1594739"/>
                    <a:pt x="198882" y="1599565"/>
                    <a:pt x="197104" y="1604137"/>
                  </a:cubicBezTo>
                  <a:cubicBezTo>
                    <a:pt x="195326" y="1608582"/>
                    <a:pt x="193040" y="1613027"/>
                    <a:pt x="190246" y="1616964"/>
                  </a:cubicBezTo>
                  <a:cubicBezTo>
                    <a:pt x="187452" y="1620901"/>
                    <a:pt x="184150" y="1624711"/>
                    <a:pt x="180467" y="1627886"/>
                  </a:cubicBezTo>
                  <a:cubicBezTo>
                    <a:pt x="176784" y="1631061"/>
                    <a:pt x="172720" y="1633855"/>
                    <a:pt x="168402" y="1636014"/>
                  </a:cubicBezTo>
                  <a:cubicBezTo>
                    <a:pt x="164084" y="1638173"/>
                    <a:pt x="159512" y="1639951"/>
                    <a:pt x="154813" y="1641094"/>
                  </a:cubicBezTo>
                  <a:cubicBezTo>
                    <a:pt x="150114" y="1642237"/>
                    <a:pt x="145161" y="1642872"/>
                    <a:pt x="140335" y="1642872"/>
                  </a:cubicBezTo>
                  <a:cubicBezTo>
                    <a:pt x="135509" y="1642872"/>
                    <a:pt x="130556" y="1642110"/>
                    <a:pt x="125857" y="1640967"/>
                  </a:cubicBezTo>
                  <a:cubicBezTo>
                    <a:pt x="121158" y="1639824"/>
                    <a:pt x="116459" y="1638046"/>
                    <a:pt x="112141" y="1635760"/>
                  </a:cubicBezTo>
                  <a:cubicBezTo>
                    <a:pt x="107823" y="1633474"/>
                    <a:pt x="103759" y="1630553"/>
                    <a:pt x="100203" y="1627378"/>
                  </a:cubicBezTo>
                  <a:cubicBezTo>
                    <a:pt x="96647" y="1624203"/>
                    <a:pt x="93345" y="1620393"/>
                    <a:pt x="90678" y="1616456"/>
                  </a:cubicBezTo>
                  <a:cubicBezTo>
                    <a:pt x="88011" y="1612392"/>
                    <a:pt x="85598" y="1607947"/>
                    <a:pt x="83947" y="1603375"/>
                  </a:cubicBezTo>
                  <a:cubicBezTo>
                    <a:pt x="82296" y="1598803"/>
                    <a:pt x="78105" y="1594612"/>
                    <a:pt x="80518" y="1589278"/>
                  </a:cubicBezTo>
                  <a:cubicBezTo>
                    <a:pt x="88392" y="1571498"/>
                    <a:pt x="209677" y="1506728"/>
                    <a:pt x="220345" y="1513205"/>
                  </a:cubicBezTo>
                  <a:cubicBezTo>
                    <a:pt x="223647" y="1515110"/>
                    <a:pt x="220853" y="1522984"/>
                    <a:pt x="220218" y="1527810"/>
                  </a:cubicBezTo>
                  <a:cubicBezTo>
                    <a:pt x="219583" y="1532636"/>
                    <a:pt x="218440" y="1537462"/>
                    <a:pt x="216662" y="1542034"/>
                  </a:cubicBezTo>
                  <a:cubicBezTo>
                    <a:pt x="214884" y="1546606"/>
                    <a:pt x="212598" y="1551051"/>
                    <a:pt x="209804" y="1554988"/>
                  </a:cubicBezTo>
                  <a:cubicBezTo>
                    <a:pt x="207010" y="1558925"/>
                    <a:pt x="203708" y="1562735"/>
                    <a:pt x="200025" y="1565910"/>
                  </a:cubicBezTo>
                  <a:cubicBezTo>
                    <a:pt x="196342" y="1569085"/>
                    <a:pt x="192151" y="1571879"/>
                    <a:pt x="187833" y="1574165"/>
                  </a:cubicBezTo>
                  <a:cubicBezTo>
                    <a:pt x="183515" y="1576451"/>
                    <a:pt x="178816" y="1578229"/>
                    <a:pt x="174117" y="1579372"/>
                  </a:cubicBezTo>
                  <a:cubicBezTo>
                    <a:pt x="169418" y="1580515"/>
                    <a:pt x="164338" y="1581023"/>
                    <a:pt x="159512" y="1581023"/>
                  </a:cubicBezTo>
                  <a:cubicBezTo>
                    <a:pt x="154686" y="1581023"/>
                    <a:pt x="149733" y="1580261"/>
                    <a:pt x="145034" y="1579118"/>
                  </a:cubicBezTo>
                  <a:cubicBezTo>
                    <a:pt x="140335" y="1577975"/>
                    <a:pt x="135636" y="1576197"/>
                    <a:pt x="131318" y="1573911"/>
                  </a:cubicBezTo>
                  <a:cubicBezTo>
                    <a:pt x="127000" y="1571625"/>
                    <a:pt x="122936" y="1568831"/>
                    <a:pt x="119253" y="1565529"/>
                  </a:cubicBezTo>
                  <a:cubicBezTo>
                    <a:pt x="115697" y="1562354"/>
                    <a:pt x="112268" y="1558544"/>
                    <a:pt x="109601" y="1554480"/>
                  </a:cubicBezTo>
                  <a:cubicBezTo>
                    <a:pt x="106807" y="1550416"/>
                    <a:pt x="104521" y="1545971"/>
                    <a:pt x="102870" y="1541399"/>
                  </a:cubicBezTo>
                  <a:cubicBezTo>
                    <a:pt x="101219" y="1536827"/>
                    <a:pt x="97155" y="1528826"/>
                    <a:pt x="99441" y="1527175"/>
                  </a:cubicBezTo>
                  <a:cubicBezTo>
                    <a:pt x="106172" y="1522222"/>
                    <a:pt x="201676" y="1577340"/>
                    <a:pt x="210947" y="1593850"/>
                  </a:cubicBezTo>
                  <a:cubicBezTo>
                    <a:pt x="213995" y="1599311"/>
                    <a:pt x="211455" y="1603629"/>
                    <a:pt x="210820" y="1608455"/>
                  </a:cubicBezTo>
                  <a:cubicBezTo>
                    <a:pt x="210185" y="1613281"/>
                    <a:pt x="209042" y="1618107"/>
                    <a:pt x="207264" y="1622552"/>
                  </a:cubicBezTo>
                  <a:cubicBezTo>
                    <a:pt x="205486" y="1626997"/>
                    <a:pt x="203200" y="1631442"/>
                    <a:pt x="200406" y="1635379"/>
                  </a:cubicBezTo>
                  <a:cubicBezTo>
                    <a:pt x="197612" y="1639316"/>
                    <a:pt x="194310" y="1642999"/>
                    <a:pt x="190754" y="1646174"/>
                  </a:cubicBezTo>
                  <a:cubicBezTo>
                    <a:pt x="187071" y="1649349"/>
                    <a:pt x="183007" y="1652143"/>
                    <a:pt x="178689" y="1654429"/>
                  </a:cubicBezTo>
                  <a:cubicBezTo>
                    <a:pt x="174371" y="1656588"/>
                    <a:pt x="169799" y="1658366"/>
                    <a:pt x="165100" y="1659509"/>
                  </a:cubicBezTo>
                  <a:cubicBezTo>
                    <a:pt x="160401" y="1660652"/>
                    <a:pt x="155448" y="1661160"/>
                    <a:pt x="150622" y="1661160"/>
                  </a:cubicBezTo>
                  <a:cubicBezTo>
                    <a:pt x="145796" y="1661160"/>
                    <a:pt x="140843" y="1660398"/>
                    <a:pt x="136144" y="1659255"/>
                  </a:cubicBezTo>
                  <a:cubicBezTo>
                    <a:pt x="131445" y="1658112"/>
                    <a:pt x="126873" y="1656334"/>
                    <a:pt x="122682" y="1654048"/>
                  </a:cubicBezTo>
                  <a:cubicBezTo>
                    <a:pt x="118491" y="1651762"/>
                    <a:pt x="114300" y="1648968"/>
                    <a:pt x="110744" y="1645793"/>
                  </a:cubicBezTo>
                  <a:cubicBezTo>
                    <a:pt x="107188" y="1642618"/>
                    <a:pt x="103886" y="1638681"/>
                    <a:pt x="101092" y="1634744"/>
                  </a:cubicBezTo>
                  <a:cubicBezTo>
                    <a:pt x="98425" y="1630807"/>
                    <a:pt x="96012" y="1626362"/>
                    <a:pt x="94361" y="1621917"/>
                  </a:cubicBezTo>
                  <a:cubicBezTo>
                    <a:pt x="92710" y="1617345"/>
                    <a:pt x="90932" y="1614551"/>
                    <a:pt x="91059" y="1607693"/>
                  </a:cubicBezTo>
                  <a:cubicBezTo>
                    <a:pt x="91313" y="1590040"/>
                    <a:pt x="107442" y="1533017"/>
                    <a:pt x="115316" y="1513332"/>
                  </a:cubicBezTo>
                  <a:cubicBezTo>
                    <a:pt x="119253" y="1503680"/>
                    <a:pt x="123698" y="1498981"/>
                    <a:pt x="126873" y="1492758"/>
                  </a:cubicBezTo>
                  <a:cubicBezTo>
                    <a:pt x="129413" y="1487805"/>
                    <a:pt x="130556" y="1483360"/>
                    <a:pt x="133223" y="1479042"/>
                  </a:cubicBezTo>
                  <a:cubicBezTo>
                    <a:pt x="135763" y="1474851"/>
                    <a:pt x="138938" y="1470660"/>
                    <a:pt x="142494" y="1467231"/>
                  </a:cubicBezTo>
                  <a:cubicBezTo>
                    <a:pt x="146050" y="1463675"/>
                    <a:pt x="150114" y="1460627"/>
                    <a:pt x="154432" y="1458087"/>
                  </a:cubicBezTo>
                  <a:cubicBezTo>
                    <a:pt x="158750" y="1455547"/>
                    <a:pt x="163449" y="1453515"/>
                    <a:pt x="168275" y="1451991"/>
                  </a:cubicBezTo>
                  <a:cubicBezTo>
                    <a:pt x="173101" y="1450594"/>
                    <a:pt x="178181" y="1449578"/>
                    <a:pt x="183134" y="1449324"/>
                  </a:cubicBezTo>
                  <a:cubicBezTo>
                    <a:pt x="188087" y="1449070"/>
                    <a:pt x="193294" y="1449451"/>
                    <a:pt x="198120" y="1450340"/>
                  </a:cubicBezTo>
                  <a:cubicBezTo>
                    <a:pt x="203073" y="1451229"/>
                    <a:pt x="207899" y="1452880"/>
                    <a:pt x="212471" y="1454912"/>
                  </a:cubicBezTo>
                  <a:cubicBezTo>
                    <a:pt x="217043" y="1457071"/>
                    <a:pt x="221361" y="1459738"/>
                    <a:pt x="225298" y="1462913"/>
                  </a:cubicBezTo>
                  <a:cubicBezTo>
                    <a:pt x="229235" y="1465961"/>
                    <a:pt x="232918" y="1469644"/>
                    <a:pt x="235966" y="1473581"/>
                  </a:cubicBezTo>
                  <a:cubicBezTo>
                    <a:pt x="239014" y="1477518"/>
                    <a:pt x="241554" y="1481963"/>
                    <a:pt x="243586" y="1486535"/>
                  </a:cubicBezTo>
                  <a:cubicBezTo>
                    <a:pt x="245618" y="1491107"/>
                    <a:pt x="247142" y="1496060"/>
                    <a:pt x="248031" y="1501013"/>
                  </a:cubicBezTo>
                  <a:cubicBezTo>
                    <a:pt x="248920" y="1505966"/>
                    <a:pt x="249174" y="1511046"/>
                    <a:pt x="248793" y="1515999"/>
                  </a:cubicBezTo>
                  <a:cubicBezTo>
                    <a:pt x="248412" y="1520952"/>
                    <a:pt x="250317" y="1526413"/>
                    <a:pt x="245999" y="1530858"/>
                  </a:cubicBezTo>
                  <a:cubicBezTo>
                    <a:pt x="233807" y="1543431"/>
                    <a:pt x="133731" y="1564005"/>
                    <a:pt x="127762" y="1556639"/>
                  </a:cubicBezTo>
                  <a:cubicBezTo>
                    <a:pt x="125603" y="1553972"/>
                    <a:pt x="131445" y="1547114"/>
                    <a:pt x="134112" y="1542796"/>
                  </a:cubicBezTo>
                  <a:cubicBezTo>
                    <a:pt x="136779" y="1538478"/>
                    <a:pt x="140081" y="1534414"/>
                    <a:pt x="143637" y="1530858"/>
                  </a:cubicBezTo>
                  <a:cubicBezTo>
                    <a:pt x="147193" y="1527302"/>
                    <a:pt x="151384" y="1524000"/>
                    <a:pt x="155702" y="1521460"/>
                  </a:cubicBezTo>
                  <a:cubicBezTo>
                    <a:pt x="160020" y="1518920"/>
                    <a:pt x="164719" y="1516761"/>
                    <a:pt x="169545" y="1515364"/>
                  </a:cubicBezTo>
                  <a:cubicBezTo>
                    <a:pt x="174371" y="1513840"/>
                    <a:pt x="179451" y="1512951"/>
                    <a:pt x="184531" y="1512697"/>
                  </a:cubicBezTo>
                  <a:cubicBezTo>
                    <a:pt x="189611" y="1512443"/>
                    <a:pt x="194818" y="1512697"/>
                    <a:pt x="199771" y="1513713"/>
                  </a:cubicBezTo>
                  <a:cubicBezTo>
                    <a:pt x="204724" y="1514729"/>
                    <a:pt x="209677" y="1516253"/>
                    <a:pt x="214249" y="1518412"/>
                  </a:cubicBezTo>
                  <a:cubicBezTo>
                    <a:pt x="218821" y="1520571"/>
                    <a:pt x="223266" y="1523238"/>
                    <a:pt x="227203" y="1526413"/>
                  </a:cubicBezTo>
                  <a:cubicBezTo>
                    <a:pt x="231140" y="1529588"/>
                    <a:pt x="234950" y="1533271"/>
                    <a:pt x="237998" y="1537208"/>
                  </a:cubicBezTo>
                  <a:cubicBezTo>
                    <a:pt x="241046" y="1541145"/>
                    <a:pt x="243713" y="1545717"/>
                    <a:pt x="245745" y="1550289"/>
                  </a:cubicBezTo>
                  <a:cubicBezTo>
                    <a:pt x="247777" y="1554861"/>
                    <a:pt x="249301" y="1559941"/>
                    <a:pt x="250190" y="1564894"/>
                  </a:cubicBezTo>
                  <a:cubicBezTo>
                    <a:pt x="251079" y="1569847"/>
                    <a:pt x="251333" y="1575054"/>
                    <a:pt x="250952" y="1580134"/>
                  </a:cubicBezTo>
                  <a:cubicBezTo>
                    <a:pt x="250571" y="1585214"/>
                    <a:pt x="250571" y="1594739"/>
                    <a:pt x="248158" y="1595120"/>
                  </a:cubicBezTo>
                  <a:cubicBezTo>
                    <a:pt x="240157" y="1596263"/>
                    <a:pt x="173482" y="1480185"/>
                    <a:pt x="176530" y="1453134"/>
                  </a:cubicBezTo>
                  <a:cubicBezTo>
                    <a:pt x="177927" y="1441196"/>
                    <a:pt x="191643" y="1436116"/>
                    <a:pt x="196596" y="1429131"/>
                  </a:cubicBezTo>
                  <a:cubicBezTo>
                    <a:pt x="200025" y="1424305"/>
                    <a:pt x="201422" y="1419987"/>
                    <a:pt x="204470" y="1416050"/>
                  </a:cubicBezTo>
                  <a:cubicBezTo>
                    <a:pt x="207518" y="1412113"/>
                    <a:pt x="211201" y="1408303"/>
                    <a:pt x="215138" y="1405255"/>
                  </a:cubicBezTo>
                  <a:cubicBezTo>
                    <a:pt x="219075" y="1402080"/>
                    <a:pt x="223647" y="1399413"/>
                    <a:pt x="228219" y="1397381"/>
                  </a:cubicBezTo>
                  <a:cubicBezTo>
                    <a:pt x="232791" y="1395349"/>
                    <a:pt x="237744" y="1393825"/>
                    <a:pt x="242697" y="1392936"/>
                  </a:cubicBezTo>
                  <a:cubicBezTo>
                    <a:pt x="247650" y="1392047"/>
                    <a:pt x="252857" y="1391666"/>
                    <a:pt x="257810" y="1391920"/>
                  </a:cubicBezTo>
                  <a:cubicBezTo>
                    <a:pt x="262890" y="1392174"/>
                    <a:pt x="267970" y="1393190"/>
                    <a:pt x="272796" y="1394714"/>
                  </a:cubicBezTo>
                  <a:cubicBezTo>
                    <a:pt x="277622" y="1396238"/>
                    <a:pt x="282321" y="1398397"/>
                    <a:pt x="286639" y="1400937"/>
                  </a:cubicBezTo>
                  <a:cubicBezTo>
                    <a:pt x="290957" y="1403477"/>
                    <a:pt x="295021" y="1406652"/>
                    <a:pt x="298577" y="1410208"/>
                  </a:cubicBezTo>
                  <a:cubicBezTo>
                    <a:pt x="302133" y="1413764"/>
                    <a:pt x="305308" y="1417828"/>
                    <a:pt x="307975" y="1422146"/>
                  </a:cubicBezTo>
                  <a:cubicBezTo>
                    <a:pt x="310515" y="1426464"/>
                    <a:pt x="312674" y="1431163"/>
                    <a:pt x="314198" y="1435989"/>
                  </a:cubicBezTo>
                  <a:cubicBezTo>
                    <a:pt x="315722" y="1440815"/>
                    <a:pt x="316738" y="1445895"/>
                    <a:pt x="316992" y="1450975"/>
                  </a:cubicBezTo>
                  <a:cubicBezTo>
                    <a:pt x="317246" y="1455928"/>
                    <a:pt x="316992" y="1461135"/>
                    <a:pt x="316103" y="1466088"/>
                  </a:cubicBezTo>
                  <a:cubicBezTo>
                    <a:pt x="315214" y="1471041"/>
                    <a:pt x="316484" y="1477010"/>
                    <a:pt x="311531" y="1480566"/>
                  </a:cubicBezTo>
                  <a:cubicBezTo>
                    <a:pt x="297434" y="1490726"/>
                    <a:pt x="189865" y="1488186"/>
                    <a:pt x="184531" y="1478661"/>
                  </a:cubicBezTo>
                  <a:cubicBezTo>
                    <a:pt x="182753" y="1475359"/>
                    <a:pt x="189230" y="1469517"/>
                    <a:pt x="192405" y="1465580"/>
                  </a:cubicBezTo>
                  <a:cubicBezTo>
                    <a:pt x="195453" y="1461643"/>
                    <a:pt x="199263" y="1457960"/>
                    <a:pt x="203200" y="1454785"/>
                  </a:cubicBezTo>
                  <a:cubicBezTo>
                    <a:pt x="207137" y="1451610"/>
                    <a:pt x="211709" y="1448943"/>
                    <a:pt x="216281" y="1446784"/>
                  </a:cubicBezTo>
                  <a:cubicBezTo>
                    <a:pt x="220853" y="1444752"/>
                    <a:pt x="225933" y="1443101"/>
                    <a:pt x="230886" y="1442212"/>
                  </a:cubicBezTo>
                  <a:cubicBezTo>
                    <a:pt x="235839" y="1441323"/>
                    <a:pt x="241046" y="1441069"/>
                    <a:pt x="246126" y="1441323"/>
                  </a:cubicBezTo>
                  <a:cubicBezTo>
                    <a:pt x="251206" y="1441577"/>
                    <a:pt x="256286" y="1442466"/>
                    <a:pt x="261112" y="1443990"/>
                  </a:cubicBezTo>
                  <a:cubicBezTo>
                    <a:pt x="265938" y="1445514"/>
                    <a:pt x="270764" y="1447546"/>
                    <a:pt x="275082" y="1450213"/>
                  </a:cubicBezTo>
                  <a:cubicBezTo>
                    <a:pt x="279400" y="1452880"/>
                    <a:pt x="283591" y="1456055"/>
                    <a:pt x="287147" y="1459611"/>
                  </a:cubicBezTo>
                  <a:cubicBezTo>
                    <a:pt x="290703" y="1463167"/>
                    <a:pt x="293878" y="1467358"/>
                    <a:pt x="296545" y="1471676"/>
                  </a:cubicBezTo>
                  <a:cubicBezTo>
                    <a:pt x="299212" y="1475994"/>
                    <a:pt x="301371" y="1480820"/>
                    <a:pt x="302895" y="1485646"/>
                  </a:cubicBezTo>
                  <a:cubicBezTo>
                    <a:pt x="304419" y="1490472"/>
                    <a:pt x="305308" y="1495552"/>
                    <a:pt x="305562" y="1500632"/>
                  </a:cubicBezTo>
                  <a:cubicBezTo>
                    <a:pt x="305816" y="1505712"/>
                    <a:pt x="305562" y="1510919"/>
                    <a:pt x="304673" y="1515872"/>
                  </a:cubicBezTo>
                  <a:cubicBezTo>
                    <a:pt x="303784" y="1520825"/>
                    <a:pt x="301625" y="1530604"/>
                    <a:pt x="300228" y="1530477"/>
                  </a:cubicBezTo>
                  <a:cubicBezTo>
                    <a:pt x="295021" y="1529842"/>
                    <a:pt x="269875" y="1388745"/>
                    <a:pt x="288544" y="1314450"/>
                  </a:cubicBezTo>
                  <a:cubicBezTo>
                    <a:pt x="311912" y="1221486"/>
                    <a:pt x="444754" y="1054608"/>
                    <a:pt x="464820" y="1024890"/>
                  </a:cubicBezTo>
                  <a:cubicBezTo>
                    <a:pt x="468630" y="1019302"/>
                    <a:pt x="469265" y="1018159"/>
                    <a:pt x="472059" y="1015238"/>
                  </a:cubicBezTo>
                  <a:cubicBezTo>
                    <a:pt x="474853" y="1012317"/>
                    <a:pt x="478028" y="1009777"/>
                    <a:pt x="481457" y="1007618"/>
                  </a:cubicBezTo>
                  <a:cubicBezTo>
                    <a:pt x="484759" y="1005459"/>
                    <a:pt x="488442" y="1003681"/>
                    <a:pt x="492252" y="1002411"/>
                  </a:cubicBezTo>
                  <a:cubicBezTo>
                    <a:pt x="496062" y="1001141"/>
                    <a:pt x="500126" y="1000252"/>
                    <a:pt x="504063" y="999871"/>
                  </a:cubicBezTo>
                  <a:cubicBezTo>
                    <a:pt x="508000" y="999490"/>
                    <a:pt x="512191" y="999744"/>
                    <a:pt x="516128" y="1000379"/>
                  </a:cubicBezTo>
                  <a:cubicBezTo>
                    <a:pt x="520065" y="1001014"/>
                    <a:pt x="524002" y="1002157"/>
                    <a:pt x="527685" y="1003681"/>
                  </a:cubicBezTo>
                  <a:cubicBezTo>
                    <a:pt x="531368" y="1005205"/>
                    <a:pt x="535051" y="1007237"/>
                    <a:pt x="538226" y="1009650"/>
                  </a:cubicBezTo>
                  <a:cubicBezTo>
                    <a:pt x="541401" y="1012063"/>
                    <a:pt x="544322" y="1014984"/>
                    <a:pt x="546862" y="1018032"/>
                  </a:cubicBezTo>
                  <a:cubicBezTo>
                    <a:pt x="549402" y="1021080"/>
                    <a:pt x="551561" y="1024636"/>
                    <a:pt x="553339" y="1028192"/>
                  </a:cubicBezTo>
                  <a:cubicBezTo>
                    <a:pt x="555117" y="1031748"/>
                    <a:pt x="556387" y="1035685"/>
                    <a:pt x="557276" y="1039622"/>
                  </a:cubicBezTo>
                  <a:cubicBezTo>
                    <a:pt x="558165" y="1043559"/>
                    <a:pt x="558419" y="1047750"/>
                    <a:pt x="558292" y="1051687"/>
                  </a:cubicBezTo>
                  <a:cubicBezTo>
                    <a:pt x="558165" y="1055624"/>
                    <a:pt x="557530" y="1059688"/>
                    <a:pt x="556387" y="1063498"/>
                  </a:cubicBezTo>
                  <a:cubicBezTo>
                    <a:pt x="555244" y="1067308"/>
                    <a:pt x="553593" y="1068451"/>
                    <a:pt x="551688" y="1074674"/>
                  </a:cubicBezTo>
                  <a:cubicBezTo>
                    <a:pt x="544195" y="1099566"/>
                    <a:pt x="531114" y="1205738"/>
                    <a:pt x="514985" y="1269492"/>
                  </a:cubicBezTo>
                  <a:cubicBezTo>
                    <a:pt x="498983" y="1332992"/>
                    <a:pt x="463169" y="1432306"/>
                    <a:pt x="455295" y="1456436"/>
                  </a:cubicBezTo>
                  <a:cubicBezTo>
                    <a:pt x="453390" y="1462278"/>
                    <a:pt x="453390" y="1463802"/>
                    <a:pt x="451739" y="1467231"/>
                  </a:cubicBezTo>
                  <a:cubicBezTo>
                    <a:pt x="450215" y="1470660"/>
                    <a:pt x="448183" y="1473835"/>
                    <a:pt x="445770" y="1476756"/>
                  </a:cubicBezTo>
                  <a:cubicBezTo>
                    <a:pt x="443484" y="1479677"/>
                    <a:pt x="440563" y="1482217"/>
                    <a:pt x="437642" y="1484503"/>
                  </a:cubicBezTo>
                  <a:cubicBezTo>
                    <a:pt x="434594" y="1486789"/>
                    <a:pt x="431292" y="1488694"/>
                    <a:pt x="427863" y="1490218"/>
                  </a:cubicBezTo>
                  <a:cubicBezTo>
                    <a:pt x="424434" y="1491742"/>
                    <a:pt x="420751" y="1492758"/>
                    <a:pt x="417068" y="1493393"/>
                  </a:cubicBezTo>
                  <a:cubicBezTo>
                    <a:pt x="413385" y="1494028"/>
                    <a:pt x="409448" y="1494155"/>
                    <a:pt x="405765" y="1493901"/>
                  </a:cubicBezTo>
                  <a:cubicBezTo>
                    <a:pt x="402082" y="1493647"/>
                    <a:pt x="398272" y="1492758"/>
                    <a:pt x="394716" y="1491615"/>
                  </a:cubicBezTo>
                  <a:cubicBezTo>
                    <a:pt x="391160" y="1490472"/>
                    <a:pt x="387731" y="1488821"/>
                    <a:pt x="384556" y="1486789"/>
                  </a:cubicBezTo>
                  <a:cubicBezTo>
                    <a:pt x="381381" y="1484757"/>
                    <a:pt x="378333" y="1482344"/>
                    <a:pt x="375793" y="1479677"/>
                  </a:cubicBezTo>
                  <a:cubicBezTo>
                    <a:pt x="373253" y="1477010"/>
                    <a:pt x="370967" y="1473835"/>
                    <a:pt x="369062" y="1470660"/>
                  </a:cubicBezTo>
                  <a:cubicBezTo>
                    <a:pt x="367157" y="1467485"/>
                    <a:pt x="365633" y="1463929"/>
                    <a:pt x="364617" y="1460373"/>
                  </a:cubicBezTo>
                  <a:cubicBezTo>
                    <a:pt x="363601" y="1456817"/>
                    <a:pt x="362839" y="1452880"/>
                    <a:pt x="362712" y="1449197"/>
                  </a:cubicBezTo>
                  <a:cubicBezTo>
                    <a:pt x="362585" y="1445514"/>
                    <a:pt x="362458" y="1443863"/>
                    <a:pt x="363601" y="1438021"/>
                  </a:cubicBezTo>
                  <a:cubicBezTo>
                    <a:pt x="368173" y="1413891"/>
                    <a:pt x="402209" y="1304163"/>
                    <a:pt x="417703" y="1256792"/>
                  </a:cubicBezTo>
                  <a:cubicBezTo>
                    <a:pt x="427863" y="1225677"/>
                    <a:pt x="439420" y="1194435"/>
                    <a:pt x="445008" y="1180338"/>
                  </a:cubicBezTo>
                  <a:cubicBezTo>
                    <a:pt x="447167" y="1174877"/>
                    <a:pt x="447929" y="1172591"/>
                    <a:pt x="449961" y="1169162"/>
                  </a:cubicBezTo>
                  <a:cubicBezTo>
                    <a:pt x="451993" y="1165733"/>
                    <a:pt x="454533" y="1162431"/>
                    <a:pt x="457327" y="1159510"/>
                  </a:cubicBezTo>
                  <a:cubicBezTo>
                    <a:pt x="460121" y="1156589"/>
                    <a:pt x="463423" y="1153922"/>
                    <a:pt x="466852" y="1151763"/>
                  </a:cubicBezTo>
                  <a:cubicBezTo>
                    <a:pt x="470281" y="1149604"/>
                    <a:pt x="474218" y="1147953"/>
                    <a:pt x="478028" y="1146683"/>
                  </a:cubicBezTo>
                  <a:cubicBezTo>
                    <a:pt x="481838" y="1145413"/>
                    <a:pt x="485902" y="1144651"/>
                    <a:pt x="489966" y="1144397"/>
                  </a:cubicBezTo>
                  <a:cubicBezTo>
                    <a:pt x="494030" y="1144143"/>
                    <a:pt x="498221" y="1144270"/>
                    <a:pt x="502158" y="1144905"/>
                  </a:cubicBezTo>
                  <a:cubicBezTo>
                    <a:pt x="506095" y="1145540"/>
                    <a:pt x="510159" y="1146810"/>
                    <a:pt x="513842" y="1148461"/>
                  </a:cubicBezTo>
                  <a:cubicBezTo>
                    <a:pt x="517525" y="1150112"/>
                    <a:pt x="521208" y="1152271"/>
                    <a:pt x="524383" y="1154684"/>
                  </a:cubicBezTo>
                  <a:cubicBezTo>
                    <a:pt x="527558" y="1157097"/>
                    <a:pt x="530606" y="1160018"/>
                    <a:pt x="533146" y="1163193"/>
                  </a:cubicBezTo>
                  <a:cubicBezTo>
                    <a:pt x="535686" y="1166368"/>
                    <a:pt x="537972" y="1169924"/>
                    <a:pt x="539623" y="1173607"/>
                  </a:cubicBezTo>
                  <a:cubicBezTo>
                    <a:pt x="541274" y="1177290"/>
                    <a:pt x="542544" y="1181227"/>
                    <a:pt x="543306" y="1185164"/>
                  </a:cubicBezTo>
                  <a:cubicBezTo>
                    <a:pt x="544068" y="1189101"/>
                    <a:pt x="544322" y="1193292"/>
                    <a:pt x="544195" y="1197356"/>
                  </a:cubicBezTo>
                  <a:cubicBezTo>
                    <a:pt x="544068" y="1201420"/>
                    <a:pt x="543560" y="1203071"/>
                    <a:pt x="542163" y="1209421"/>
                  </a:cubicBezTo>
                  <a:cubicBezTo>
                    <a:pt x="536575" y="1235329"/>
                    <a:pt x="499237" y="1361313"/>
                    <a:pt x="490093" y="1404239"/>
                  </a:cubicBezTo>
                  <a:cubicBezTo>
                    <a:pt x="485648" y="1425067"/>
                    <a:pt x="485267" y="1441069"/>
                    <a:pt x="482600" y="1451229"/>
                  </a:cubicBezTo>
                  <a:cubicBezTo>
                    <a:pt x="481330" y="1456182"/>
                    <a:pt x="480441" y="1458722"/>
                    <a:pt x="478663" y="1462151"/>
                  </a:cubicBezTo>
                  <a:cubicBezTo>
                    <a:pt x="476885" y="1465580"/>
                    <a:pt x="474726" y="1468882"/>
                    <a:pt x="472186" y="1471803"/>
                  </a:cubicBezTo>
                  <a:cubicBezTo>
                    <a:pt x="469646" y="1474724"/>
                    <a:pt x="466725" y="1477391"/>
                    <a:pt x="463550" y="1479677"/>
                  </a:cubicBezTo>
                  <a:cubicBezTo>
                    <a:pt x="460375" y="1481836"/>
                    <a:pt x="456819" y="1483741"/>
                    <a:pt x="453263" y="1485138"/>
                  </a:cubicBezTo>
                  <a:cubicBezTo>
                    <a:pt x="449707" y="1486535"/>
                    <a:pt x="445770" y="1487551"/>
                    <a:pt x="441960" y="1488059"/>
                  </a:cubicBezTo>
                  <a:cubicBezTo>
                    <a:pt x="438150" y="1488567"/>
                    <a:pt x="434086" y="1488567"/>
                    <a:pt x="430276" y="1488186"/>
                  </a:cubicBezTo>
                  <a:cubicBezTo>
                    <a:pt x="426466" y="1487805"/>
                    <a:pt x="422529" y="1486789"/>
                    <a:pt x="418973" y="1485519"/>
                  </a:cubicBezTo>
                  <a:cubicBezTo>
                    <a:pt x="415290" y="1484249"/>
                    <a:pt x="411734" y="1482471"/>
                    <a:pt x="408559" y="1480312"/>
                  </a:cubicBezTo>
                  <a:cubicBezTo>
                    <a:pt x="405384" y="1478153"/>
                    <a:pt x="402336" y="1475486"/>
                    <a:pt x="399796" y="1472692"/>
                  </a:cubicBezTo>
                  <a:cubicBezTo>
                    <a:pt x="397256" y="1469771"/>
                    <a:pt x="394843" y="1466596"/>
                    <a:pt x="393065" y="1463167"/>
                  </a:cubicBezTo>
                  <a:cubicBezTo>
                    <a:pt x="391160" y="1459738"/>
                    <a:pt x="389763" y="1456055"/>
                    <a:pt x="388747" y="1452245"/>
                  </a:cubicBezTo>
                  <a:cubicBezTo>
                    <a:pt x="387731" y="1448562"/>
                    <a:pt x="387223" y="1444498"/>
                    <a:pt x="387223" y="1440688"/>
                  </a:cubicBezTo>
                  <a:cubicBezTo>
                    <a:pt x="387223" y="1436878"/>
                    <a:pt x="385953" y="1434592"/>
                    <a:pt x="388493" y="1429131"/>
                  </a:cubicBezTo>
                  <a:cubicBezTo>
                    <a:pt x="399288" y="1405890"/>
                    <a:pt x="532130" y="1269873"/>
                    <a:pt x="536575" y="1272667"/>
                  </a:cubicBezTo>
                  <a:cubicBezTo>
                    <a:pt x="537591" y="1273302"/>
                    <a:pt x="534543" y="1279271"/>
                    <a:pt x="533019" y="1282319"/>
                  </a:cubicBezTo>
                  <a:cubicBezTo>
                    <a:pt x="531495" y="1285367"/>
                    <a:pt x="529463" y="1288288"/>
                    <a:pt x="527304" y="1290828"/>
                  </a:cubicBezTo>
                  <a:cubicBezTo>
                    <a:pt x="525018" y="1293368"/>
                    <a:pt x="522478" y="1295781"/>
                    <a:pt x="519684" y="1297686"/>
                  </a:cubicBezTo>
                  <a:cubicBezTo>
                    <a:pt x="516890" y="1299718"/>
                    <a:pt x="513715" y="1301369"/>
                    <a:pt x="510540" y="1302639"/>
                  </a:cubicBezTo>
                  <a:cubicBezTo>
                    <a:pt x="507365" y="1303909"/>
                    <a:pt x="503936" y="1304671"/>
                    <a:pt x="500634" y="1305179"/>
                  </a:cubicBezTo>
                  <a:cubicBezTo>
                    <a:pt x="497205" y="1305687"/>
                    <a:pt x="493776" y="1305687"/>
                    <a:pt x="490347" y="1305306"/>
                  </a:cubicBezTo>
                  <a:cubicBezTo>
                    <a:pt x="486918" y="1304925"/>
                    <a:pt x="483489" y="1304036"/>
                    <a:pt x="480314" y="1302893"/>
                  </a:cubicBezTo>
                  <a:cubicBezTo>
                    <a:pt x="477139" y="1301750"/>
                    <a:pt x="473964" y="1300099"/>
                    <a:pt x="471170" y="1298194"/>
                  </a:cubicBezTo>
                  <a:cubicBezTo>
                    <a:pt x="468376" y="1296289"/>
                    <a:pt x="465709" y="1294003"/>
                    <a:pt x="463423" y="1291463"/>
                  </a:cubicBezTo>
                  <a:cubicBezTo>
                    <a:pt x="461137" y="1288923"/>
                    <a:pt x="459105" y="1286129"/>
                    <a:pt x="457454" y="1283081"/>
                  </a:cubicBezTo>
                  <a:cubicBezTo>
                    <a:pt x="455803" y="1280160"/>
                    <a:pt x="454660" y="1276858"/>
                    <a:pt x="453771" y="1273556"/>
                  </a:cubicBezTo>
                  <a:cubicBezTo>
                    <a:pt x="452882" y="1270254"/>
                    <a:pt x="452374" y="1266825"/>
                    <a:pt x="452374" y="1263396"/>
                  </a:cubicBezTo>
                  <a:cubicBezTo>
                    <a:pt x="452374" y="1259967"/>
                    <a:pt x="450723" y="1255522"/>
                    <a:pt x="453517" y="1253109"/>
                  </a:cubicBezTo>
                  <a:cubicBezTo>
                    <a:pt x="461645" y="1246124"/>
                    <a:pt x="528955" y="1242568"/>
                    <a:pt x="538734" y="1256411"/>
                  </a:cubicBezTo>
                  <a:cubicBezTo>
                    <a:pt x="548132" y="1269619"/>
                    <a:pt x="515112" y="1316990"/>
                    <a:pt x="516128" y="1330452"/>
                  </a:cubicBezTo>
                  <a:cubicBezTo>
                    <a:pt x="516509" y="1335659"/>
                    <a:pt x="519938" y="1337437"/>
                    <a:pt x="521208" y="1341120"/>
                  </a:cubicBezTo>
                  <a:cubicBezTo>
                    <a:pt x="522478" y="1344803"/>
                    <a:pt x="523367" y="1348740"/>
                    <a:pt x="523748" y="1352677"/>
                  </a:cubicBezTo>
                  <a:cubicBezTo>
                    <a:pt x="524129" y="1356614"/>
                    <a:pt x="524002" y="1360678"/>
                    <a:pt x="523367" y="1364488"/>
                  </a:cubicBezTo>
                  <a:cubicBezTo>
                    <a:pt x="522732" y="1368425"/>
                    <a:pt x="521589" y="1372235"/>
                    <a:pt x="520065" y="1375918"/>
                  </a:cubicBezTo>
                  <a:cubicBezTo>
                    <a:pt x="518541" y="1379474"/>
                    <a:pt x="516509" y="1383030"/>
                    <a:pt x="514223" y="1386205"/>
                  </a:cubicBezTo>
                  <a:cubicBezTo>
                    <a:pt x="511937" y="1389380"/>
                    <a:pt x="509143" y="1392174"/>
                    <a:pt x="506095" y="1394714"/>
                  </a:cubicBezTo>
                  <a:cubicBezTo>
                    <a:pt x="503047" y="1397254"/>
                    <a:pt x="499745" y="1399413"/>
                    <a:pt x="496189" y="1401191"/>
                  </a:cubicBezTo>
                  <a:cubicBezTo>
                    <a:pt x="492633" y="1402842"/>
                    <a:pt x="488823" y="1404239"/>
                    <a:pt x="485013" y="1405001"/>
                  </a:cubicBezTo>
                  <a:cubicBezTo>
                    <a:pt x="481203" y="1405763"/>
                    <a:pt x="477139" y="1406144"/>
                    <a:pt x="473202" y="1406017"/>
                  </a:cubicBezTo>
                  <a:cubicBezTo>
                    <a:pt x="469265" y="1405890"/>
                    <a:pt x="465328" y="1405255"/>
                    <a:pt x="461518" y="1404239"/>
                  </a:cubicBezTo>
                  <a:cubicBezTo>
                    <a:pt x="457708" y="1403223"/>
                    <a:pt x="454025" y="1401572"/>
                    <a:pt x="450596" y="1399667"/>
                  </a:cubicBezTo>
                  <a:cubicBezTo>
                    <a:pt x="447167" y="1397762"/>
                    <a:pt x="443865" y="1395349"/>
                    <a:pt x="441071" y="1392682"/>
                  </a:cubicBezTo>
                  <a:cubicBezTo>
                    <a:pt x="438277" y="1390015"/>
                    <a:pt x="434975" y="1388999"/>
                    <a:pt x="433578" y="1383538"/>
                  </a:cubicBezTo>
                  <a:cubicBezTo>
                    <a:pt x="428244" y="1363726"/>
                    <a:pt x="453898" y="1250569"/>
                    <a:pt x="459359" y="1228217"/>
                  </a:cubicBezTo>
                  <a:cubicBezTo>
                    <a:pt x="460883" y="1221867"/>
                    <a:pt x="461391" y="1220089"/>
                    <a:pt x="463169" y="1216279"/>
                  </a:cubicBezTo>
                  <a:cubicBezTo>
                    <a:pt x="464947" y="1212596"/>
                    <a:pt x="467233" y="1208913"/>
                    <a:pt x="469773" y="1205738"/>
                  </a:cubicBezTo>
                  <a:cubicBezTo>
                    <a:pt x="472440" y="1202563"/>
                    <a:pt x="475488" y="1199515"/>
                    <a:pt x="478790" y="1196975"/>
                  </a:cubicBezTo>
                  <a:cubicBezTo>
                    <a:pt x="482092" y="1194435"/>
                    <a:pt x="485775" y="1192276"/>
                    <a:pt x="489585" y="1190625"/>
                  </a:cubicBezTo>
                  <a:cubicBezTo>
                    <a:pt x="493395" y="1188974"/>
                    <a:pt x="497459" y="1187704"/>
                    <a:pt x="501523" y="1186942"/>
                  </a:cubicBezTo>
                  <a:cubicBezTo>
                    <a:pt x="505587" y="1186180"/>
                    <a:pt x="509905" y="1186053"/>
                    <a:pt x="514096" y="1186307"/>
                  </a:cubicBezTo>
                  <a:cubicBezTo>
                    <a:pt x="518287" y="1186561"/>
                    <a:pt x="522478" y="1187450"/>
                    <a:pt x="526415" y="1188720"/>
                  </a:cubicBezTo>
                  <a:cubicBezTo>
                    <a:pt x="530352" y="1189990"/>
                    <a:pt x="534162" y="1191895"/>
                    <a:pt x="537718" y="1194054"/>
                  </a:cubicBezTo>
                  <a:cubicBezTo>
                    <a:pt x="541274" y="1196213"/>
                    <a:pt x="544576" y="1199007"/>
                    <a:pt x="547497" y="1201928"/>
                  </a:cubicBezTo>
                  <a:cubicBezTo>
                    <a:pt x="550418" y="1204849"/>
                    <a:pt x="553085" y="1208278"/>
                    <a:pt x="555117" y="1211834"/>
                  </a:cubicBezTo>
                  <a:cubicBezTo>
                    <a:pt x="557276" y="1215390"/>
                    <a:pt x="558927" y="1219454"/>
                    <a:pt x="560070" y="1223391"/>
                  </a:cubicBezTo>
                  <a:cubicBezTo>
                    <a:pt x="561213" y="1227328"/>
                    <a:pt x="561975" y="1231519"/>
                    <a:pt x="562229" y="1235710"/>
                  </a:cubicBezTo>
                  <a:cubicBezTo>
                    <a:pt x="562483" y="1239774"/>
                    <a:pt x="562356" y="1241552"/>
                    <a:pt x="561340" y="1248156"/>
                  </a:cubicBezTo>
                  <a:cubicBezTo>
                    <a:pt x="556895" y="1275842"/>
                    <a:pt x="517271" y="1419860"/>
                    <a:pt x="507111" y="1461008"/>
                  </a:cubicBezTo>
                  <a:cubicBezTo>
                    <a:pt x="502920" y="1477772"/>
                    <a:pt x="501142" y="1488186"/>
                    <a:pt x="498602" y="1496568"/>
                  </a:cubicBezTo>
                  <a:cubicBezTo>
                    <a:pt x="497205" y="1501394"/>
                    <a:pt x="496443" y="1504188"/>
                    <a:pt x="494665" y="1507617"/>
                  </a:cubicBezTo>
                  <a:cubicBezTo>
                    <a:pt x="492887" y="1511173"/>
                    <a:pt x="490728" y="1514602"/>
                    <a:pt x="488188" y="1517523"/>
                  </a:cubicBezTo>
                  <a:cubicBezTo>
                    <a:pt x="485648" y="1520571"/>
                    <a:pt x="482600" y="1523238"/>
                    <a:pt x="479425" y="1525524"/>
                  </a:cubicBezTo>
                  <a:cubicBezTo>
                    <a:pt x="476250" y="1527810"/>
                    <a:pt x="472694" y="1529842"/>
                    <a:pt x="469138" y="1531239"/>
                  </a:cubicBezTo>
                  <a:cubicBezTo>
                    <a:pt x="465455" y="1532763"/>
                    <a:pt x="461645" y="1533779"/>
                    <a:pt x="457708" y="1534287"/>
                  </a:cubicBezTo>
                  <a:cubicBezTo>
                    <a:pt x="453898" y="1534795"/>
                    <a:pt x="449834" y="1534922"/>
                    <a:pt x="445897" y="1534541"/>
                  </a:cubicBezTo>
                  <a:cubicBezTo>
                    <a:pt x="441960" y="1534160"/>
                    <a:pt x="438023" y="1533271"/>
                    <a:pt x="434340" y="1532001"/>
                  </a:cubicBezTo>
                  <a:cubicBezTo>
                    <a:pt x="430657" y="1530731"/>
                    <a:pt x="427101" y="1528826"/>
                    <a:pt x="423799" y="1526667"/>
                  </a:cubicBezTo>
                  <a:cubicBezTo>
                    <a:pt x="420497" y="1524508"/>
                    <a:pt x="417449" y="1521968"/>
                    <a:pt x="414782" y="1519047"/>
                  </a:cubicBezTo>
                  <a:cubicBezTo>
                    <a:pt x="412115" y="1516126"/>
                    <a:pt x="409829" y="1512824"/>
                    <a:pt x="407924" y="1509395"/>
                  </a:cubicBezTo>
                  <a:cubicBezTo>
                    <a:pt x="406019" y="1505966"/>
                    <a:pt x="404495" y="1502283"/>
                    <a:pt x="403479" y="1498473"/>
                  </a:cubicBezTo>
                  <a:cubicBezTo>
                    <a:pt x="402463" y="1494663"/>
                    <a:pt x="401955" y="1490726"/>
                    <a:pt x="401828" y="1486789"/>
                  </a:cubicBezTo>
                  <a:cubicBezTo>
                    <a:pt x="401701" y="1482852"/>
                    <a:pt x="401701" y="1481455"/>
                    <a:pt x="402971" y="1475105"/>
                  </a:cubicBezTo>
                  <a:cubicBezTo>
                    <a:pt x="409067" y="1445514"/>
                    <a:pt x="476504" y="1264285"/>
                    <a:pt x="480949" y="1227582"/>
                  </a:cubicBezTo>
                  <a:cubicBezTo>
                    <a:pt x="482219" y="1217295"/>
                    <a:pt x="478790" y="1212977"/>
                    <a:pt x="479679" y="1207516"/>
                  </a:cubicBezTo>
                  <a:cubicBezTo>
                    <a:pt x="480314" y="1203452"/>
                    <a:pt x="482219" y="1200658"/>
                    <a:pt x="483997" y="1197483"/>
                  </a:cubicBezTo>
                  <a:cubicBezTo>
                    <a:pt x="485902" y="1194308"/>
                    <a:pt x="488188" y="1191260"/>
                    <a:pt x="490728" y="1188593"/>
                  </a:cubicBezTo>
                  <a:cubicBezTo>
                    <a:pt x="493268" y="1185926"/>
                    <a:pt x="496189" y="1183640"/>
                    <a:pt x="499237" y="1181735"/>
                  </a:cubicBezTo>
                  <a:cubicBezTo>
                    <a:pt x="502285" y="1179830"/>
                    <a:pt x="505714" y="1178179"/>
                    <a:pt x="509143" y="1177036"/>
                  </a:cubicBezTo>
                  <a:cubicBezTo>
                    <a:pt x="512572" y="1175893"/>
                    <a:pt x="516255" y="1175131"/>
                    <a:pt x="519938" y="1174877"/>
                  </a:cubicBezTo>
                  <a:cubicBezTo>
                    <a:pt x="523621" y="1174623"/>
                    <a:pt x="527431" y="1174623"/>
                    <a:pt x="530987" y="1175258"/>
                  </a:cubicBezTo>
                  <a:cubicBezTo>
                    <a:pt x="534543" y="1175893"/>
                    <a:pt x="538226" y="1177036"/>
                    <a:pt x="541528" y="1178433"/>
                  </a:cubicBezTo>
                  <a:cubicBezTo>
                    <a:pt x="544830" y="1179830"/>
                    <a:pt x="548132" y="1181735"/>
                    <a:pt x="551053" y="1183894"/>
                  </a:cubicBezTo>
                  <a:cubicBezTo>
                    <a:pt x="553974" y="1186053"/>
                    <a:pt x="556768" y="1188847"/>
                    <a:pt x="559054" y="1191641"/>
                  </a:cubicBezTo>
                  <a:cubicBezTo>
                    <a:pt x="561340" y="1194435"/>
                    <a:pt x="563372" y="1197610"/>
                    <a:pt x="564896" y="1200912"/>
                  </a:cubicBezTo>
                  <a:cubicBezTo>
                    <a:pt x="566420" y="1204214"/>
                    <a:pt x="567563" y="1207770"/>
                    <a:pt x="568325" y="1211326"/>
                  </a:cubicBezTo>
                  <a:cubicBezTo>
                    <a:pt x="569087" y="1214882"/>
                    <a:pt x="569341" y="1218692"/>
                    <a:pt x="569214" y="1222375"/>
                  </a:cubicBezTo>
                  <a:cubicBezTo>
                    <a:pt x="569087" y="1226058"/>
                    <a:pt x="570484" y="1228979"/>
                    <a:pt x="567436" y="1233170"/>
                  </a:cubicBezTo>
                  <a:cubicBezTo>
                    <a:pt x="556133" y="1248537"/>
                    <a:pt x="437134" y="1306830"/>
                    <a:pt x="431673" y="1301750"/>
                  </a:cubicBezTo>
                  <a:cubicBezTo>
                    <a:pt x="430149" y="1300353"/>
                    <a:pt x="434213" y="1294511"/>
                    <a:pt x="436118" y="1291336"/>
                  </a:cubicBezTo>
                  <a:cubicBezTo>
                    <a:pt x="438023" y="1288034"/>
                    <a:pt x="440309" y="1284986"/>
                    <a:pt x="442976" y="1282319"/>
                  </a:cubicBezTo>
                  <a:cubicBezTo>
                    <a:pt x="445516" y="1279652"/>
                    <a:pt x="448564" y="1277239"/>
                    <a:pt x="451739" y="1275207"/>
                  </a:cubicBezTo>
                  <a:cubicBezTo>
                    <a:pt x="454914" y="1273175"/>
                    <a:pt x="458470" y="1271524"/>
                    <a:pt x="462026" y="1270381"/>
                  </a:cubicBezTo>
                  <a:cubicBezTo>
                    <a:pt x="465582" y="1269238"/>
                    <a:pt x="469392" y="1268349"/>
                    <a:pt x="473075" y="1268095"/>
                  </a:cubicBezTo>
                  <a:cubicBezTo>
                    <a:pt x="476758" y="1267841"/>
                    <a:pt x="480695" y="1267968"/>
                    <a:pt x="484378" y="1268603"/>
                  </a:cubicBezTo>
                  <a:cubicBezTo>
                    <a:pt x="488061" y="1269238"/>
                    <a:pt x="491871" y="1270254"/>
                    <a:pt x="495300" y="1271778"/>
                  </a:cubicBezTo>
                  <a:cubicBezTo>
                    <a:pt x="498729" y="1273302"/>
                    <a:pt x="502031" y="1275207"/>
                    <a:pt x="505079" y="1277493"/>
                  </a:cubicBezTo>
                  <a:cubicBezTo>
                    <a:pt x="508000" y="1279779"/>
                    <a:pt x="510794" y="1282446"/>
                    <a:pt x="513207" y="1285367"/>
                  </a:cubicBezTo>
                  <a:cubicBezTo>
                    <a:pt x="515620" y="1288288"/>
                    <a:pt x="517652" y="1291590"/>
                    <a:pt x="519303" y="1295019"/>
                  </a:cubicBezTo>
                  <a:cubicBezTo>
                    <a:pt x="520954" y="1298448"/>
                    <a:pt x="522097" y="1302004"/>
                    <a:pt x="522859" y="1305687"/>
                  </a:cubicBezTo>
                  <a:cubicBezTo>
                    <a:pt x="523621" y="1309370"/>
                    <a:pt x="523875" y="1313180"/>
                    <a:pt x="523748" y="1316990"/>
                  </a:cubicBezTo>
                  <a:cubicBezTo>
                    <a:pt x="523621" y="1320673"/>
                    <a:pt x="523875" y="1327785"/>
                    <a:pt x="521843" y="1328166"/>
                  </a:cubicBezTo>
                  <a:cubicBezTo>
                    <a:pt x="514604" y="1329436"/>
                    <a:pt x="450977" y="1227582"/>
                    <a:pt x="445135" y="1195324"/>
                  </a:cubicBezTo>
                  <a:cubicBezTo>
                    <a:pt x="442214" y="1178687"/>
                    <a:pt x="450088" y="1164463"/>
                    <a:pt x="451993" y="1155065"/>
                  </a:cubicBezTo>
                  <a:cubicBezTo>
                    <a:pt x="453009" y="1149985"/>
                    <a:pt x="453517" y="1147064"/>
                    <a:pt x="454914" y="1143381"/>
                  </a:cubicBezTo>
                  <a:cubicBezTo>
                    <a:pt x="456311" y="1139698"/>
                    <a:pt x="458216" y="1136015"/>
                    <a:pt x="460502" y="1132713"/>
                  </a:cubicBezTo>
                  <a:cubicBezTo>
                    <a:pt x="462788" y="1129411"/>
                    <a:pt x="465582" y="1126490"/>
                    <a:pt x="468630" y="1123823"/>
                  </a:cubicBezTo>
                  <a:cubicBezTo>
                    <a:pt x="471678" y="1121156"/>
                    <a:pt x="474980" y="1118870"/>
                    <a:pt x="478536" y="1116965"/>
                  </a:cubicBezTo>
                  <a:cubicBezTo>
                    <a:pt x="482092" y="1115187"/>
                    <a:pt x="485902" y="1113663"/>
                    <a:pt x="489712" y="1112774"/>
                  </a:cubicBezTo>
                  <a:cubicBezTo>
                    <a:pt x="493522" y="1111885"/>
                    <a:pt x="497713" y="1111377"/>
                    <a:pt x="501650" y="1111377"/>
                  </a:cubicBezTo>
                  <a:cubicBezTo>
                    <a:pt x="505587" y="1111377"/>
                    <a:pt x="509778" y="1111885"/>
                    <a:pt x="513588" y="1112901"/>
                  </a:cubicBezTo>
                  <a:cubicBezTo>
                    <a:pt x="517525" y="1113917"/>
                    <a:pt x="521335" y="1115314"/>
                    <a:pt x="524891" y="1117219"/>
                  </a:cubicBezTo>
                  <a:cubicBezTo>
                    <a:pt x="528447" y="1119124"/>
                    <a:pt x="531749" y="1121410"/>
                    <a:pt x="534670" y="1124077"/>
                  </a:cubicBezTo>
                  <a:cubicBezTo>
                    <a:pt x="537591" y="1126744"/>
                    <a:pt x="540385" y="1129792"/>
                    <a:pt x="542671" y="1133094"/>
                  </a:cubicBezTo>
                  <a:cubicBezTo>
                    <a:pt x="544957" y="1136396"/>
                    <a:pt x="546735" y="1140079"/>
                    <a:pt x="548132" y="1143762"/>
                  </a:cubicBezTo>
                  <a:cubicBezTo>
                    <a:pt x="549529" y="1147445"/>
                    <a:pt x="550545" y="1151509"/>
                    <a:pt x="551053" y="1155446"/>
                  </a:cubicBezTo>
                  <a:cubicBezTo>
                    <a:pt x="551561" y="1159383"/>
                    <a:pt x="553720" y="1162939"/>
                    <a:pt x="550926" y="1167511"/>
                  </a:cubicBezTo>
                  <a:cubicBezTo>
                    <a:pt x="541655" y="1182878"/>
                    <a:pt x="437007" y="1237488"/>
                    <a:pt x="430276" y="1232281"/>
                  </a:cubicBezTo>
                  <a:cubicBezTo>
                    <a:pt x="428244" y="1230757"/>
                    <a:pt x="431800" y="1224280"/>
                    <a:pt x="433197" y="1220470"/>
                  </a:cubicBezTo>
                  <a:cubicBezTo>
                    <a:pt x="434594" y="1216660"/>
                    <a:pt x="436626" y="1212977"/>
                    <a:pt x="438912" y="1209675"/>
                  </a:cubicBezTo>
                  <a:cubicBezTo>
                    <a:pt x="441198" y="1206373"/>
                    <a:pt x="443865" y="1203325"/>
                    <a:pt x="446913" y="1200658"/>
                  </a:cubicBezTo>
                  <a:cubicBezTo>
                    <a:pt x="449961" y="1197991"/>
                    <a:pt x="453390" y="1195578"/>
                    <a:pt x="456946" y="1193800"/>
                  </a:cubicBezTo>
                  <a:cubicBezTo>
                    <a:pt x="460502" y="1191895"/>
                    <a:pt x="464439" y="1190625"/>
                    <a:pt x="468376" y="1189609"/>
                  </a:cubicBezTo>
                  <a:cubicBezTo>
                    <a:pt x="472313" y="1188720"/>
                    <a:pt x="476377" y="1188085"/>
                    <a:pt x="480441" y="1188085"/>
                  </a:cubicBezTo>
                  <a:cubicBezTo>
                    <a:pt x="484505" y="1188085"/>
                    <a:pt x="488569" y="1188593"/>
                    <a:pt x="492506" y="1189609"/>
                  </a:cubicBezTo>
                  <a:cubicBezTo>
                    <a:pt x="496443" y="1190625"/>
                    <a:pt x="500253" y="1192149"/>
                    <a:pt x="503809" y="1194054"/>
                  </a:cubicBezTo>
                  <a:cubicBezTo>
                    <a:pt x="507365" y="1195959"/>
                    <a:pt x="510667" y="1198245"/>
                    <a:pt x="513715" y="1200912"/>
                  </a:cubicBezTo>
                  <a:cubicBezTo>
                    <a:pt x="516763" y="1203579"/>
                    <a:pt x="519557" y="1206754"/>
                    <a:pt x="521843" y="1210056"/>
                  </a:cubicBezTo>
                  <a:cubicBezTo>
                    <a:pt x="524129" y="1213358"/>
                    <a:pt x="526034" y="1217041"/>
                    <a:pt x="527431" y="1220851"/>
                  </a:cubicBezTo>
                  <a:cubicBezTo>
                    <a:pt x="528828" y="1224661"/>
                    <a:pt x="529717" y="1228725"/>
                    <a:pt x="530225" y="1232662"/>
                  </a:cubicBezTo>
                  <a:cubicBezTo>
                    <a:pt x="530733" y="1236726"/>
                    <a:pt x="531749" y="1244473"/>
                    <a:pt x="530225" y="1244854"/>
                  </a:cubicBezTo>
                  <a:cubicBezTo>
                    <a:pt x="525145" y="1246251"/>
                    <a:pt x="474345" y="1132586"/>
                    <a:pt x="465201" y="1132967"/>
                  </a:cubicBezTo>
                  <a:cubicBezTo>
                    <a:pt x="462534" y="1133094"/>
                    <a:pt x="460502" y="1143381"/>
                    <a:pt x="460375" y="1143381"/>
                  </a:cubicBezTo>
                  <a:cubicBezTo>
                    <a:pt x="460248" y="1143381"/>
                    <a:pt x="463042" y="1135507"/>
                    <a:pt x="464947" y="1131951"/>
                  </a:cubicBezTo>
                  <a:cubicBezTo>
                    <a:pt x="466979" y="1128395"/>
                    <a:pt x="469392" y="1124966"/>
                    <a:pt x="472186" y="1121918"/>
                  </a:cubicBezTo>
                  <a:cubicBezTo>
                    <a:pt x="474980" y="1118870"/>
                    <a:pt x="478155" y="1116076"/>
                    <a:pt x="481584" y="1113790"/>
                  </a:cubicBezTo>
                  <a:cubicBezTo>
                    <a:pt x="485013" y="1111504"/>
                    <a:pt x="488823" y="1109726"/>
                    <a:pt x="492760" y="1108329"/>
                  </a:cubicBezTo>
                  <a:cubicBezTo>
                    <a:pt x="496570" y="1106932"/>
                    <a:pt x="500761" y="1105916"/>
                    <a:pt x="504825" y="1105535"/>
                  </a:cubicBezTo>
                  <a:cubicBezTo>
                    <a:pt x="508889" y="1105154"/>
                    <a:pt x="513080" y="1105281"/>
                    <a:pt x="517144" y="1105789"/>
                  </a:cubicBezTo>
                  <a:cubicBezTo>
                    <a:pt x="521208" y="1106297"/>
                    <a:pt x="525272" y="1107440"/>
                    <a:pt x="529082" y="1108964"/>
                  </a:cubicBezTo>
                  <a:cubicBezTo>
                    <a:pt x="532892" y="1110488"/>
                    <a:pt x="536702" y="1112520"/>
                    <a:pt x="540004" y="1114933"/>
                  </a:cubicBezTo>
                  <a:cubicBezTo>
                    <a:pt x="543306" y="1117346"/>
                    <a:pt x="546481" y="1120140"/>
                    <a:pt x="549148" y="1123315"/>
                  </a:cubicBezTo>
                  <a:cubicBezTo>
                    <a:pt x="551815" y="1126490"/>
                    <a:pt x="554101" y="1130046"/>
                    <a:pt x="555879" y="1133729"/>
                  </a:cubicBezTo>
                  <a:cubicBezTo>
                    <a:pt x="557657" y="1137412"/>
                    <a:pt x="559181" y="1141349"/>
                    <a:pt x="560070" y="1145286"/>
                  </a:cubicBezTo>
                  <a:cubicBezTo>
                    <a:pt x="560959" y="1149223"/>
                    <a:pt x="561340" y="1153541"/>
                    <a:pt x="561340" y="1157605"/>
                  </a:cubicBezTo>
                  <a:cubicBezTo>
                    <a:pt x="561340" y="1161669"/>
                    <a:pt x="563118" y="1166495"/>
                    <a:pt x="559689" y="1169924"/>
                  </a:cubicBezTo>
                  <a:cubicBezTo>
                    <a:pt x="549783" y="1179957"/>
                    <a:pt x="463296" y="1191387"/>
                    <a:pt x="457708" y="1184275"/>
                  </a:cubicBezTo>
                  <a:cubicBezTo>
                    <a:pt x="455676" y="1181735"/>
                    <a:pt x="460502" y="1176020"/>
                    <a:pt x="462534" y="1172210"/>
                  </a:cubicBezTo>
                  <a:cubicBezTo>
                    <a:pt x="464566" y="1168527"/>
                    <a:pt x="467106" y="1164971"/>
                    <a:pt x="470027" y="1161796"/>
                  </a:cubicBezTo>
                  <a:cubicBezTo>
                    <a:pt x="472948" y="1158621"/>
                    <a:pt x="476377" y="1155827"/>
                    <a:pt x="479933" y="1153414"/>
                  </a:cubicBezTo>
                  <a:cubicBezTo>
                    <a:pt x="483489" y="1151001"/>
                    <a:pt x="487426" y="1148969"/>
                    <a:pt x="491490" y="1147572"/>
                  </a:cubicBezTo>
                  <a:cubicBezTo>
                    <a:pt x="495554" y="1146175"/>
                    <a:pt x="499872" y="1145159"/>
                    <a:pt x="504063" y="1144778"/>
                  </a:cubicBezTo>
                  <a:cubicBezTo>
                    <a:pt x="508381" y="1144397"/>
                    <a:pt x="512826" y="1144397"/>
                    <a:pt x="517017" y="1145032"/>
                  </a:cubicBezTo>
                  <a:cubicBezTo>
                    <a:pt x="521208" y="1145667"/>
                    <a:pt x="525526" y="1146810"/>
                    <a:pt x="529463" y="1148334"/>
                  </a:cubicBezTo>
                  <a:cubicBezTo>
                    <a:pt x="533400" y="1149985"/>
                    <a:pt x="537337" y="1152017"/>
                    <a:pt x="540766" y="1154557"/>
                  </a:cubicBezTo>
                  <a:cubicBezTo>
                    <a:pt x="544195" y="1157097"/>
                    <a:pt x="547497" y="1160018"/>
                    <a:pt x="550291" y="1163320"/>
                  </a:cubicBezTo>
                  <a:cubicBezTo>
                    <a:pt x="553085" y="1166495"/>
                    <a:pt x="555498" y="1170178"/>
                    <a:pt x="557403" y="1173988"/>
                  </a:cubicBezTo>
                  <a:cubicBezTo>
                    <a:pt x="559308" y="1177798"/>
                    <a:pt x="560832" y="1181989"/>
                    <a:pt x="561721" y="1186180"/>
                  </a:cubicBezTo>
                  <a:cubicBezTo>
                    <a:pt x="562610" y="1190371"/>
                    <a:pt x="563118" y="1194689"/>
                    <a:pt x="563118" y="1199007"/>
                  </a:cubicBezTo>
                  <a:cubicBezTo>
                    <a:pt x="563118" y="1203325"/>
                    <a:pt x="564261" y="1210691"/>
                    <a:pt x="561340" y="1211834"/>
                  </a:cubicBezTo>
                  <a:cubicBezTo>
                    <a:pt x="552450" y="1215136"/>
                    <a:pt x="473837" y="1148969"/>
                    <a:pt x="470027" y="1133221"/>
                  </a:cubicBezTo>
                  <a:cubicBezTo>
                    <a:pt x="468757" y="1128014"/>
                    <a:pt x="472821" y="1124966"/>
                    <a:pt x="474853" y="1121156"/>
                  </a:cubicBezTo>
                  <a:cubicBezTo>
                    <a:pt x="476885" y="1117346"/>
                    <a:pt x="479552" y="1113790"/>
                    <a:pt x="482473" y="1110615"/>
                  </a:cubicBezTo>
                  <a:cubicBezTo>
                    <a:pt x="485394" y="1107440"/>
                    <a:pt x="488823" y="1104646"/>
                    <a:pt x="492379" y="1102233"/>
                  </a:cubicBezTo>
                  <a:cubicBezTo>
                    <a:pt x="495935" y="1099820"/>
                    <a:pt x="499872" y="1097788"/>
                    <a:pt x="503936" y="1096391"/>
                  </a:cubicBezTo>
                  <a:cubicBezTo>
                    <a:pt x="508000" y="1094867"/>
                    <a:pt x="512318" y="1093851"/>
                    <a:pt x="516636" y="1093470"/>
                  </a:cubicBezTo>
                  <a:cubicBezTo>
                    <a:pt x="520954" y="1093089"/>
                    <a:pt x="525399" y="1093089"/>
                    <a:pt x="529590" y="1093724"/>
                  </a:cubicBezTo>
                  <a:cubicBezTo>
                    <a:pt x="533908" y="1094359"/>
                    <a:pt x="538226" y="1095375"/>
                    <a:pt x="542163" y="1097026"/>
                  </a:cubicBezTo>
                  <a:cubicBezTo>
                    <a:pt x="546227" y="1098677"/>
                    <a:pt x="550037" y="1100836"/>
                    <a:pt x="553593" y="1103376"/>
                  </a:cubicBezTo>
                  <a:cubicBezTo>
                    <a:pt x="557022" y="1105916"/>
                    <a:pt x="560324" y="1108837"/>
                    <a:pt x="563118" y="1112139"/>
                  </a:cubicBezTo>
                  <a:cubicBezTo>
                    <a:pt x="565912" y="1115441"/>
                    <a:pt x="568452" y="1119124"/>
                    <a:pt x="570357" y="1122934"/>
                  </a:cubicBezTo>
                  <a:cubicBezTo>
                    <a:pt x="572262" y="1126744"/>
                    <a:pt x="573786" y="1131062"/>
                    <a:pt x="574675" y="1135253"/>
                  </a:cubicBezTo>
                  <a:cubicBezTo>
                    <a:pt x="575564" y="1139444"/>
                    <a:pt x="576199" y="1143889"/>
                    <a:pt x="576072" y="1148207"/>
                  </a:cubicBezTo>
                  <a:cubicBezTo>
                    <a:pt x="575945" y="1152525"/>
                    <a:pt x="575945" y="1154303"/>
                    <a:pt x="574294" y="1161034"/>
                  </a:cubicBezTo>
                  <a:cubicBezTo>
                    <a:pt x="567436" y="1189228"/>
                    <a:pt x="520192" y="1308735"/>
                    <a:pt x="499491" y="1375029"/>
                  </a:cubicBezTo>
                  <a:cubicBezTo>
                    <a:pt x="481838" y="1431544"/>
                    <a:pt x="463296" y="1512697"/>
                    <a:pt x="455676" y="1533652"/>
                  </a:cubicBezTo>
                  <a:cubicBezTo>
                    <a:pt x="453771" y="1538986"/>
                    <a:pt x="453136" y="1540383"/>
                    <a:pt x="451231" y="1543431"/>
                  </a:cubicBezTo>
                  <a:cubicBezTo>
                    <a:pt x="449453" y="1546479"/>
                    <a:pt x="447167" y="1549273"/>
                    <a:pt x="444627" y="1551813"/>
                  </a:cubicBezTo>
                  <a:cubicBezTo>
                    <a:pt x="442087" y="1554353"/>
                    <a:pt x="439166" y="1556512"/>
                    <a:pt x="436118" y="1558417"/>
                  </a:cubicBezTo>
                  <a:cubicBezTo>
                    <a:pt x="433070" y="1560195"/>
                    <a:pt x="429768" y="1561846"/>
                    <a:pt x="426339" y="1562862"/>
                  </a:cubicBezTo>
                  <a:cubicBezTo>
                    <a:pt x="422910" y="1563878"/>
                    <a:pt x="419354" y="1564640"/>
                    <a:pt x="415798" y="1564767"/>
                  </a:cubicBezTo>
                  <a:cubicBezTo>
                    <a:pt x="412242" y="1564894"/>
                    <a:pt x="408559" y="1564640"/>
                    <a:pt x="405130" y="1564005"/>
                  </a:cubicBezTo>
                  <a:cubicBezTo>
                    <a:pt x="401574" y="1563370"/>
                    <a:pt x="398145" y="1562354"/>
                    <a:pt x="394843" y="1560830"/>
                  </a:cubicBezTo>
                  <a:cubicBezTo>
                    <a:pt x="391668" y="1559433"/>
                    <a:pt x="388493" y="1557401"/>
                    <a:pt x="385699" y="1555242"/>
                  </a:cubicBezTo>
                  <a:cubicBezTo>
                    <a:pt x="382905" y="1553083"/>
                    <a:pt x="380238" y="1550416"/>
                    <a:pt x="378079" y="1547622"/>
                  </a:cubicBezTo>
                  <a:cubicBezTo>
                    <a:pt x="375920" y="1544828"/>
                    <a:pt x="374015" y="1541653"/>
                    <a:pt x="372618" y="1538351"/>
                  </a:cubicBezTo>
                  <a:cubicBezTo>
                    <a:pt x="371221" y="1535176"/>
                    <a:pt x="370078" y="1531620"/>
                    <a:pt x="369443" y="1528191"/>
                  </a:cubicBezTo>
                  <a:cubicBezTo>
                    <a:pt x="368808" y="1524635"/>
                    <a:pt x="368554" y="1520952"/>
                    <a:pt x="368808" y="1517396"/>
                  </a:cubicBezTo>
                  <a:cubicBezTo>
                    <a:pt x="369062" y="1513840"/>
                    <a:pt x="367538" y="1509522"/>
                    <a:pt x="370713" y="1506855"/>
                  </a:cubicBezTo>
                  <a:cubicBezTo>
                    <a:pt x="380746" y="1498219"/>
                    <a:pt x="472313" y="1496568"/>
                    <a:pt x="477647" y="1504569"/>
                  </a:cubicBezTo>
                  <a:cubicBezTo>
                    <a:pt x="479425" y="1507236"/>
                    <a:pt x="474726" y="1512189"/>
                    <a:pt x="472694" y="1515618"/>
                  </a:cubicBezTo>
                  <a:cubicBezTo>
                    <a:pt x="470662" y="1519047"/>
                    <a:pt x="467995" y="1522349"/>
                    <a:pt x="465201" y="1525143"/>
                  </a:cubicBezTo>
                  <a:cubicBezTo>
                    <a:pt x="462407" y="1527937"/>
                    <a:pt x="459105" y="1530477"/>
                    <a:pt x="455676" y="1532509"/>
                  </a:cubicBezTo>
                  <a:cubicBezTo>
                    <a:pt x="452247" y="1534541"/>
                    <a:pt x="448437" y="1536319"/>
                    <a:pt x="444627" y="1537462"/>
                  </a:cubicBezTo>
                  <a:cubicBezTo>
                    <a:pt x="440817" y="1538605"/>
                    <a:pt x="436753" y="1539367"/>
                    <a:pt x="432689" y="1539621"/>
                  </a:cubicBezTo>
                  <a:cubicBezTo>
                    <a:pt x="428752" y="1539875"/>
                    <a:pt x="424561" y="1539621"/>
                    <a:pt x="420624" y="1538859"/>
                  </a:cubicBezTo>
                  <a:cubicBezTo>
                    <a:pt x="416687" y="1538097"/>
                    <a:pt x="412877" y="1536827"/>
                    <a:pt x="409194" y="1535176"/>
                  </a:cubicBezTo>
                  <a:cubicBezTo>
                    <a:pt x="405511" y="1533525"/>
                    <a:pt x="401955" y="1531493"/>
                    <a:pt x="398780" y="1528953"/>
                  </a:cubicBezTo>
                  <a:cubicBezTo>
                    <a:pt x="395605" y="1526540"/>
                    <a:pt x="392684" y="1523492"/>
                    <a:pt x="390271" y="1520317"/>
                  </a:cubicBezTo>
                  <a:cubicBezTo>
                    <a:pt x="387858" y="1517142"/>
                    <a:pt x="385699" y="1513586"/>
                    <a:pt x="384048" y="1509903"/>
                  </a:cubicBezTo>
                  <a:cubicBezTo>
                    <a:pt x="382397" y="1506220"/>
                    <a:pt x="381254" y="1502410"/>
                    <a:pt x="380492" y="1498473"/>
                  </a:cubicBezTo>
                  <a:cubicBezTo>
                    <a:pt x="379730" y="1494536"/>
                    <a:pt x="379603" y="1490345"/>
                    <a:pt x="379857" y="1486408"/>
                  </a:cubicBezTo>
                  <a:cubicBezTo>
                    <a:pt x="380111" y="1482344"/>
                    <a:pt x="378841" y="1475994"/>
                    <a:pt x="382016" y="1474470"/>
                  </a:cubicBezTo>
                  <a:cubicBezTo>
                    <a:pt x="391668" y="1470025"/>
                    <a:pt x="469519" y="1512189"/>
                    <a:pt x="478663" y="1529969"/>
                  </a:cubicBezTo>
                  <a:cubicBezTo>
                    <a:pt x="482981" y="1538351"/>
                    <a:pt x="477012" y="1547876"/>
                    <a:pt x="476123" y="1554734"/>
                  </a:cubicBezTo>
                  <a:cubicBezTo>
                    <a:pt x="475488" y="1559687"/>
                    <a:pt x="475234" y="1563243"/>
                    <a:pt x="474091" y="1567307"/>
                  </a:cubicBezTo>
                  <a:cubicBezTo>
                    <a:pt x="472948" y="1571371"/>
                    <a:pt x="471170" y="1575308"/>
                    <a:pt x="469138" y="1578991"/>
                  </a:cubicBezTo>
                  <a:cubicBezTo>
                    <a:pt x="466979" y="1582674"/>
                    <a:pt x="464439" y="1586103"/>
                    <a:pt x="461518" y="1589151"/>
                  </a:cubicBezTo>
                  <a:cubicBezTo>
                    <a:pt x="458597" y="1592199"/>
                    <a:pt x="455168" y="1594866"/>
                    <a:pt x="451612" y="1597152"/>
                  </a:cubicBezTo>
                  <a:cubicBezTo>
                    <a:pt x="448056" y="1599438"/>
                    <a:pt x="444119" y="1601343"/>
                    <a:pt x="440182" y="1602613"/>
                  </a:cubicBezTo>
                  <a:cubicBezTo>
                    <a:pt x="436245" y="1604010"/>
                    <a:pt x="431927" y="1604772"/>
                    <a:pt x="427736" y="1605153"/>
                  </a:cubicBezTo>
                  <a:cubicBezTo>
                    <a:pt x="423545" y="1605534"/>
                    <a:pt x="419227" y="1605280"/>
                    <a:pt x="415036" y="1604645"/>
                  </a:cubicBezTo>
                  <a:cubicBezTo>
                    <a:pt x="410845" y="1604010"/>
                    <a:pt x="406654" y="1602867"/>
                    <a:pt x="402844" y="1601216"/>
                  </a:cubicBezTo>
                  <a:cubicBezTo>
                    <a:pt x="398907" y="1599565"/>
                    <a:pt x="395097" y="1597406"/>
                    <a:pt x="391795" y="1594866"/>
                  </a:cubicBezTo>
                  <a:cubicBezTo>
                    <a:pt x="388366" y="1592326"/>
                    <a:pt x="385318" y="1589278"/>
                    <a:pt x="382651" y="1585976"/>
                  </a:cubicBezTo>
                  <a:cubicBezTo>
                    <a:pt x="379984" y="1582674"/>
                    <a:pt x="377698" y="1579118"/>
                    <a:pt x="375920" y="1575308"/>
                  </a:cubicBezTo>
                  <a:cubicBezTo>
                    <a:pt x="374142" y="1571498"/>
                    <a:pt x="372745" y="1567307"/>
                    <a:pt x="371856" y="1563243"/>
                  </a:cubicBezTo>
                  <a:cubicBezTo>
                    <a:pt x="370967" y="1559179"/>
                    <a:pt x="368046" y="1554861"/>
                    <a:pt x="370840" y="1550670"/>
                  </a:cubicBezTo>
                  <a:cubicBezTo>
                    <a:pt x="380111" y="1536954"/>
                    <a:pt x="492379" y="1502283"/>
                    <a:pt x="500888" y="1509649"/>
                  </a:cubicBezTo>
                  <a:cubicBezTo>
                    <a:pt x="503555" y="1511935"/>
                    <a:pt x="499999" y="1518285"/>
                    <a:pt x="498729" y="1522476"/>
                  </a:cubicBezTo>
                  <a:cubicBezTo>
                    <a:pt x="497586" y="1526540"/>
                    <a:pt x="495808" y="1530731"/>
                    <a:pt x="493649" y="1534414"/>
                  </a:cubicBezTo>
                  <a:cubicBezTo>
                    <a:pt x="491490" y="1538097"/>
                    <a:pt x="488823" y="1541780"/>
                    <a:pt x="485902" y="1544828"/>
                  </a:cubicBezTo>
                  <a:cubicBezTo>
                    <a:pt x="482981" y="1548003"/>
                    <a:pt x="479552" y="1550797"/>
                    <a:pt x="475869" y="1553083"/>
                  </a:cubicBezTo>
                  <a:cubicBezTo>
                    <a:pt x="472313" y="1555369"/>
                    <a:pt x="468249" y="1557274"/>
                    <a:pt x="464185" y="1558671"/>
                  </a:cubicBezTo>
                  <a:cubicBezTo>
                    <a:pt x="460121" y="1560068"/>
                    <a:pt x="455803" y="1560957"/>
                    <a:pt x="451485" y="1561338"/>
                  </a:cubicBezTo>
                  <a:cubicBezTo>
                    <a:pt x="447167" y="1561719"/>
                    <a:pt x="442722" y="1561465"/>
                    <a:pt x="438404" y="1560703"/>
                  </a:cubicBezTo>
                  <a:cubicBezTo>
                    <a:pt x="434213" y="1559941"/>
                    <a:pt x="429895" y="1558798"/>
                    <a:pt x="425958" y="1557147"/>
                  </a:cubicBezTo>
                  <a:cubicBezTo>
                    <a:pt x="422021" y="1555496"/>
                    <a:pt x="418211" y="1553210"/>
                    <a:pt x="414782" y="1550670"/>
                  </a:cubicBezTo>
                  <a:cubicBezTo>
                    <a:pt x="411353" y="1548130"/>
                    <a:pt x="408178" y="1544955"/>
                    <a:pt x="405384" y="1541653"/>
                  </a:cubicBezTo>
                  <a:cubicBezTo>
                    <a:pt x="402717" y="1538351"/>
                    <a:pt x="400177" y="1534541"/>
                    <a:pt x="398399" y="1530731"/>
                  </a:cubicBezTo>
                  <a:cubicBezTo>
                    <a:pt x="396494" y="1526794"/>
                    <a:pt x="395224" y="1522603"/>
                    <a:pt x="394335" y="1518412"/>
                  </a:cubicBezTo>
                  <a:cubicBezTo>
                    <a:pt x="393446" y="1514221"/>
                    <a:pt x="390779" y="1506982"/>
                    <a:pt x="393192" y="1505458"/>
                  </a:cubicBezTo>
                  <a:cubicBezTo>
                    <a:pt x="401193" y="1500632"/>
                    <a:pt x="499491" y="1563878"/>
                    <a:pt x="506730" y="1580388"/>
                  </a:cubicBezTo>
                  <a:cubicBezTo>
                    <a:pt x="509016" y="1585468"/>
                    <a:pt x="505841" y="1589151"/>
                    <a:pt x="504571" y="1593342"/>
                  </a:cubicBezTo>
                  <a:cubicBezTo>
                    <a:pt x="503428" y="1597533"/>
                    <a:pt x="501650" y="1601597"/>
                    <a:pt x="499491" y="1605280"/>
                  </a:cubicBezTo>
                  <a:cubicBezTo>
                    <a:pt x="497332" y="1608963"/>
                    <a:pt x="494665" y="1612646"/>
                    <a:pt x="491744" y="1615694"/>
                  </a:cubicBezTo>
                  <a:cubicBezTo>
                    <a:pt x="488823" y="1618869"/>
                    <a:pt x="485394" y="1621663"/>
                    <a:pt x="481711" y="1623949"/>
                  </a:cubicBezTo>
                  <a:cubicBezTo>
                    <a:pt x="478028" y="1626235"/>
                    <a:pt x="473964" y="1628140"/>
                    <a:pt x="469900" y="1629537"/>
                  </a:cubicBezTo>
                  <a:cubicBezTo>
                    <a:pt x="465836" y="1630934"/>
                    <a:pt x="461518" y="1631696"/>
                    <a:pt x="457200" y="1632077"/>
                  </a:cubicBezTo>
                  <a:cubicBezTo>
                    <a:pt x="452882" y="1632458"/>
                    <a:pt x="448437" y="1632204"/>
                    <a:pt x="444119" y="1631569"/>
                  </a:cubicBezTo>
                  <a:cubicBezTo>
                    <a:pt x="439928" y="1630934"/>
                    <a:pt x="435610" y="1629664"/>
                    <a:pt x="431673" y="1628013"/>
                  </a:cubicBezTo>
                  <a:cubicBezTo>
                    <a:pt x="427736" y="1626362"/>
                    <a:pt x="423799" y="1624076"/>
                    <a:pt x="420370" y="1621536"/>
                  </a:cubicBezTo>
                  <a:cubicBezTo>
                    <a:pt x="416941" y="1618996"/>
                    <a:pt x="413639" y="1615821"/>
                    <a:pt x="410972" y="1612519"/>
                  </a:cubicBezTo>
                  <a:cubicBezTo>
                    <a:pt x="408305" y="1609217"/>
                    <a:pt x="405892" y="1605407"/>
                    <a:pt x="404114" y="1601470"/>
                  </a:cubicBezTo>
                  <a:cubicBezTo>
                    <a:pt x="402209" y="1597533"/>
                    <a:pt x="400812" y="1593342"/>
                    <a:pt x="399923" y="1589151"/>
                  </a:cubicBezTo>
                  <a:cubicBezTo>
                    <a:pt x="399034" y="1584960"/>
                    <a:pt x="397637" y="1582293"/>
                    <a:pt x="398907" y="1576197"/>
                  </a:cubicBezTo>
                  <a:cubicBezTo>
                    <a:pt x="402717" y="1557401"/>
                    <a:pt x="443103" y="1484503"/>
                    <a:pt x="454660" y="1468120"/>
                  </a:cubicBezTo>
                  <a:cubicBezTo>
                    <a:pt x="458470" y="1462659"/>
                    <a:pt x="460375" y="1461135"/>
                    <a:pt x="463804" y="1458214"/>
                  </a:cubicBezTo>
                  <a:cubicBezTo>
                    <a:pt x="467233" y="1455293"/>
                    <a:pt x="471043" y="1452753"/>
                    <a:pt x="475107" y="1450721"/>
                  </a:cubicBezTo>
                  <a:cubicBezTo>
                    <a:pt x="479044" y="1448689"/>
                    <a:pt x="483489" y="1447165"/>
                    <a:pt x="487807" y="1446149"/>
                  </a:cubicBezTo>
                  <a:cubicBezTo>
                    <a:pt x="492125" y="1445133"/>
                    <a:pt x="496824" y="1444625"/>
                    <a:pt x="501269" y="1444752"/>
                  </a:cubicBezTo>
                  <a:cubicBezTo>
                    <a:pt x="505714" y="1444879"/>
                    <a:pt x="510286" y="1445514"/>
                    <a:pt x="514604" y="1446657"/>
                  </a:cubicBezTo>
                  <a:cubicBezTo>
                    <a:pt x="518922" y="1447800"/>
                    <a:pt x="523240" y="1449451"/>
                    <a:pt x="527177" y="1451610"/>
                  </a:cubicBezTo>
                  <a:cubicBezTo>
                    <a:pt x="531114" y="1453769"/>
                    <a:pt x="534924" y="1456563"/>
                    <a:pt x="538226" y="1459611"/>
                  </a:cubicBezTo>
                  <a:cubicBezTo>
                    <a:pt x="541528" y="1462659"/>
                    <a:pt x="544576" y="1466215"/>
                    <a:pt x="546989" y="1469898"/>
                  </a:cubicBezTo>
                  <a:cubicBezTo>
                    <a:pt x="549529" y="1473581"/>
                    <a:pt x="551561" y="1477772"/>
                    <a:pt x="553085" y="1481963"/>
                  </a:cubicBezTo>
                  <a:cubicBezTo>
                    <a:pt x="554609" y="1486154"/>
                    <a:pt x="555625" y="1490726"/>
                    <a:pt x="556133" y="1495171"/>
                  </a:cubicBezTo>
                  <a:cubicBezTo>
                    <a:pt x="556641" y="1499616"/>
                    <a:pt x="556514" y="1504188"/>
                    <a:pt x="555879" y="1508633"/>
                  </a:cubicBezTo>
                  <a:cubicBezTo>
                    <a:pt x="555244" y="1513078"/>
                    <a:pt x="553974" y="1517523"/>
                    <a:pt x="552323" y="1521714"/>
                  </a:cubicBezTo>
                  <a:cubicBezTo>
                    <a:pt x="550672" y="1525905"/>
                    <a:pt x="547624" y="1527556"/>
                    <a:pt x="545846" y="1533652"/>
                  </a:cubicBezTo>
                  <a:cubicBezTo>
                    <a:pt x="541528" y="1548638"/>
                    <a:pt x="544068" y="1611249"/>
                    <a:pt x="540131" y="1616710"/>
                  </a:cubicBezTo>
                  <a:cubicBezTo>
                    <a:pt x="539496" y="1617599"/>
                    <a:pt x="538607" y="1616837"/>
                    <a:pt x="537972" y="1617599"/>
                  </a:cubicBezTo>
                  <a:cubicBezTo>
                    <a:pt x="536448" y="1619377"/>
                    <a:pt x="536448" y="1626362"/>
                    <a:pt x="534924" y="1630553"/>
                  </a:cubicBezTo>
                  <a:cubicBezTo>
                    <a:pt x="533400" y="1634617"/>
                    <a:pt x="531241" y="1638681"/>
                    <a:pt x="528828" y="1642364"/>
                  </a:cubicBezTo>
                  <a:cubicBezTo>
                    <a:pt x="526288" y="1646047"/>
                    <a:pt x="523367" y="1649476"/>
                    <a:pt x="520065" y="1652397"/>
                  </a:cubicBezTo>
                  <a:cubicBezTo>
                    <a:pt x="516763" y="1655318"/>
                    <a:pt x="513080" y="1657985"/>
                    <a:pt x="509143" y="1660017"/>
                  </a:cubicBezTo>
                  <a:cubicBezTo>
                    <a:pt x="505206" y="1662049"/>
                    <a:pt x="501015" y="1663700"/>
                    <a:pt x="496697" y="1664843"/>
                  </a:cubicBezTo>
                  <a:cubicBezTo>
                    <a:pt x="492379" y="1665986"/>
                    <a:pt x="487934" y="1666621"/>
                    <a:pt x="483489" y="1666621"/>
                  </a:cubicBezTo>
                  <a:cubicBezTo>
                    <a:pt x="479044" y="1666621"/>
                    <a:pt x="474599" y="1666113"/>
                    <a:pt x="470281" y="1665097"/>
                  </a:cubicBezTo>
                  <a:cubicBezTo>
                    <a:pt x="465963" y="1664081"/>
                    <a:pt x="461772" y="1662430"/>
                    <a:pt x="457835" y="1660398"/>
                  </a:cubicBezTo>
                  <a:cubicBezTo>
                    <a:pt x="453898" y="1658366"/>
                    <a:pt x="450088" y="1655826"/>
                    <a:pt x="446786" y="1652905"/>
                  </a:cubicBezTo>
                  <a:cubicBezTo>
                    <a:pt x="443484" y="1649984"/>
                    <a:pt x="440436" y="1646555"/>
                    <a:pt x="437896" y="1642999"/>
                  </a:cubicBezTo>
                  <a:cubicBezTo>
                    <a:pt x="435356" y="1639443"/>
                    <a:pt x="433197" y="1635379"/>
                    <a:pt x="431673" y="1631315"/>
                  </a:cubicBezTo>
                  <a:cubicBezTo>
                    <a:pt x="430022" y="1627251"/>
                    <a:pt x="428879" y="1622806"/>
                    <a:pt x="428371" y="1618361"/>
                  </a:cubicBezTo>
                  <a:cubicBezTo>
                    <a:pt x="427863" y="1614043"/>
                    <a:pt x="425196" y="1610614"/>
                    <a:pt x="428244" y="1605026"/>
                  </a:cubicBezTo>
                  <a:cubicBezTo>
                    <a:pt x="441452" y="1580388"/>
                    <a:pt x="573405" y="1511427"/>
                    <a:pt x="645160" y="1464691"/>
                  </a:cubicBezTo>
                  <a:cubicBezTo>
                    <a:pt x="716153" y="1418463"/>
                    <a:pt x="829818" y="1338580"/>
                    <a:pt x="856615" y="1326388"/>
                  </a:cubicBezTo>
                  <a:cubicBezTo>
                    <a:pt x="862330" y="1323721"/>
                    <a:pt x="863981" y="1323848"/>
                    <a:pt x="867791" y="1323213"/>
                  </a:cubicBezTo>
                  <a:cubicBezTo>
                    <a:pt x="871601" y="1322578"/>
                    <a:pt x="875538" y="1322451"/>
                    <a:pt x="879348" y="1322832"/>
                  </a:cubicBezTo>
                  <a:cubicBezTo>
                    <a:pt x="883158" y="1323213"/>
                    <a:pt x="886968" y="1323975"/>
                    <a:pt x="890651" y="1325245"/>
                  </a:cubicBezTo>
                  <a:cubicBezTo>
                    <a:pt x="894207" y="1326515"/>
                    <a:pt x="897890" y="1328166"/>
                    <a:pt x="901065" y="1330198"/>
                  </a:cubicBezTo>
                  <a:cubicBezTo>
                    <a:pt x="904240" y="1332230"/>
                    <a:pt x="907288" y="1334770"/>
                    <a:pt x="909955" y="1337564"/>
                  </a:cubicBezTo>
                  <a:cubicBezTo>
                    <a:pt x="912622" y="1340358"/>
                    <a:pt x="914908" y="1343660"/>
                    <a:pt x="916813" y="1346962"/>
                  </a:cubicBezTo>
                  <a:cubicBezTo>
                    <a:pt x="918718" y="1350264"/>
                    <a:pt x="920242" y="1353947"/>
                    <a:pt x="921258" y="1357630"/>
                  </a:cubicBezTo>
                  <a:cubicBezTo>
                    <a:pt x="922274" y="1361313"/>
                    <a:pt x="922909" y="1365250"/>
                    <a:pt x="923036" y="1369060"/>
                  </a:cubicBezTo>
                  <a:cubicBezTo>
                    <a:pt x="923163" y="1372870"/>
                    <a:pt x="922782" y="1376807"/>
                    <a:pt x="922020" y="1380490"/>
                  </a:cubicBezTo>
                  <a:cubicBezTo>
                    <a:pt x="921258" y="1384173"/>
                    <a:pt x="919988" y="1387983"/>
                    <a:pt x="918337" y="1391412"/>
                  </a:cubicBezTo>
                  <a:cubicBezTo>
                    <a:pt x="916686" y="1394841"/>
                    <a:pt x="914400" y="1398270"/>
                    <a:pt x="911987" y="1401191"/>
                  </a:cubicBezTo>
                  <a:cubicBezTo>
                    <a:pt x="909574" y="1404112"/>
                    <a:pt x="906653" y="1406779"/>
                    <a:pt x="903605" y="1409065"/>
                  </a:cubicBezTo>
                  <a:cubicBezTo>
                    <a:pt x="900557" y="1411351"/>
                    <a:pt x="896366" y="1410462"/>
                    <a:pt x="893572" y="1414780"/>
                  </a:cubicBezTo>
                  <a:cubicBezTo>
                    <a:pt x="884682" y="1428369"/>
                    <a:pt x="873760" y="1520444"/>
                    <a:pt x="881634" y="1527175"/>
                  </a:cubicBezTo>
                  <a:cubicBezTo>
                    <a:pt x="884174" y="1529334"/>
                    <a:pt x="889000" y="1524635"/>
                    <a:pt x="892810" y="1524127"/>
                  </a:cubicBezTo>
                  <a:cubicBezTo>
                    <a:pt x="896620" y="1523619"/>
                    <a:pt x="900557" y="1523365"/>
                    <a:pt x="904367" y="1523746"/>
                  </a:cubicBezTo>
                  <a:cubicBezTo>
                    <a:pt x="908177" y="1524127"/>
                    <a:pt x="911987" y="1524889"/>
                    <a:pt x="915670" y="1526159"/>
                  </a:cubicBezTo>
                  <a:cubicBezTo>
                    <a:pt x="919226" y="1527429"/>
                    <a:pt x="922909" y="1529080"/>
                    <a:pt x="926084" y="1531112"/>
                  </a:cubicBezTo>
                  <a:cubicBezTo>
                    <a:pt x="929259" y="1533144"/>
                    <a:pt x="932307" y="1535684"/>
                    <a:pt x="934974" y="1538478"/>
                  </a:cubicBezTo>
                  <a:cubicBezTo>
                    <a:pt x="937641" y="1541272"/>
                    <a:pt x="939927" y="1544447"/>
                    <a:pt x="941832" y="1547749"/>
                  </a:cubicBezTo>
                  <a:cubicBezTo>
                    <a:pt x="943737" y="1551051"/>
                    <a:pt x="945261" y="1554734"/>
                    <a:pt x="946277" y="1558417"/>
                  </a:cubicBezTo>
                  <a:cubicBezTo>
                    <a:pt x="947293" y="1562100"/>
                    <a:pt x="947928" y="1566037"/>
                    <a:pt x="948055" y="1569847"/>
                  </a:cubicBezTo>
                  <a:cubicBezTo>
                    <a:pt x="948182" y="1573657"/>
                    <a:pt x="947801" y="1577594"/>
                    <a:pt x="947039" y="1581404"/>
                  </a:cubicBezTo>
                  <a:cubicBezTo>
                    <a:pt x="946277" y="1585087"/>
                    <a:pt x="944880" y="1588897"/>
                    <a:pt x="943229" y="1592326"/>
                  </a:cubicBezTo>
                  <a:cubicBezTo>
                    <a:pt x="941578" y="1595755"/>
                    <a:pt x="939419" y="1599184"/>
                    <a:pt x="937006" y="1602105"/>
                  </a:cubicBezTo>
                  <a:cubicBezTo>
                    <a:pt x="934593" y="1605026"/>
                    <a:pt x="931672" y="1607693"/>
                    <a:pt x="928624" y="1609979"/>
                  </a:cubicBezTo>
                  <a:cubicBezTo>
                    <a:pt x="925576" y="1612265"/>
                    <a:pt x="920750" y="1617091"/>
                    <a:pt x="918591" y="1615694"/>
                  </a:cubicBezTo>
                  <a:cubicBezTo>
                    <a:pt x="912114" y="1611376"/>
                    <a:pt x="918972" y="1543050"/>
                    <a:pt x="933450" y="1509395"/>
                  </a:cubicBezTo>
                  <a:cubicBezTo>
                    <a:pt x="949833" y="1471422"/>
                    <a:pt x="1001649" y="1411986"/>
                    <a:pt x="1019048" y="1402207"/>
                  </a:cubicBezTo>
                  <a:cubicBezTo>
                    <a:pt x="1024382" y="1399159"/>
                    <a:pt x="1027684" y="1400556"/>
                    <a:pt x="1032002" y="1400556"/>
                  </a:cubicBezTo>
                  <a:cubicBezTo>
                    <a:pt x="1036320" y="1400556"/>
                    <a:pt x="1040638" y="1401191"/>
                    <a:pt x="1044829" y="1402207"/>
                  </a:cubicBezTo>
                  <a:cubicBezTo>
                    <a:pt x="1049020" y="1403223"/>
                    <a:pt x="1053084" y="1404747"/>
                    <a:pt x="1056894" y="1406779"/>
                  </a:cubicBezTo>
                  <a:cubicBezTo>
                    <a:pt x="1060704" y="1408811"/>
                    <a:pt x="1064387" y="1411351"/>
                    <a:pt x="1067562" y="1414145"/>
                  </a:cubicBezTo>
                  <a:cubicBezTo>
                    <a:pt x="1070737" y="1417066"/>
                    <a:pt x="1073785" y="1420368"/>
                    <a:pt x="1076198" y="1423924"/>
                  </a:cubicBezTo>
                  <a:cubicBezTo>
                    <a:pt x="1078611" y="1427480"/>
                    <a:pt x="1080643" y="1431417"/>
                    <a:pt x="1082167" y="1435354"/>
                  </a:cubicBezTo>
                  <a:cubicBezTo>
                    <a:pt x="1083691" y="1439418"/>
                    <a:pt x="1084707" y="1443736"/>
                    <a:pt x="1085215" y="1447927"/>
                  </a:cubicBezTo>
                  <a:cubicBezTo>
                    <a:pt x="1085723" y="1452245"/>
                    <a:pt x="1085723" y="1456563"/>
                    <a:pt x="1085215" y="1460881"/>
                  </a:cubicBezTo>
                  <a:cubicBezTo>
                    <a:pt x="1084707" y="1465199"/>
                    <a:pt x="1083691" y="1469517"/>
                    <a:pt x="1082167" y="1473581"/>
                  </a:cubicBezTo>
                  <a:cubicBezTo>
                    <a:pt x="1080643" y="1477645"/>
                    <a:pt x="1078484" y="1481455"/>
                    <a:pt x="1076071" y="1485011"/>
                  </a:cubicBezTo>
                  <a:cubicBezTo>
                    <a:pt x="1073658" y="1488567"/>
                    <a:pt x="1070610" y="1491869"/>
                    <a:pt x="1067435" y="1494663"/>
                  </a:cubicBezTo>
                  <a:cubicBezTo>
                    <a:pt x="1064260" y="1497457"/>
                    <a:pt x="1060577" y="1499997"/>
                    <a:pt x="1056767" y="1502029"/>
                  </a:cubicBezTo>
                  <a:cubicBezTo>
                    <a:pt x="1052957" y="1504061"/>
                    <a:pt x="1050290" y="1506728"/>
                    <a:pt x="1044702" y="1506601"/>
                  </a:cubicBezTo>
                  <a:cubicBezTo>
                    <a:pt x="1032002" y="1506220"/>
                    <a:pt x="982345" y="1482217"/>
                    <a:pt x="982980" y="1478407"/>
                  </a:cubicBezTo>
                  <a:cubicBezTo>
                    <a:pt x="983234" y="1476756"/>
                    <a:pt x="992251" y="1476756"/>
                    <a:pt x="996823" y="1476756"/>
                  </a:cubicBezTo>
                  <a:cubicBezTo>
                    <a:pt x="1001395" y="1476756"/>
                    <a:pt x="1006094" y="1477264"/>
                    <a:pt x="1010539" y="1478407"/>
                  </a:cubicBezTo>
                  <a:cubicBezTo>
                    <a:pt x="1014984" y="1479550"/>
                    <a:pt x="1019429" y="1481201"/>
                    <a:pt x="1023493" y="1483360"/>
                  </a:cubicBezTo>
                  <a:cubicBezTo>
                    <a:pt x="1027557" y="1485519"/>
                    <a:pt x="1031494" y="1488186"/>
                    <a:pt x="1034923" y="1491234"/>
                  </a:cubicBezTo>
                  <a:cubicBezTo>
                    <a:pt x="1038352" y="1494282"/>
                    <a:pt x="1041527" y="1497838"/>
                    <a:pt x="1044194" y="1501648"/>
                  </a:cubicBezTo>
                  <a:cubicBezTo>
                    <a:pt x="1046734" y="1505458"/>
                    <a:pt x="1048893" y="1509649"/>
                    <a:pt x="1050544" y="1513967"/>
                  </a:cubicBezTo>
                  <a:cubicBezTo>
                    <a:pt x="1052195" y="1518285"/>
                    <a:pt x="1053338" y="1522857"/>
                    <a:pt x="1053846" y="1527429"/>
                  </a:cubicBezTo>
                  <a:cubicBezTo>
                    <a:pt x="1054354" y="1532001"/>
                    <a:pt x="1054354" y="1536827"/>
                    <a:pt x="1053846" y="1541399"/>
                  </a:cubicBezTo>
                  <a:cubicBezTo>
                    <a:pt x="1053338" y="1545971"/>
                    <a:pt x="1052195" y="1550543"/>
                    <a:pt x="1050544" y="1554861"/>
                  </a:cubicBezTo>
                  <a:cubicBezTo>
                    <a:pt x="1048893" y="1559179"/>
                    <a:pt x="1046734" y="1563243"/>
                    <a:pt x="1044067" y="1567053"/>
                  </a:cubicBezTo>
                  <a:cubicBezTo>
                    <a:pt x="1041400" y="1570863"/>
                    <a:pt x="1038225" y="1574419"/>
                    <a:pt x="1034796" y="1577467"/>
                  </a:cubicBezTo>
                  <a:cubicBezTo>
                    <a:pt x="1031367" y="1580515"/>
                    <a:pt x="1027430" y="1583182"/>
                    <a:pt x="1023366" y="1585341"/>
                  </a:cubicBezTo>
                  <a:cubicBezTo>
                    <a:pt x="1019302" y="1587500"/>
                    <a:pt x="1013841" y="1592707"/>
                    <a:pt x="1010412" y="1590294"/>
                  </a:cubicBezTo>
                  <a:cubicBezTo>
                    <a:pt x="996442" y="1580642"/>
                    <a:pt x="996823" y="1377823"/>
                    <a:pt x="1011555" y="1361186"/>
                  </a:cubicBezTo>
                  <a:cubicBezTo>
                    <a:pt x="1015111" y="1357249"/>
                    <a:pt x="1020318" y="1359535"/>
                    <a:pt x="1024636" y="1359535"/>
                  </a:cubicBezTo>
                  <a:cubicBezTo>
                    <a:pt x="1028954" y="1359535"/>
                    <a:pt x="1033526" y="1360170"/>
                    <a:pt x="1037717" y="1361186"/>
                  </a:cubicBezTo>
                  <a:cubicBezTo>
                    <a:pt x="1041908" y="1362202"/>
                    <a:pt x="1046226" y="1363853"/>
                    <a:pt x="1050036" y="1365885"/>
                  </a:cubicBezTo>
                  <a:cubicBezTo>
                    <a:pt x="1053846" y="1367917"/>
                    <a:pt x="1057529" y="1370457"/>
                    <a:pt x="1060831" y="1373378"/>
                  </a:cubicBezTo>
                  <a:cubicBezTo>
                    <a:pt x="1064133" y="1376299"/>
                    <a:pt x="1067054" y="1379728"/>
                    <a:pt x="1069594" y="1383284"/>
                  </a:cubicBezTo>
                  <a:cubicBezTo>
                    <a:pt x="1072007" y="1386840"/>
                    <a:pt x="1074166" y="1390777"/>
                    <a:pt x="1075690" y="1394841"/>
                  </a:cubicBezTo>
                  <a:cubicBezTo>
                    <a:pt x="1077214" y="1398905"/>
                    <a:pt x="1078230" y="1403350"/>
                    <a:pt x="1078738" y="1407668"/>
                  </a:cubicBezTo>
                  <a:cubicBezTo>
                    <a:pt x="1079246" y="1411986"/>
                    <a:pt x="1079246" y="1416558"/>
                    <a:pt x="1078738" y="1420876"/>
                  </a:cubicBezTo>
                  <a:cubicBezTo>
                    <a:pt x="1078230" y="1425194"/>
                    <a:pt x="1077087" y="1429512"/>
                    <a:pt x="1075563" y="1433576"/>
                  </a:cubicBezTo>
                  <a:cubicBezTo>
                    <a:pt x="1074039" y="1437640"/>
                    <a:pt x="1071880" y="1441704"/>
                    <a:pt x="1069467" y="1445260"/>
                  </a:cubicBezTo>
                  <a:cubicBezTo>
                    <a:pt x="1066927" y="1448816"/>
                    <a:pt x="1064006" y="1452245"/>
                    <a:pt x="1060704" y="1455166"/>
                  </a:cubicBezTo>
                  <a:cubicBezTo>
                    <a:pt x="1057402" y="1458087"/>
                    <a:pt x="1053592" y="1460500"/>
                    <a:pt x="1049782" y="1462532"/>
                  </a:cubicBezTo>
                  <a:cubicBezTo>
                    <a:pt x="1045845" y="1464564"/>
                    <a:pt x="1043813" y="1466723"/>
                    <a:pt x="1037463" y="1467231"/>
                  </a:cubicBezTo>
                  <a:cubicBezTo>
                    <a:pt x="1018032" y="1468628"/>
                    <a:pt x="932815" y="1465326"/>
                    <a:pt x="915924" y="1440561"/>
                  </a:cubicBezTo>
                  <a:cubicBezTo>
                    <a:pt x="899287" y="1416177"/>
                    <a:pt x="925576" y="1353439"/>
                    <a:pt x="935228" y="1321054"/>
                  </a:cubicBezTo>
                  <a:cubicBezTo>
                    <a:pt x="942340" y="1297305"/>
                    <a:pt x="958469" y="1275207"/>
                    <a:pt x="961644" y="1261872"/>
                  </a:cubicBezTo>
                  <a:cubicBezTo>
                    <a:pt x="963168" y="1255522"/>
                    <a:pt x="961517" y="1251966"/>
                    <a:pt x="962406" y="1247140"/>
                  </a:cubicBezTo>
                  <a:cubicBezTo>
                    <a:pt x="963295" y="1242314"/>
                    <a:pt x="964692" y="1237361"/>
                    <a:pt x="966724" y="1232916"/>
                  </a:cubicBezTo>
                  <a:cubicBezTo>
                    <a:pt x="968756" y="1228344"/>
                    <a:pt x="971296" y="1224026"/>
                    <a:pt x="974344" y="1220089"/>
                  </a:cubicBezTo>
                  <a:cubicBezTo>
                    <a:pt x="977392" y="1216152"/>
                    <a:pt x="980948" y="1212596"/>
                    <a:pt x="984758" y="1209548"/>
                  </a:cubicBezTo>
                  <a:cubicBezTo>
                    <a:pt x="988568" y="1206500"/>
                    <a:pt x="993013" y="1203833"/>
                    <a:pt x="997458" y="1201801"/>
                  </a:cubicBezTo>
                  <a:cubicBezTo>
                    <a:pt x="1001903" y="1199769"/>
                    <a:pt x="1006729" y="1198245"/>
                    <a:pt x="1011555" y="1197356"/>
                  </a:cubicBezTo>
                  <a:cubicBezTo>
                    <a:pt x="1016381" y="1196467"/>
                    <a:pt x="1021461" y="1196086"/>
                    <a:pt x="1026414" y="1196340"/>
                  </a:cubicBezTo>
                  <a:cubicBezTo>
                    <a:pt x="1031367" y="1196594"/>
                    <a:pt x="1036320" y="1197483"/>
                    <a:pt x="1041019" y="1198880"/>
                  </a:cubicBezTo>
                  <a:cubicBezTo>
                    <a:pt x="1045718" y="1200277"/>
                    <a:pt x="1050417" y="1202436"/>
                    <a:pt x="1054608" y="1204976"/>
                  </a:cubicBezTo>
                  <a:cubicBezTo>
                    <a:pt x="1058799" y="1207516"/>
                    <a:pt x="1062863" y="1210564"/>
                    <a:pt x="1066292" y="1213993"/>
                  </a:cubicBezTo>
                  <a:cubicBezTo>
                    <a:pt x="1069848" y="1217422"/>
                    <a:pt x="1073023" y="1221486"/>
                    <a:pt x="1075563" y="1225677"/>
                  </a:cubicBezTo>
                  <a:cubicBezTo>
                    <a:pt x="1078103" y="1229868"/>
                    <a:pt x="1080262" y="1234440"/>
                    <a:pt x="1081786" y="1239139"/>
                  </a:cubicBezTo>
                  <a:cubicBezTo>
                    <a:pt x="1083310" y="1243838"/>
                    <a:pt x="1084834" y="1246886"/>
                    <a:pt x="1084453" y="1253744"/>
                  </a:cubicBezTo>
                  <a:cubicBezTo>
                    <a:pt x="1083310" y="1271651"/>
                    <a:pt x="1064133" y="1319403"/>
                    <a:pt x="1054989" y="1348359"/>
                  </a:cubicBezTo>
                  <a:cubicBezTo>
                    <a:pt x="1047242" y="1372997"/>
                    <a:pt x="1038987" y="1402842"/>
                    <a:pt x="1033145" y="1416812"/>
                  </a:cubicBezTo>
                  <a:cubicBezTo>
                    <a:pt x="1030478" y="1423289"/>
                    <a:pt x="1028954" y="1426337"/>
                    <a:pt x="1026033" y="1430528"/>
                  </a:cubicBezTo>
                  <a:cubicBezTo>
                    <a:pt x="1023112" y="1434719"/>
                    <a:pt x="1019683" y="1438656"/>
                    <a:pt x="1015873" y="1442085"/>
                  </a:cubicBezTo>
                  <a:cubicBezTo>
                    <a:pt x="1012063" y="1445514"/>
                    <a:pt x="1007745" y="1448435"/>
                    <a:pt x="1003300" y="1450848"/>
                  </a:cubicBezTo>
                  <a:cubicBezTo>
                    <a:pt x="998855" y="1453261"/>
                    <a:pt x="993902" y="1455039"/>
                    <a:pt x="988949" y="1456309"/>
                  </a:cubicBezTo>
                  <a:cubicBezTo>
                    <a:pt x="983996" y="1457579"/>
                    <a:pt x="978662" y="1458214"/>
                    <a:pt x="973582" y="1458214"/>
                  </a:cubicBezTo>
                  <a:cubicBezTo>
                    <a:pt x="968502" y="1458214"/>
                    <a:pt x="963295" y="1457579"/>
                    <a:pt x="958342" y="1456436"/>
                  </a:cubicBezTo>
                  <a:cubicBezTo>
                    <a:pt x="953389" y="1455293"/>
                    <a:pt x="948436" y="1453261"/>
                    <a:pt x="943991" y="1450975"/>
                  </a:cubicBezTo>
                  <a:cubicBezTo>
                    <a:pt x="939419" y="1448562"/>
                    <a:pt x="935101" y="1445641"/>
                    <a:pt x="931291" y="1442339"/>
                  </a:cubicBezTo>
                  <a:cubicBezTo>
                    <a:pt x="927481" y="1439037"/>
                    <a:pt x="923925" y="1435100"/>
                    <a:pt x="921004" y="1430909"/>
                  </a:cubicBezTo>
                  <a:cubicBezTo>
                    <a:pt x="918083" y="1426718"/>
                    <a:pt x="915543" y="1422019"/>
                    <a:pt x="913765" y="1417193"/>
                  </a:cubicBezTo>
                  <a:cubicBezTo>
                    <a:pt x="911987" y="1412494"/>
                    <a:pt x="910717" y="1407414"/>
                    <a:pt x="910082" y="1402334"/>
                  </a:cubicBezTo>
                  <a:cubicBezTo>
                    <a:pt x="909447" y="1397254"/>
                    <a:pt x="909320" y="1392047"/>
                    <a:pt x="909955" y="1386967"/>
                  </a:cubicBezTo>
                  <a:cubicBezTo>
                    <a:pt x="910590" y="1381887"/>
                    <a:pt x="908939" y="1377188"/>
                    <a:pt x="913638" y="1371981"/>
                  </a:cubicBezTo>
                  <a:cubicBezTo>
                    <a:pt x="930402" y="1353820"/>
                    <a:pt x="1089406" y="1303528"/>
                    <a:pt x="1096137" y="1311402"/>
                  </a:cubicBezTo>
                  <a:cubicBezTo>
                    <a:pt x="1098042" y="1313561"/>
                    <a:pt x="1092200" y="1320292"/>
                    <a:pt x="1089533" y="1324229"/>
                  </a:cubicBezTo>
                  <a:cubicBezTo>
                    <a:pt x="1086866" y="1328166"/>
                    <a:pt x="1083564" y="1331849"/>
                    <a:pt x="1080008" y="1335024"/>
                  </a:cubicBezTo>
                  <a:cubicBezTo>
                    <a:pt x="1076452" y="1338199"/>
                    <a:pt x="1072388" y="1340866"/>
                    <a:pt x="1068197" y="1343152"/>
                  </a:cubicBezTo>
                  <a:cubicBezTo>
                    <a:pt x="1064006" y="1345311"/>
                    <a:pt x="1059434" y="1347216"/>
                    <a:pt x="1054862" y="1348359"/>
                  </a:cubicBezTo>
                  <a:cubicBezTo>
                    <a:pt x="1050290" y="1349502"/>
                    <a:pt x="1045337" y="1350137"/>
                    <a:pt x="1040511" y="1350137"/>
                  </a:cubicBezTo>
                  <a:cubicBezTo>
                    <a:pt x="1035812" y="1350137"/>
                    <a:pt x="1030859" y="1349629"/>
                    <a:pt x="1026287" y="1348486"/>
                  </a:cubicBezTo>
                  <a:cubicBezTo>
                    <a:pt x="1021715" y="1347343"/>
                    <a:pt x="1017016" y="1345565"/>
                    <a:pt x="1012825" y="1343406"/>
                  </a:cubicBezTo>
                  <a:cubicBezTo>
                    <a:pt x="1008634" y="1341247"/>
                    <a:pt x="1004443" y="1338453"/>
                    <a:pt x="1000887" y="1335278"/>
                  </a:cubicBezTo>
                  <a:cubicBezTo>
                    <a:pt x="997331" y="1332103"/>
                    <a:pt x="994029" y="1328547"/>
                    <a:pt x="991362" y="1324610"/>
                  </a:cubicBezTo>
                  <a:cubicBezTo>
                    <a:pt x="988695" y="1320673"/>
                    <a:pt x="986282" y="1316228"/>
                    <a:pt x="984631" y="1311783"/>
                  </a:cubicBezTo>
                  <a:cubicBezTo>
                    <a:pt x="982980" y="1307338"/>
                    <a:pt x="981837" y="1302639"/>
                    <a:pt x="981202" y="1297940"/>
                  </a:cubicBezTo>
                  <a:cubicBezTo>
                    <a:pt x="980567" y="1293241"/>
                    <a:pt x="980567" y="1288288"/>
                    <a:pt x="981075" y="1283589"/>
                  </a:cubicBezTo>
                  <a:cubicBezTo>
                    <a:pt x="981583" y="1278890"/>
                    <a:pt x="981202" y="1270254"/>
                    <a:pt x="984504" y="1269619"/>
                  </a:cubicBezTo>
                  <a:cubicBezTo>
                    <a:pt x="998855" y="1266698"/>
                    <a:pt x="1148080" y="1464564"/>
                    <a:pt x="1150366" y="1492631"/>
                  </a:cubicBezTo>
                  <a:cubicBezTo>
                    <a:pt x="1150874" y="1498727"/>
                    <a:pt x="1146810" y="1500759"/>
                    <a:pt x="1144270" y="1504442"/>
                  </a:cubicBezTo>
                  <a:cubicBezTo>
                    <a:pt x="1141857" y="1507998"/>
                    <a:pt x="1138809" y="1511427"/>
                    <a:pt x="1135507" y="1514348"/>
                  </a:cubicBezTo>
                  <a:cubicBezTo>
                    <a:pt x="1132205" y="1517269"/>
                    <a:pt x="1128522" y="1519936"/>
                    <a:pt x="1124585" y="1521968"/>
                  </a:cubicBezTo>
                  <a:cubicBezTo>
                    <a:pt x="1120648" y="1524000"/>
                    <a:pt x="1116457" y="1525651"/>
                    <a:pt x="1112139" y="1526794"/>
                  </a:cubicBezTo>
                  <a:cubicBezTo>
                    <a:pt x="1107821" y="1527810"/>
                    <a:pt x="1103376" y="1528445"/>
                    <a:pt x="1098931" y="1528445"/>
                  </a:cubicBezTo>
                  <a:cubicBezTo>
                    <a:pt x="1094486" y="1528445"/>
                    <a:pt x="1090041" y="1527810"/>
                    <a:pt x="1085723" y="1526794"/>
                  </a:cubicBezTo>
                  <a:cubicBezTo>
                    <a:pt x="1081405" y="1525778"/>
                    <a:pt x="1077214" y="1524254"/>
                    <a:pt x="1073277" y="1522222"/>
                  </a:cubicBezTo>
                  <a:cubicBezTo>
                    <a:pt x="1069340" y="1520190"/>
                    <a:pt x="1065530" y="1517523"/>
                    <a:pt x="1062228" y="1514602"/>
                  </a:cubicBezTo>
                  <a:cubicBezTo>
                    <a:pt x="1058926" y="1511681"/>
                    <a:pt x="1056005" y="1508252"/>
                    <a:pt x="1053465" y="1504696"/>
                  </a:cubicBezTo>
                  <a:cubicBezTo>
                    <a:pt x="1050925" y="1501140"/>
                    <a:pt x="1048766" y="1497076"/>
                    <a:pt x="1047242" y="1493012"/>
                  </a:cubicBezTo>
                  <a:cubicBezTo>
                    <a:pt x="1045591" y="1488948"/>
                    <a:pt x="1044448" y="1484503"/>
                    <a:pt x="1043940" y="1480058"/>
                  </a:cubicBezTo>
                  <a:cubicBezTo>
                    <a:pt x="1043432" y="1475740"/>
                    <a:pt x="1043432" y="1471041"/>
                    <a:pt x="1043940" y="1466723"/>
                  </a:cubicBezTo>
                  <a:cubicBezTo>
                    <a:pt x="1044448" y="1462278"/>
                    <a:pt x="1043051" y="1458468"/>
                    <a:pt x="1047115" y="1453769"/>
                  </a:cubicBezTo>
                  <a:cubicBezTo>
                    <a:pt x="1062228" y="1436624"/>
                    <a:pt x="1175385" y="1378331"/>
                    <a:pt x="1215517" y="1388745"/>
                  </a:cubicBezTo>
                  <a:cubicBezTo>
                    <a:pt x="1244981" y="1396365"/>
                    <a:pt x="1275969" y="1436370"/>
                    <a:pt x="1277874" y="1463802"/>
                  </a:cubicBezTo>
                  <a:cubicBezTo>
                    <a:pt x="1279906" y="1493647"/>
                    <a:pt x="1216279" y="1545082"/>
                    <a:pt x="1216660" y="1561846"/>
                  </a:cubicBezTo>
                  <a:cubicBezTo>
                    <a:pt x="1216787" y="1567815"/>
                    <a:pt x="1222629" y="1569466"/>
                    <a:pt x="1224788" y="1573657"/>
                  </a:cubicBezTo>
                  <a:cubicBezTo>
                    <a:pt x="1226947" y="1577848"/>
                    <a:pt x="1228725" y="1582420"/>
                    <a:pt x="1229868" y="1586992"/>
                  </a:cubicBezTo>
                  <a:cubicBezTo>
                    <a:pt x="1231011" y="1591564"/>
                    <a:pt x="1231519" y="1596517"/>
                    <a:pt x="1231519" y="1601216"/>
                  </a:cubicBezTo>
                  <a:cubicBezTo>
                    <a:pt x="1231519" y="1605915"/>
                    <a:pt x="1230884" y="1610868"/>
                    <a:pt x="1229741" y="1615440"/>
                  </a:cubicBezTo>
                  <a:cubicBezTo>
                    <a:pt x="1228598" y="1620012"/>
                    <a:pt x="1226820" y="1624584"/>
                    <a:pt x="1224661" y="1628775"/>
                  </a:cubicBezTo>
                  <a:cubicBezTo>
                    <a:pt x="1222502" y="1632966"/>
                    <a:pt x="1219708" y="1637030"/>
                    <a:pt x="1216533" y="1640586"/>
                  </a:cubicBezTo>
                  <a:cubicBezTo>
                    <a:pt x="1213358" y="1644142"/>
                    <a:pt x="1209675" y="1647444"/>
                    <a:pt x="1205738" y="1650111"/>
                  </a:cubicBezTo>
                  <a:cubicBezTo>
                    <a:pt x="1201801" y="1652778"/>
                    <a:pt x="1197483" y="1655064"/>
                    <a:pt x="1193038" y="1656715"/>
                  </a:cubicBezTo>
                  <a:cubicBezTo>
                    <a:pt x="1188593" y="1658366"/>
                    <a:pt x="1183894" y="1659509"/>
                    <a:pt x="1179195" y="1660017"/>
                  </a:cubicBezTo>
                  <a:cubicBezTo>
                    <a:pt x="1174496" y="1660525"/>
                    <a:pt x="1169543" y="1660652"/>
                    <a:pt x="1164844" y="1660017"/>
                  </a:cubicBezTo>
                  <a:cubicBezTo>
                    <a:pt x="1160145" y="1659382"/>
                    <a:pt x="1155446" y="1658239"/>
                    <a:pt x="1151001" y="1656588"/>
                  </a:cubicBezTo>
                  <a:cubicBezTo>
                    <a:pt x="1146556" y="1654937"/>
                    <a:pt x="1142238" y="1652524"/>
                    <a:pt x="1138301" y="1649857"/>
                  </a:cubicBezTo>
                  <a:cubicBezTo>
                    <a:pt x="1134364" y="1647190"/>
                    <a:pt x="1127887" y="1645793"/>
                    <a:pt x="1127633" y="1640332"/>
                  </a:cubicBezTo>
                  <a:cubicBezTo>
                    <a:pt x="1126363" y="1616583"/>
                    <a:pt x="1288415" y="1437513"/>
                    <a:pt x="1308989" y="1438910"/>
                  </a:cubicBezTo>
                  <a:cubicBezTo>
                    <a:pt x="1313688" y="1439164"/>
                    <a:pt x="1314704" y="1446276"/>
                    <a:pt x="1316863" y="1450340"/>
                  </a:cubicBezTo>
                  <a:cubicBezTo>
                    <a:pt x="1319022" y="1454404"/>
                    <a:pt x="1320673" y="1458722"/>
                    <a:pt x="1321689" y="1463167"/>
                  </a:cubicBezTo>
                  <a:cubicBezTo>
                    <a:pt x="1322832" y="1467612"/>
                    <a:pt x="1323340" y="1472311"/>
                    <a:pt x="1323340" y="1476883"/>
                  </a:cubicBezTo>
                  <a:cubicBezTo>
                    <a:pt x="1323340" y="1481455"/>
                    <a:pt x="1322705" y="1486154"/>
                    <a:pt x="1321562" y="1490599"/>
                  </a:cubicBezTo>
                  <a:cubicBezTo>
                    <a:pt x="1320419" y="1495044"/>
                    <a:pt x="1318895" y="1499489"/>
                    <a:pt x="1316736" y="1503553"/>
                  </a:cubicBezTo>
                  <a:cubicBezTo>
                    <a:pt x="1314577" y="1507617"/>
                    <a:pt x="1311910" y="1511427"/>
                    <a:pt x="1308862" y="1514856"/>
                  </a:cubicBezTo>
                  <a:cubicBezTo>
                    <a:pt x="1305814" y="1518285"/>
                    <a:pt x="1302258" y="1521460"/>
                    <a:pt x="1298448" y="1524000"/>
                  </a:cubicBezTo>
                  <a:cubicBezTo>
                    <a:pt x="1294638" y="1526540"/>
                    <a:pt x="1290574" y="1528699"/>
                    <a:pt x="1286256" y="1530350"/>
                  </a:cubicBezTo>
                  <a:cubicBezTo>
                    <a:pt x="1281938" y="1532001"/>
                    <a:pt x="1277366" y="1533144"/>
                    <a:pt x="1272794" y="1533652"/>
                  </a:cubicBezTo>
                  <a:cubicBezTo>
                    <a:pt x="1268222" y="1534160"/>
                    <a:pt x="1263650" y="1534160"/>
                    <a:pt x="1259078" y="1533652"/>
                  </a:cubicBezTo>
                  <a:cubicBezTo>
                    <a:pt x="1254506" y="1533144"/>
                    <a:pt x="1249934" y="1532001"/>
                    <a:pt x="1245616" y="1530350"/>
                  </a:cubicBezTo>
                  <a:cubicBezTo>
                    <a:pt x="1241298" y="1528699"/>
                    <a:pt x="1237234" y="1526540"/>
                    <a:pt x="1233424" y="1523873"/>
                  </a:cubicBezTo>
                  <a:cubicBezTo>
                    <a:pt x="1229741" y="1521333"/>
                    <a:pt x="1225042" y="1513713"/>
                    <a:pt x="1223137" y="1514729"/>
                  </a:cubicBezTo>
                  <a:cubicBezTo>
                    <a:pt x="1219073" y="1516888"/>
                    <a:pt x="1236726" y="1566037"/>
                    <a:pt x="1232154" y="1577467"/>
                  </a:cubicBezTo>
                  <a:cubicBezTo>
                    <a:pt x="1229868" y="1583309"/>
                    <a:pt x="1223899" y="1584833"/>
                    <a:pt x="1219200" y="1587627"/>
                  </a:cubicBezTo>
                  <a:cubicBezTo>
                    <a:pt x="1214501" y="1590421"/>
                    <a:pt x="1209294" y="1592707"/>
                    <a:pt x="1204087" y="1594358"/>
                  </a:cubicBezTo>
                  <a:cubicBezTo>
                    <a:pt x="1198880" y="1596009"/>
                    <a:pt x="1193292" y="1597025"/>
                    <a:pt x="1187831" y="1597406"/>
                  </a:cubicBezTo>
                  <a:cubicBezTo>
                    <a:pt x="1182370" y="1597787"/>
                    <a:pt x="1176782" y="1597406"/>
                    <a:pt x="1171448" y="1596390"/>
                  </a:cubicBezTo>
                  <a:cubicBezTo>
                    <a:pt x="1166114" y="1595374"/>
                    <a:pt x="1160653" y="1593723"/>
                    <a:pt x="1155700" y="1591437"/>
                  </a:cubicBezTo>
                  <a:cubicBezTo>
                    <a:pt x="1150747" y="1589151"/>
                    <a:pt x="1145794" y="1586357"/>
                    <a:pt x="1141476" y="1582928"/>
                  </a:cubicBezTo>
                  <a:cubicBezTo>
                    <a:pt x="1137158" y="1579626"/>
                    <a:pt x="1133094" y="1575562"/>
                    <a:pt x="1129792" y="1571244"/>
                  </a:cubicBezTo>
                  <a:cubicBezTo>
                    <a:pt x="1126363" y="1566926"/>
                    <a:pt x="1123569" y="1561973"/>
                    <a:pt x="1121283" y="1557020"/>
                  </a:cubicBezTo>
                  <a:cubicBezTo>
                    <a:pt x="1119124" y="1552067"/>
                    <a:pt x="1117473" y="1546606"/>
                    <a:pt x="1116457" y="1541272"/>
                  </a:cubicBezTo>
                  <a:cubicBezTo>
                    <a:pt x="1115441" y="1535938"/>
                    <a:pt x="1115060" y="1530223"/>
                    <a:pt x="1115441" y="1524762"/>
                  </a:cubicBezTo>
                  <a:cubicBezTo>
                    <a:pt x="1115822" y="1519301"/>
                    <a:pt x="1116711" y="1513713"/>
                    <a:pt x="1118362" y="1508506"/>
                  </a:cubicBezTo>
                  <a:cubicBezTo>
                    <a:pt x="1120013" y="1503299"/>
                    <a:pt x="1122426" y="1498219"/>
                    <a:pt x="1125220" y="1493520"/>
                  </a:cubicBezTo>
                  <a:cubicBezTo>
                    <a:pt x="1128014" y="1488821"/>
                    <a:pt x="1128649" y="1483868"/>
                    <a:pt x="1135380" y="1480439"/>
                  </a:cubicBezTo>
                  <a:cubicBezTo>
                    <a:pt x="1155954" y="1469898"/>
                    <a:pt x="1288034" y="1467358"/>
                    <a:pt x="1290701" y="1474470"/>
                  </a:cubicBezTo>
                  <a:cubicBezTo>
                    <a:pt x="1291590" y="1476756"/>
                    <a:pt x="1282954" y="1481328"/>
                    <a:pt x="1278509" y="1483995"/>
                  </a:cubicBezTo>
                  <a:cubicBezTo>
                    <a:pt x="1274191" y="1486662"/>
                    <a:pt x="1269238" y="1488821"/>
                    <a:pt x="1264412" y="1490345"/>
                  </a:cubicBezTo>
                  <a:cubicBezTo>
                    <a:pt x="1259459" y="1491869"/>
                    <a:pt x="1254252" y="1492758"/>
                    <a:pt x="1249172" y="1493139"/>
                  </a:cubicBezTo>
                  <a:cubicBezTo>
                    <a:pt x="1244092" y="1493520"/>
                    <a:pt x="1238758" y="1493139"/>
                    <a:pt x="1233678" y="1492250"/>
                  </a:cubicBezTo>
                  <a:cubicBezTo>
                    <a:pt x="1228598" y="1491361"/>
                    <a:pt x="1223645" y="1489710"/>
                    <a:pt x="1218946" y="1487551"/>
                  </a:cubicBezTo>
                  <a:cubicBezTo>
                    <a:pt x="1214247" y="1485392"/>
                    <a:pt x="1209675" y="1482725"/>
                    <a:pt x="1205611" y="1479550"/>
                  </a:cubicBezTo>
                  <a:cubicBezTo>
                    <a:pt x="1201547" y="1476375"/>
                    <a:pt x="1197864" y="1472692"/>
                    <a:pt x="1194689" y="1468628"/>
                  </a:cubicBezTo>
                  <a:cubicBezTo>
                    <a:pt x="1191514" y="1464564"/>
                    <a:pt x="1188847" y="1459992"/>
                    <a:pt x="1186688" y="1455293"/>
                  </a:cubicBezTo>
                  <a:cubicBezTo>
                    <a:pt x="1184656" y="1450594"/>
                    <a:pt x="1183005" y="1445641"/>
                    <a:pt x="1182116" y="1440561"/>
                  </a:cubicBezTo>
                  <a:cubicBezTo>
                    <a:pt x="1181227" y="1435481"/>
                    <a:pt x="1180846" y="1430147"/>
                    <a:pt x="1181227" y="1425067"/>
                  </a:cubicBezTo>
                  <a:cubicBezTo>
                    <a:pt x="1181608" y="1419987"/>
                    <a:pt x="1182497" y="1414780"/>
                    <a:pt x="1184021" y="1409827"/>
                  </a:cubicBezTo>
                  <a:cubicBezTo>
                    <a:pt x="1185545" y="1405001"/>
                    <a:pt x="1187704" y="1400048"/>
                    <a:pt x="1190371" y="1395730"/>
                  </a:cubicBezTo>
                  <a:cubicBezTo>
                    <a:pt x="1193038" y="1391285"/>
                    <a:pt x="1196340" y="1382776"/>
                    <a:pt x="1199896" y="1383538"/>
                  </a:cubicBezTo>
                  <a:cubicBezTo>
                    <a:pt x="1213612" y="1386332"/>
                    <a:pt x="1267841" y="1577594"/>
                    <a:pt x="1259713" y="1601851"/>
                  </a:cubicBezTo>
                  <a:cubicBezTo>
                    <a:pt x="1257681" y="1608074"/>
                    <a:pt x="1252093" y="1608455"/>
                    <a:pt x="1247902" y="1610995"/>
                  </a:cubicBezTo>
                  <a:cubicBezTo>
                    <a:pt x="1243711" y="1613535"/>
                    <a:pt x="1239012" y="1615694"/>
                    <a:pt x="1234313" y="1617218"/>
                  </a:cubicBezTo>
                  <a:cubicBezTo>
                    <a:pt x="1229614" y="1618742"/>
                    <a:pt x="1224534" y="1619631"/>
                    <a:pt x="1219581" y="1619885"/>
                  </a:cubicBezTo>
                  <a:cubicBezTo>
                    <a:pt x="1214628" y="1620139"/>
                    <a:pt x="1209421" y="1619885"/>
                    <a:pt x="1204595" y="1618996"/>
                  </a:cubicBezTo>
                  <a:cubicBezTo>
                    <a:pt x="1199642" y="1618107"/>
                    <a:pt x="1194816" y="1616456"/>
                    <a:pt x="1190244" y="1614424"/>
                  </a:cubicBezTo>
                  <a:cubicBezTo>
                    <a:pt x="1185672" y="1612392"/>
                    <a:pt x="1181354" y="1609725"/>
                    <a:pt x="1177417" y="1606677"/>
                  </a:cubicBezTo>
                  <a:cubicBezTo>
                    <a:pt x="1173480" y="1603629"/>
                    <a:pt x="1169924" y="1600073"/>
                    <a:pt x="1166876" y="1596136"/>
                  </a:cubicBezTo>
                  <a:cubicBezTo>
                    <a:pt x="1163828" y="1592199"/>
                    <a:pt x="1161161" y="1587881"/>
                    <a:pt x="1159129" y="1583309"/>
                  </a:cubicBezTo>
                  <a:cubicBezTo>
                    <a:pt x="1157097" y="1578737"/>
                    <a:pt x="1155573" y="1573911"/>
                    <a:pt x="1154684" y="1568958"/>
                  </a:cubicBezTo>
                  <a:cubicBezTo>
                    <a:pt x="1153795" y="1564132"/>
                    <a:pt x="1153541" y="1558925"/>
                    <a:pt x="1153795" y="1553972"/>
                  </a:cubicBezTo>
                  <a:cubicBezTo>
                    <a:pt x="1154049" y="1549019"/>
                    <a:pt x="1154938" y="1543939"/>
                    <a:pt x="1156462" y="1539240"/>
                  </a:cubicBezTo>
                  <a:cubicBezTo>
                    <a:pt x="1157986" y="1534541"/>
                    <a:pt x="1160145" y="1529842"/>
                    <a:pt x="1162685" y="1525524"/>
                  </a:cubicBezTo>
                  <a:cubicBezTo>
                    <a:pt x="1165225" y="1521333"/>
                    <a:pt x="1167511" y="1519301"/>
                    <a:pt x="1171829" y="1513713"/>
                  </a:cubicBezTo>
                  <a:cubicBezTo>
                    <a:pt x="1182624" y="1499997"/>
                    <a:pt x="1209675" y="1456690"/>
                    <a:pt x="1228598" y="1442466"/>
                  </a:cubicBezTo>
                  <a:cubicBezTo>
                    <a:pt x="1241298" y="1432814"/>
                    <a:pt x="1257808" y="1432179"/>
                    <a:pt x="1266698" y="1426591"/>
                  </a:cubicBezTo>
                  <a:cubicBezTo>
                    <a:pt x="1272286" y="1423035"/>
                    <a:pt x="1274572" y="1418590"/>
                    <a:pt x="1279017" y="1415415"/>
                  </a:cubicBezTo>
                  <a:cubicBezTo>
                    <a:pt x="1283462" y="1412240"/>
                    <a:pt x="1288542" y="1409573"/>
                    <a:pt x="1293622" y="1407541"/>
                  </a:cubicBezTo>
                  <a:cubicBezTo>
                    <a:pt x="1298702" y="1405509"/>
                    <a:pt x="1304290" y="1404112"/>
                    <a:pt x="1309751" y="1403350"/>
                  </a:cubicBezTo>
                  <a:cubicBezTo>
                    <a:pt x="1315212" y="1402588"/>
                    <a:pt x="1320927" y="1402588"/>
                    <a:pt x="1326388" y="1403223"/>
                  </a:cubicBezTo>
                  <a:cubicBezTo>
                    <a:pt x="1331849" y="1403858"/>
                    <a:pt x="1337310" y="1405128"/>
                    <a:pt x="1342517" y="1407033"/>
                  </a:cubicBezTo>
                  <a:cubicBezTo>
                    <a:pt x="1347724" y="1408938"/>
                    <a:pt x="1352804" y="1411605"/>
                    <a:pt x="1357376" y="1414653"/>
                  </a:cubicBezTo>
                  <a:cubicBezTo>
                    <a:pt x="1361948" y="1417701"/>
                    <a:pt x="1366139" y="1421384"/>
                    <a:pt x="1369822" y="1425448"/>
                  </a:cubicBezTo>
                  <a:cubicBezTo>
                    <a:pt x="1373505" y="1429512"/>
                    <a:pt x="1376807" y="1434211"/>
                    <a:pt x="1379474" y="1439037"/>
                  </a:cubicBezTo>
                  <a:cubicBezTo>
                    <a:pt x="1382014" y="1443863"/>
                    <a:pt x="1384046" y="1449197"/>
                    <a:pt x="1385443" y="1454531"/>
                  </a:cubicBezTo>
                  <a:cubicBezTo>
                    <a:pt x="1386840" y="1459865"/>
                    <a:pt x="1387602" y="1465580"/>
                    <a:pt x="1387602" y="1471041"/>
                  </a:cubicBezTo>
                  <a:cubicBezTo>
                    <a:pt x="1387602" y="1476502"/>
                    <a:pt x="1387094" y="1482217"/>
                    <a:pt x="1385824" y="1487551"/>
                  </a:cubicBezTo>
                  <a:cubicBezTo>
                    <a:pt x="1384554" y="1492885"/>
                    <a:pt x="1382649" y="1498219"/>
                    <a:pt x="1380109" y="1503045"/>
                  </a:cubicBezTo>
                  <a:cubicBezTo>
                    <a:pt x="1377569" y="1507998"/>
                    <a:pt x="1376934" y="1514348"/>
                    <a:pt x="1370838" y="1516888"/>
                  </a:cubicBezTo>
                  <a:cubicBezTo>
                    <a:pt x="1355471" y="1523238"/>
                    <a:pt x="1270508" y="1505331"/>
                    <a:pt x="1268095" y="1496822"/>
                  </a:cubicBezTo>
                  <a:cubicBezTo>
                    <a:pt x="1267206" y="1493393"/>
                    <a:pt x="1275969" y="1488948"/>
                    <a:pt x="1280414" y="1485773"/>
                  </a:cubicBezTo>
                  <a:cubicBezTo>
                    <a:pt x="1284859" y="1482598"/>
                    <a:pt x="1289812" y="1479931"/>
                    <a:pt x="1294892" y="1477899"/>
                  </a:cubicBezTo>
                  <a:cubicBezTo>
                    <a:pt x="1299972" y="1475867"/>
                    <a:pt x="1305433" y="1474597"/>
                    <a:pt x="1310894" y="1473835"/>
                  </a:cubicBezTo>
                  <a:cubicBezTo>
                    <a:pt x="1316355" y="1473073"/>
                    <a:pt x="1321943" y="1473073"/>
                    <a:pt x="1327404" y="1473708"/>
                  </a:cubicBezTo>
                  <a:cubicBezTo>
                    <a:pt x="1332865" y="1474343"/>
                    <a:pt x="1338326" y="1475486"/>
                    <a:pt x="1343406" y="1477391"/>
                  </a:cubicBezTo>
                  <a:cubicBezTo>
                    <a:pt x="1348486" y="1479296"/>
                    <a:pt x="1353566" y="1481963"/>
                    <a:pt x="1358138" y="1485011"/>
                  </a:cubicBezTo>
                  <a:cubicBezTo>
                    <a:pt x="1362710" y="1488059"/>
                    <a:pt x="1366901" y="1491742"/>
                    <a:pt x="1370584" y="1495806"/>
                  </a:cubicBezTo>
                  <a:cubicBezTo>
                    <a:pt x="1374267" y="1499870"/>
                    <a:pt x="1377569" y="1504442"/>
                    <a:pt x="1380109" y="1509268"/>
                  </a:cubicBezTo>
                  <a:cubicBezTo>
                    <a:pt x="1382649" y="1514094"/>
                    <a:pt x="1384681" y="1519301"/>
                    <a:pt x="1386078" y="1524635"/>
                  </a:cubicBezTo>
                  <a:cubicBezTo>
                    <a:pt x="1387475" y="1529969"/>
                    <a:pt x="1388237" y="1535557"/>
                    <a:pt x="1388237" y="1541018"/>
                  </a:cubicBezTo>
                  <a:cubicBezTo>
                    <a:pt x="1388237" y="1546479"/>
                    <a:pt x="1387729" y="1552067"/>
                    <a:pt x="1386459" y="1557401"/>
                  </a:cubicBezTo>
                  <a:cubicBezTo>
                    <a:pt x="1385189" y="1562735"/>
                    <a:pt x="1383284" y="1568069"/>
                    <a:pt x="1380744" y="1572895"/>
                  </a:cubicBezTo>
                  <a:cubicBezTo>
                    <a:pt x="1378204" y="1577721"/>
                    <a:pt x="1374140" y="1587246"/>
                    <a:pt x="1371473" y="1586484"/>
                  </a:cubicBezTo>
                  <a:cubicBezTo>
                    <a:pt x="1362202" y="1583944"/>
                    <a:pt x="1350899" y="1406271"/>
                    <a:pt x="1360678" y="1382395"/>
                  </a:cubicBezTo>
                  <a:cubicBezTo>
                    <a:pt x="1363345" y="1376045"/>
                    <a:pt x="1367409" y="1375537"/>
                    <a:pt x="1371346" y="1372743"/>
                  </a:cubicBezTo>
                  <a:cubicBezTo>
                    <a:pt x="1375283" y="1369949"/>
                    <a:pt x="1379601" y="1367663"/>
                    <a:pt x="1384046" y="1365885"/>
                  </a:cubicBezTo>
                  <a:cubicBezTo>
                    <a:pt x="1388491" y="1364107"/>
                    <a:pt x="1393317" y="1362964"/>
                    <a:pt x="1398016" y="1362329"/>
                  </a:cubicBezTo>
                  <a:cubicBezTo>
                    <a:pt x="1402715" y="1361694"/>
                    <a:pt x="1407795" y="1361694"/>
                    <a:pt x="1412494" y="1362202"/>
                  </a:cubicBezTo>
                  <a:cubicBezTo>
                    <a:pt x="1417193" y="1362710"/>
                    <a:pt x="1422019" y="1363853"/>
                    <a:pt x="1426464" y="1365504"/>
                  </a:cubicBezTo>
                  <a:cubicBezTo>
                    <a:pt x="1430909" y="1367155"/>
                    <a:pt x="1435354" y="1369314"/>
                    <a:pt x="1439291" y="1371981"/>
                  </a:cubicBezTo>
                  <a:cubicBezTo>
                    <a:pt x="1443228" y="1374648"/>
                    <a:pt x="1447038" y="1377950"/>
                    <a:pt x="1450213" y="1381506"/>
                  </a:cubicBezTo>
                  <a:cubicBezTo>
                    <a:pt x="1453388" y="1385062"/>
                    <a:pt x="1456182" y="1388999"/>
                    <a:pt x="1458468" y="1393190"/>
                  </a:cubicBezTo>
                  <a:cubicBezTo>
                    <a:pt x="1460754" y="1397381"/>
                    <a:pt x="1462532" y="1401953"/>
                    <a:pt x="1463802" y="1406652"/>
                  </a:cubicBezTo>
                  <a:cubicBezTo>
                    <a:pt x="1464945" y="1411224"/>
                    <a:pt x="1465707" y="1416177"/>
                    <a:pt x="1465707" y="1421003"/>
                  </a:cubicBezTo>
                  <a:cubicBezTo>
                    <a:pt x="1465707" y="1425829"/>
                    <a:pt x="1465199" y="1430655"/>
                    <a:pt x="1464056" y="1435354"/>
                  </a:cubicBezTo>
                  <a:cubicBezTo>
                    <a:pt x="1462913" y="1439926"/>
                    <a:pt x="1461262" y="1444625"/>
                    <a:pt x="1459103" y="1448816"/>
                  </a:cubicBezTo>
                  <a:cubicBezTo>
                    <a:pt x="1456944" y="1453007"/>
                    <a:pt x="1452880" y="1454912"/>
                    <a:pt x="1450975" y="1460754"/>
                  </a:cubicBezTo>
                  <a:cubicBezTo>
                    <a:pt x="1447292" y="1472184"/>
                    <a:pt x="1451737" y="1503426"/>
                    <a:pt x="1450086" y="1516507"/>
                  </a:cubicBezTo>
                  <a:cubicBezTo>
                    <a:pt x="1449197" y="1523746"/>
                    <a:pt x="1448054" y="1527810"/>
                    <a:pt x="1446022" y="1533144"/>
                  </a:cubicBezTo>
                  <a:cubicBezTo>
                    <a:pt x="1443990" y="1538478"/>
                    <a:pt x="1441196" y="1543558"/>
                    <a:pt x="1438021" y="1548257"/>
                  </a:cubicBezTo>
                  <a:cubicBezTo>
                    <a:pt x="1434846" y="1552829"/>
                    <a:pt x="1430909" y="1557274"/>
                    <a:pt x="1426718" y="1560957"/>
                  </a:cubicBezTo>
                  <a:cubicBezTo>
                    <a:pt x="1422527" y="1564767"/>
                    <a:pt x="1417701" y="1568069"/>
                    <a:pt x="1412748" y="1570736"/>
                  </a:cubicBezTo>
                  <a:cubicBezTo>
                    <a:pt x="1407795" y="1573403"/>
                    <a:pt x="1402334" y="1575435"/>
                    <a:pt x="1396873" y="1576705"/>
                  </a:cubicBezTo>
                  <a:cubicBezTo>
                    <a:pt x="1391412" y="1578102"/>
                    <a:pt x="1385570" y="1578737"/>
                    <a:pt x="1379855" y="1578737"/>
                  </a:cubicBezTo>
                  <a:cubicBezTo>
                    <a:pt x="1374267" y="1578737"/>
                    <a:pt x="1368425" y="1578102"/>
                    <a:pt x="1362964" y="1576705"/>
                  </a:cubicBezTo>
                  <a:cubicBezTo>
                    <a:pt x="1357503" y="1575435"/>
                    <a:pt x="1352042" y="1573276"/>
                    <a:pt x="1347089" y="1570736"/>
                  </a:cubicBezTo>
                  <a:cubicBezTo>
                    <a:pt x="1342136" y="1568069"/>
                    <a:pt x="1337183" y="1564767"/>
                    <a:pt x="1332992" y="1561084"/>
                  </a:cubicBezTo>
                  <a:cubicBezTo>
                    <a:pt x="1328801" y="1557274"/>
                    <a:pt x="1324864" y="1552956"/>
                    <a:pt x="1321689" y="1548257"/>
                  </a:cubicBezTo>
                  <a:cubicBezTo>
                    <a:pt x="1318514" y="1543685"/>
                    <a:pt x="1315847" y="1538478"/>
                    <a:pt x="1313815" y="1533271"/>
                  </a:cubicBezTo>
                  <a:cubicBezTo>
                    <a:pt x="1311783" y="1527937"/>
                    <a:pt x="1310259" y="1522222"/>
                    <a:pt x="1309624" y="1516634"/>
                  </a:cubicBezTo>
                  <a:cubicBezTo>
                    <a:pt x="1308989" y="1511046"/>
                    <a:pt x="1305941" y="1506474"/>
                    <a:pt x="1309624" y="1499616"/>
                  </a:cubicBezTo>
                  <a:cubicBezTo>
                    <a:pt x="1322832" y="1475486"/>
                    <a:pt x="1480439" y="1378458"/>
                    <a:pt x="1489456" y="1384935"/>
                  </a:cubicBezTo>
                  <a:cubicBezTo>
                    <a:pt x="1491869" y="1386713"/>
                    <a:pt x="1487678" y="1394841"/>
                    <a:pt x="1485900" y="1399540"/>
                  </a:cubicBezTo>
                  <a:cubicBezTo>
                    <a:pt x="1484122" y="1404239"/>
                    <a:pt x="1481709" y="1408811"/>
                    <a:pt x="1478788" y="1413002"/>
                  </a:cubicBezTo>
                  <a:cubicBezTo>
                    <a:pt x="1475994" y="1417066"/>
                    <a:pt x="1472438" y="1421003"/>
                    <a:pt x="1468755" y="1424305"/>
                  </a:cubicBezTo>
                  <a:cubicBezTo>
                    <a:pt x="1464945" y="1427607"/>
                    <a:pt x="1460754" y="1430528"/>
                    <a:pt x="1456309" y="1432941"/>
                  </a:cubicBezTo>
                  <a:cubicBezTo>
                    <a:pt x="1451864" y="1435227"/>
                    <a:pt x="1447038" y="1437132"/>
                    <a:pt x="1442212" y="1438402"/>
                  </a:cubicBezTo>
                  <a:cubicBezTo>
                    <a:pt x="1437386" y="1439672"/>
                    <a:pt x="1432179" y="1440180"/>
                    <a:pt x="1427099" y="1440180"/>
                  </a:cubicBezTo>
                  <a:cubicBezTo>
                    <a:pt x="1422146" y="1440180"/>
                    <a:pt x="1416939" y="1439545"/>
                    <a:pt x="1412113" y="1438402"/>
                  </a:cubicBezTo>
                  <a:cubicBezTo>
                    <a:pt x="1407287" y="1437259"/>
                    <a:pt x="1402334" y="1435354"/>
                    <a:pt x="1397889" y="1433068"/>
                  </a:cubicBezTo>
                  <a:cubicBezTo>
                    <a:pt x="1393444" y="1430782"/>
                    <a:pt x="1389253" y="1427734"/>
                    <a:pt x="1385443" y="1424432"/>
                  </a:cubicBezTo>
                  <a:cubicBezTo>
                    <a:pt x="1381760" y="1421130"/>
                    <a:pt x="1378204" y="1417193"/>
                    <a:pt x="1375410" y="1413129"/>
                  </a:cubicBezTo>
                  <a:cubicBezTo>
                    <a:pt x="1372616" y="1408938"/>
                    <a:pt x="1370203" y="1404366"/>
                    <a:pt x="1368425" y="1399667"/>
                  </a:cubicBezTo>
                  <a:cubicBezTo>
                    <a:pt x="1366647" y="1394968"/>
                    <a:pt x="1365377" y="1389888"/>
                    <a:pt x="1364742" y="1384935"/>
                  </a:cubicBezTo>
                  <a:cubicBezTo>
                    <a:pt x="1364107" y="1379982"/>
                    <a:pt x="1361948" y="1371092"/>
                    <a:pt x="1364742" y="1369822"/>
                  </a:cubicBezTo>
                  <a:cubicBezTo>
                    <a:pt x="1373378" y="1366012"/>
                    <a:pt x="1463040" y="1443228"/>
                    <a:pt x="1469136" y="1462786"/>
                  </a:cubicBezTo>
                  <a:cubicBezTo>
                    <a:pt x="1471168" y="1469517"/>
                    <a:pt x="1466977" y="1473835"/>
                    <a:pt x="1465072" y="1479042"/>
                  </a:cubicBezTo>
                  <a:cubicBezTo>
                    <a:pt x="1463040" y="1484249"/>
                    <a:pt x="1460500" y="1489329"/>
                    <a:pt x="1457325" y="1493901"/>
                  </a:cubicBezTo>
                  <a:cubicBezTo>
                    <a:pt x="1454150" y="1498473"/>
                    <a:pt x="1450467" y="1502791"/>
                    <a:pt x="1446276" y="1506474"/>
                  </a:cubicBezTo>
                  <a:cubicBezTo>
                    <a:pt x="1442085" y="1510157"/>
                    <a:pt x="1437386" y="1513459"/>
                    <a:pt x="1432433" y="1515999"/>
                  </a:cubicBezTo>
                  <a:cubicBezTo>
                    <a:pt x="1427480" y="1518539"/>
                    <a:pt x="1422146" y="1520698"/>
                    <a:pt x="1416812" y="1521968"/>
                  </a:cubicBezTo>
                  <a:cubicBezTo>
                    <a:pt x="1411478" y="1523365"/>
                    <a:pt x="1405763" y="1524000"/>
                    <a:pt x="1400175" y="1524000"/>
                  </a:cubicBezTo>
                  <a:cubicBezTo>
                    <a:pt x="1394587" y="1524000"/>
                    <a:pt x="1388872" y="1523238"/>
                    <a:pt x="1383538" y="1521968"/>
                  </a:cubicBezTo>
                  <a:cubicBezTo>
                    <a:pt x="1378077" y="1520698"/>
                    <a:pt x="1372743" y="1518666"/>
                    <a:pt x="1367790" y="1516126"/>
                  </a:cubicBezTo>
                  <a:cubicBezTo>
                    <a:pt x="1362837" y="1513586"/>
                    <a:pt x="1358265" y="1510284"/>
                    <a:pt x="1354074" y="1506601"/>
                  </a:cubicBezTo>
                  <a:cubicBezTo>
                    <a:pt x="1349883" y="1502918"/>
                    <a:pt x="1346073" y="1498600"/>
                    <a:pt x="1342898" y="1494028"/>
                  </a:cubicBezTo>
                  <a:cubicBezTo>
                    <a:pt x="1339723" y="1489456"/>
                    <a:pt x="1337056" y="1484376"/>
                    <a:pt x="1335024" y="1479169"/>
                  </a:cubicBezTo>
                  <a:cubicBezTo>
                    <a:pt x="1333119" y="1473962"/>
                    <a:pt x="1331722" y="1468374"/>
                    <a:pt x="1331087" y="1462913"/>
                  </a:cubicBezTo>
                  <a:cubicBezTo>
                    <a:pt x="1330452" y="1457452"/>
                    <a:pt x="1327023" y="1450340"/>
                    <a:pt x="1331087" y="1446149"/>
                  </a:cubicBezTo>
                  <a:cubicBezTo>
                    <a:pt x="1342644" y="1434465"/>
                    <a:pt x="1453769" y="1433195"/>
                    <a:pt x="1462532" y="1444244"/>
                  </a:cubicBezTo>
                  <a:cubicBezTo>
                    <a:pt x="1465707" y="1448181"/>
                    <a:pt x="1460500" y="1455547"/>
                    <a:pt x="1458468" y="1460754"/>
                  </a:cubicBezTo>
                  <a:cubicBezTo>
                    <a:pt x="1456436" y="1465961"/>
                    <a:pt x="1453769" y="1471168"/>
                    <a:pt x="1450594" y="1475740"/>
                  </a:cubicBezTo>
                  <a:cubicBezTo>
                    <a:pt x="1447419" y="1480312"/>
                    <a:pt x="1443609" y="1484630"/>
                    <a:pt x="1439418" y="1488313"/>
                  </a:cubicBezTo>
                  <a:cubicBezTo>
                    <a:pt x="1435227" y="1491996"/>
                    <a:pt x="1430528" y="1495425"/>
                    <a:pt x="1425575" y="1497965"/>
                  </a:cubicBezTo>
                  <a:cubicBezTo>
                    <a:pt x="1420622" y="1500632"/>
                    <a:pt x="1415161" y="1502537"/>
                    <a:pt x="1409700" y="1503934"/>
                  </a:cubicBezTo>
                  <a:cubicBezTo>
                    <a:pt x="1404239" y="1505331"/>
                    <a:pt x="1398524" y="1506093"/>
                    <a:pt x="1392936" y="1506093"/>
                  </a:cubicBezTo>
                  <a:cubicBezTo>
                    <a:pt x="1387348" y="1506093"/>
                    <a:pt x="1381633" y="1505331"/>
                    <a:pt x="1376172" y="1504061"/>
                  </a:cubicBezTo>
                  <a:cubicBezTo>
                    <a:pt x="1370711" y="1502664"/>
                    <a:pt x="1365250" y="1500759"/>
                    <a:pt x="1360297" y="1498092"/>
                  </a:cubicBezTo>
                  <a:cubicBezTo>
                    <a:pt x="1355344" y="1495552"/>
                    <a:pt x="1350645" y="1492123"/>
                    <a:pt x="1346454" y="1488440"/>
                  </a:cubicBezTo>
                  <a:cubicBezTo>
                    <a:pt x="1342263" y="1484757"/>
                    <a:pt x="1338326" y="1480312"/>
                    <a:pt x="1335151" y="1475740"/>
                  </a:cubicBezTo>
                  <a:cubicBezTo>
                    <a:pt x="1331976" y="1471168"/>
                    <a:pt x="1329309" y="1466088"/>
                    <a:pt x="1327277" y="1460881"/>
                  </a:cubicBezTo>
                  <a:cubicBezTo>
                    <a:pt x="1325245" y="1455674"/>
                    <a:pt x="1323848" y="1449959"/>
                    <a:pt x="1323213" y="1444371"/>
                  </a:cubicBezTo>
                  <a:cubicBezTo>
                    <a:pt x="1322578" y="1438783"/>
                    <a:pt x="1321308" y="1427861"/>
                    <a:pt x="1323213" y="1427480"/>
                  </a:cubicBezTo>
                  <a:cubicBezTo>
                    <a:pt x="1328801" y="1426210"/>
                    <a:pt x="1394460" y="1530350"/>
                    <a:pt x="1390523" y="1563116"/>
                  </a:cubicBezTo>
                  <a:cubicBezTo>
                    <a:pt x="1387983" y="1584198"/>
                    <a:pt x="1359154" y="1600073"/>
                    <a:pt x="1350010" y="1610995"/>
                  </a:cubicBezTo>
                  <a:cubicBezTo>
                    <a:pt x="1345311" y="1616583"/>
                    <a:pt x="1343406" y="1620012"/>
                    <a:pt x="1339342" y="1623822"/>
                  </a:cubicBezTo>
                  <a:cubicBezTo>
                    <a:pt x="1335278" y="1627632"/>
                    <a:pt x="1330706" y="1630934"/>
                    <a:pt x="1325880" y="1633601"/>
                  </a:cubicBezTo>
                  <a:cubicBezTo>
                    <a:pt x="1321054" y="1636268"/>
                    <a:pt x="1315847" y="1638427"/>
                    <a:pt x="1310513" y="1639951"/>
                  </a:cubicBezTo>
                  <a:cubicBezTo>
                    <a:pt x="1305179" y="1641475"/>
                    <a:pt x="1299591" y="1642364"/>
                    <a:pt x="1294130" y="1642491"/>
                  </a:cubicBezTo>
                  <a:cubicBezTo>
                    <a:pt x="1288669" y="1642618"/>
                    <a:pt x="1282827" y="1642110"/>
                    <a:pt x="1277493" y="1640967"/>
                  </a:cubicBezTo>
                  <a:cubicBezTo>
                    <a:pt x="1272159" y="1639824"/>
                    <a:pt x="1266825" y="1637919"/>
                    <a:pt x="1261872" y="1635506"/>
                  </a:cubicBezTo>
                  <a:cubicBezTo>
                    <a:pt x="1256919" y="1633093"/>
                    <a:pt x="1252093" y="1630045"/>
                    <a:pt x="1247902" y="1626489"/>
                  </a:cubicBezTo>
                  <a:cubicBezTo>
                    <a:pt x="1243711" y="1622933"/>
                    <a:pt x="1239774" y="1618742"/>
                    <a:pt x="1236472" y="1614297"/>
                  </a:cubicBezTo>
                  <a:cubicBezTo>
                    <a:pt x="1233170" y="1609852"/>
                    <a:pt x="1230376" y="1604899"/>
                    <a:pt x="1228344" y="1599819"/>
                  </a:cubicBezTo>
                  <a:cubicBezTo>
                    <a:pt x="1226185" y="1594739"/>
                    <a:pt x="1224788" y="1589278"/>
                    <a:pt x="1223899" y="1583817"/>
                  </a:cubicBezTo>
                  <a:cubicBezTo>
                    <a:pt x="1223010" y="1578356"/>
                    <a:pt x="1222883" y="1572641"/>
                    <a:pt x="1223391" y="1567180"/>
                  </a:cubicBezTo>
                  <a:cubicBezTo>
                    <a:pt x="1223899" y="1561719"/>
                    <a:pt x="1225169" y="1556131"/>
                    <a:pt x="1226947" y="1550924"/>
                  </a:cubicBezTo>
                  <a:cubicBezTo>
                    <a:pt x="1228725" y="1545717"/>
                    <a:pt x="1236599" y="1541145"/>
                    <a:pt x="1234186" y="1535938"/>
                  </a:cubicBezTo>
                  <a:cubicBezTo>
                    <a:pt x="1223772" y="1513078"/>
                    <a:pt x="1001141" y="1494790"/>
                    <a:pt x="928243" y="1454277"/>
                  </a:cubicBezTo>
                  <a:cubicBezTo>
                    <a:pt x="878078" y="1426464"/>
                    <a:pt x="860298" y="1358138"/>
                    <a:pt x="819023" y="1351915"/>
                  </a:cubicBezTo>
                  <a:cubicBezTo>
                    <a:pt x="776605" y="1345565"/>
                    <a:pt x="698627" y="1419606"/>
                    <a:pt x="676402" y="1421384"/>
                  </a:cubicBezTo>
                  <a:cubicBezTo>
                    <a:pt x="669925" y="1421892"/>
                    <a:pt x="667512" y="1419225"/>
                    <a:pt x="663321" y="1417447"/>
                  </a:cubicBezTo>
                  <a:cubicBezTo>
                    <a:pt x="659130" y="1415669"/>
                    <a:pt x="655066" y="1413256"/>
                    <a:pt x="651383" y="1410462"/>
                  </a:cubicBezTo>
                  <a:cubicBezTo>
                    <a:pt x="647827" y="1407668"/>
                    <a:pt x="644398" y="1404366"/>
                    <a:pt x="641604" y="1400810"/>
                  </a:cubicBezTo>
                  <a:cubicBezTo>
                    <a:pt x="638810" y="1397254"/>
                    <a:pt x="636270" y="1393317"/>
                    <a:pt x="634365" y="1389126"/>
                  </a:cubicBezTo>
                  <a:cubicBezTo>
                    <a:pt x="632460" y="1385062"/>
                    <a:pt x="631063" y="1380490"/>
                    <a:pt x="630174" y="1376045"/>
                  </a:cubicBezTo>
                  <a:cubicBezTo>
                    <a:pt x="629285" y="1371600"/>
                    <a:pt x="628904" y="1366774"/>
                    <a:pt x="629158" y="1362202"/>
                  </a:cubicBezTo>
                  <a:cubicBezTo>
                    <a:pt x="629412" y="1357630"/>
                    <a:pt x="630174" y="1353058"/>
                    <a:pt x="631444" y="1348740"/>
                  </a:cubicBezTo>
                  <a:cubicBezTo>
                    <a:pt x="632714" y="1344422"/>
                    <a:pt x="634746" y="1339977"/>
                    <a:pt x="637032" y="1336040"/>
                  </a:cubicBezTo>
                  <a:cubicBezTo>
                    <a:pt x="639318" y="1332103"/>
                    <a:pt x="642239" y="1328420"/>
                    <a:pt x="645414" y="1325118"/>
                  </a:cubicBezTo>
                  <a:cubicBezTo>
                    <a:pt x="648589" y="1321943"/>
                    <a:pt x="652272" y="1319022"/>
                    <a:pt x="656082" y="1316609"/>
                  </a:cubicBezTo>
                  <a:cubicBezTo>
                    <a:pt x="660019" y="1314196"/>
                    <a:pt x="664337" y="1312164"/>
                    <a:pt x="668655" y="1310767"/>
                  </a:cubicBezTo>
                  <a:cubicBezTo>
                    <a:pt x="672973" y="1309370"/>
                    <a:pt x="677545" y="1308608"/>
                    <a:pt x="682117" y="1308227"/>
                  </a:cubicBezTo>
                  <a:cubicBezTo>
                    <a:pt x="686689" y="1307846"/>
                    <a:pt x="695198" y="1310767"/>
                    <a:pt x="695960" y="1308862"/>
                  </a:cubicBezTo>
                  <a:cubicBezTo>
                    <a:pt x="697357" y="1305560"/>
                    <a:pt x="671830" y="1286256"/>
                    <a:pt x="663956" y="1278890"/>
                  </a:cubicBezTo>
                  <a:cubicBezTo>
                    <a:pt x="659384" y="1274572"/>
                    <a:pt x="656336" y="1272413"/>
                    <a:pt x="653161" y="1268603"/>
                  </a:cubicBezTo>
                  <a:cubicBezTo>
                    <a:pt x="649986" y="1264793"/>
                    <a:pt x="647192" y="1260348"/>
                    <a:pt x="645033" y="1255903"/>
                  </a:cubicBezTo>
                  <a:cubicBezTo>
                    <a:pt x="642874" y="1251458"/>
                    <a:pt x="641223" y="1246632"/>
                    <a:pt x="640207" y="1241806"/>
                  </a:cubicBezTo>
                  <a:cubicBezTo>
                    <a:pt x="639191" y="1236980"/>
                    <a:pt x="638810" y="1231773"/>
                    <a:pt x="638937" y="1226820"/>
                  </a:cubicBezTo>
                  <a:cubicBezTo>
                    <a:pt x="639064" y="1221867"/>
                    <a:pt x="639826" y="1216787"/>
                    <a:pt x="641223" y="1212088"/>
                  </a:cubicBezTo>
                  <a:cubicBezTo>
                    <a:pt x="642620" y="1207262"/>
                    <a:pt x="644652" y="1202563"/>
                    <a:pt x="647065" y="1198245"/>
                  </a:cubicBezTo>
                  <a:cubicBezTo>
                    <a:pt x="649478" y="1193927"/>
                    <a:pt x="652526" y="1189863"/>
                    <a:pt x="655955" y="1186307"/>
                  </a:cubicBezTo>
                  <a:cubicBezTo>
                    <a:pt x="659384" y="1182751"/>
                    <a:pt x="663321" y="1179449"/>
                    <a:pt x="667512" y="1176782"/>
                  </a:cubicBezTo>
                  <a:cubicBezTo>
                    <a:pt x="671703" y="1174115"/>
                    <a:pt x="676275" y="1171829"/>
                    <a:pt x="680974" y="1170178"/>
                  </a:cubicBezTo>
                  <a:cubicBezTo>
                    <a:pt x="685673" y="1168527"/>
                    <a:pt x="690626" y="1167511"/>
                    <a:pt x="695579" y="1167130"/>
                  </a:cubicBezTo>
                  <a:cubicBezTo>
                    <a:pt x="700532" y="1166749"/>
                    <a:pt x="705612" y="1166876"/>
                    <a:pt x="710565" y="1167638"/>
                  </a:cubicBezTo>
                  <a:cubicBezTo>
                    <a:pt x="715391" y="1168400"/>
                    <a:pt x="720344" y="1169797"/>
                    <a:pt x="724916" y="1171702"/>
                  </a:cubicBezTo>
                  <a:cubicBezTo>
                    <a:pt x="729488" y="1173607"/>
                    <a:pt x="734695" y="1173734"/>
                    <a:pt x="737997" y="1179068"/>
                  </a:cubicBezTo>
                  <a:cubicBezTo>
                    <a:pt x="746633" y="1193165"/>
                    <a:pt x="754507" y="1253490"/>
                    <a:pt x="742696" y="1281430"/>
                  </a:cubicBezTo>
                  <a:cubicBezTo>
                    <a:pt x="731266" y="1308608"/>
                    <a:pt x="682752" y="1331976"/>
                    <a:pt x="670433" y="1345438"/>
                  </a:cubicBezTo>
                  <a:cubicBezTo>
                    <a:pt x="665607" y="1350772"/>
                    <a:pt x="664845" y="1353947"/>
                    <a:pt x="661416" y="1357630"/>
                  </a:cubicBezTo>
                  <a:cubicBezTo>
                    <a:pt x="657987" y="1361313"/>
                    <a:pt x="654050" y="1364615"/>
                    <a:pt x="649859" y="1367409"/>
                  </a:cubicBezTo>
                  <a:cubicBezTo>
                    <a:pt x="645668" y="1370203"/>
                    <a:pt x="640969" y="1372489"/>
                    <a:pt x="636270" y="1374140"/>
                  </a:cubicBezTo>
                  <a:cubicBezTo>
                    <a:pt x="631571" y="1375791"/>
                    <a:pt x="626491" y="1376807"/>
                    <a:pt x="621538" y="1377315"/>
                  </a:cubicBezTo>
                  <a:cubicBezTo>
                    <a:pt x="616585" y="1377823"/>
                    <a:pt x="611378" y="1377696"/>
                    <a:pt x="606425" y="1376934"/>
                  </a:cubicBezTo>
                  <a:cubicBezTo>
                    <a:pt x="601472" y="1376172"/>
                    <a:pt x="596519" y="1374775"/>
                    <a:pt x="591820" y="1372870"/>
                  </a:cubicBezTo>
                  <a:cubicBezTo>
                    <a:pt x="587248" y="1370965"/>
                    <a:pt x="582676" y="1368425"/>
                    <a:pt x="578612" y="1365504"/>
                  </a:cubicBezTo>
                  <a:cubicBezTo>
                    <a:pt x="574548" y="1362583"/>
                    <a:pt x="570738" y="1359027"/>
                    <a:pt x="567563" y="1355217"/>
                  </a:cubicBezTo>
                  <a:cubicBezTo>
                    <a:pt x="564388" y="1351407"/>
                    <a:pt x="561467" y="1346962"/>
                    <a:pt x="559308" y="1342517"/>
                  </a:cubicBezTo>
                  <a:cubicBezTo>
                    <a:pt x="557022" y="1337945"/>
                    <a:pt x="555244" y="1333119"/>
                    <a:pt x="554228" y="1328166"/>
                  </a:cubicBezTo>
                  <a:cubicBezTo>
                    <a:pt x="553212" y="1323340"/>
                    <a:pt x="552704" y="1318133"/>
                    <a:pt x="552831" y="1313180"/>
                  </a:cubicBezTo>
                  <a:cubicBezTo>
                    <a:pt x="552958" y="1308227"/>
                    <a:pt x="553720" y="1303020"/>
                    <a:pt x="555117" y="1298194"/>
                  </a:cubicBezTo>
                  <a:cubicBezTo>
                    <a:pt x="556387" y="1293368"/>
                    <a:pt x="555498" y="1287145"/>
                    <a:pt x="560832" y="1284224"/>
                  </a:cubicBezTo>
                  <a:cubicBezTo>
                    <a:pt x="580263" y="1273683"/>
                    <a:pt x="749808" y="1307592"/>
                    <a:pt x="755396" y="1321943"/>
                  </a:cubicBezTo>
                  <a:cubicBezTo>
                    <a:pt x="756920" y="1325880"/>
                    <a:pt x="749808" y="1330579"/>
                    <a:pt x="746379" y="1334262"/>
                  </a:cubicBezTo>
                  <a:cubicBezTo>
                    <a:pt x="742950" y="1337945"/>
                    <a:pt x="738886" y="1341374"/>
                    <a:pt x="734568" y="1344168"/>
                  </a:cubicBezTo>
                  <a:cubicBezTo>
                    <a:pt x="730377" y="1346962"/>
                    <a:pt x="725678" y="1349248"/>
                    <a:pt x="720852" y="1350899"/>
                  </a:cubicBezTo>
                  <a:cubicBezTo>
                    <a:pt x="716026" y="1352550"/>
                    <a:pt x="710946" y="1353693"/>
                    <a:pt x="705866" y="1354201"/>
                  </a:cubicBezTo>
                  <a:cubicBezTo>
                    <a:pt x="700786" y="1354709"/>
                    <a:pt x="695579" y="1354582"/>
                    <a:pt x="690626" y="1353820"/>
                  </a:cubicBezTo>
                  <a:cubicBezTo>
                    <a:pt x="685546" y="1353058"/>
                    <a:pt x="680466" y="1351661"/>
                    <a:pt x="675767" y="1349756"/>
                  </a:cubicBezTo>
                  <a:cubicBezTo>
                    <a:pt x="671068" y="1347851"/>
                    <a:pt x="666496" y="1345311"/>
                    <a:pt x="662432" y="1342263"/>
                  </a:cubicBezTo>
                  <a:cubicBezTo>
                    <a:pt x="658368" y="1339215"/>
                    <a:pt x="654558" y="1335659"/>
                    <a:pt x="651256" y="1331722"/>
                  </a:cubicBezTo>
                  <a:cubicBezTo>
                    <a:pt x="647954" y="1327785"/>
                    <a:pt x="645160" y="1323467"/>
                    <a:pt x="642874" y="1318895"/>
                  </a:cubicBezTo>
                  <a:cubicBezTo>
                    <a:pt x="640715" y="1314323"/>
                    <a:pt x="639064" y="1309497"/>
                    <a:pt x="637921" y="1304544"/>
                  </a:cubicBezTo>
                  <a:cubicBezTo>
                    <a:pt x="636778" y="1299591"/>
                    <a:pt x="636270" y="1294384"/>
                    <a:pt x="636397" y="1289304"/>
                  </a:cubicBezTo>
                  <a:cubicBezTo>
                    <a:pt x="636524" y="1284224"/>
                    <a:pt x="637286" y="1279017"/>
                    <a:pt x="638683" y="1274064"/>
                  </a:cubicBezTo>
                  <a:cubicBezTo>
                    <a:pt x="640080" y="1269238"/>
                    <a:pt x="640588" y="1260602"/>
                    <a:pt x="644525" y="1259967"/>
                  </a:cubicBezTo>
                  <a:cubicBezTo>
                    <a:pt x="655828" y="1258062"/>
                    <a:pt x="727202" y="1338072"/>
                    <a:pt x="727964" y="1355090"/>
                  </a:cubicBezTo>
                  <a:cubicBezTo>
                    <a:pt x="728218" y="1361059"/>
                    <a:pt x="722249" y="1363853"/>
                    <a:pt x="718693" y="1367663"/>
                  </a:cubicBezTo>
                  <a:cubicBezTo>
                    <a:pt x="715137" y="1371473"/>
                    <a:pt x="711073" y="1374902"/>
                    <a:pt x="706755" y="1377696"/>
                  </a:cubicBezTo>
                  <a:cubicBezTo>
                    <a:pt x="702437" y="1380490"/>
                    <a:pt x="697611" y="1382903"/>
                    <a:pt x="692785" y="1384554"/>
                  </a:cubicBezTo>
                  <a:cubicBezTo>
                    <a:pt x="687959" y="1386205"/>
                    <a:pt x="682752" y="1387348"/>
                    <a:pt x="677672" y="1387856"/>
                  </a:cubicBezTo>
                  <a:cubicBezTo>
                    <a:pt x="672592" y="1388364"/>
                    <a:pt x="667131" y="1388237"/>
                    <a:pt x="662051" y="1387475"/>
                  </a:cubicBezTo>
                  <a:cubicBezTo>
                    <a:pt x="656971" y="1386713"/>
                    <a:pt x="651891" y="1385189"/>
                    <a:pt x="647065" y="1383284"/>
                  </a:cubicBezTo>
                  <a:cubicBezTo>
                    <a:pt x="642366" y="1381379"/>
                    <a:pt x="637667" y="1378839"/>
                    <a:pt x="633476" y="1375791"/>
                  </a:cubicBezTo>
                  <a:cubicBezTo>
                    <a:pt x="629285" y="1372743"/>
                    <a:pt x="625348" y="1369060"/>
                    <a:pt x="622046" y="1365123"/>
                  </a:cubicBezTo>
                  <a:cubicBezTo>
                    <a:pt x="618744" y="1361186"/>
                    <a:pt x="615823" y="1356741"/>
                    <a:pt x="613537" y="1352042"/>
                  </a:cubicBezTo>
                  <a:cubicBezTo>
                    <a:pt x="611251" y="1347470"/>
                    <a:pt x="609600" y="1342390"/>
                    <a:pt x="608457" y="1337310"/>
                  </a:cubicBezTo>
                  <a:cubicBezTo>
                    <a:pt x="607314" y="1332230"/>
                    <a:pt x="606806" y="1327023"/>
                    <a:pt x="606933" y="1321816"/>
                  </a:cubicBezTo>
                  <a:cubicBezTo>
                    <a:pt x="607060" y="1316736"/>
                    <a:pt x="607822" y="1311402"/>
                    <a:pt x="609219" y="1306449"/>
                  </a:cubicBezTo>
                  <a:cubicBezTo>
                    <a:pt x="610616" y="1301496"/>
                    <a:pt x="610870" y="1297559"/>
                    <a:pt x="615188" y="1292098"/>
                  </a:cubicBezTo>
                  <a:cubicBezTo>
                    <a:pt x="625475" y="1279271"/>
                    <a:pt x="647700" y="1256665"/>
                    <a:pt x="685165" y="1242060"/>
                  </a:cubicBezTo>
                  <a:cubicBezTo>
                    <a:pt x="783717" y="1203833"/>
                    <a:pt x="1091946" y="1187577"/>
                    <a:pt x="1274445" y="1171575"/>
                  </a:cubicBezTo>
                  <a:cubicBezTo>
                    <a:pt x="1432052" y="1157732"/>
                    <a:pt x="1600073" y="1138174"/>
                    <a:pt x="1716151" y="1146683"/>
                  </a:cubicBezTo>
                  <a:cubicBezTo>
                    <a:pt x="1792986" y="1152271"/>
                    <a:pt x="1856613" y="1177163"/>
                    <a:pt x="1905762" y="1185672"/>
                  </a:cubicBezTo>
                  <a:cubicBezTo>
                    <a:pt x="1936750" y="1191006"/>
                    <a:pt x="1966214" y="1192530"/>
                    <a:pt x="1981962" y="1196467"/>
                  </a:cubicBezTo>
                  <a:cubicBezTo>
                    <a:pt x="1989328" y="1198372"/>
                    <a:pt x="1992884" y="1199642"/>
                    <a:pt x="1997710" y="1202309"/>
                  </a:cubicBezTo>
                  <a:cubicBezTo>
                    <a:pt x="2002536" y="1205103"/>
                    <a:pt x="2007235" y="1208659"/>
                    <a:pt x="2010918" y="1212850"/>
                  </a:cubicBezTo>
                  <a:cubicBezTo>
                    <a:pt x="2014601" y="1216914"/>
                    <a:pt x="2017776" y="1221994"/>
                    <a:pt x="2019935" y="1227074"/>
                  </a:cubicBezTo>
                  <a:cubicBezTo>
                    <a:pt x="2022094" y="1232154"/>
                    <a:pt x="2023618" y="1237869"/>
                    <a:pt x="2023999" y="1243457"/>
                  </a:cubicBezTo>
                  <a:cubicBezTo>
                    <a:pt x="2024380" y="1248918"/>
                    <a:pt x="2023999" y="1254887"/>
                    <a:pt x="2022602" y="1260221"/>
                  </a:cubicBezTo>
                  <a:cubicBezTo>
                    <a:pt x="2021205" y="1265555"/>
                    <a:pt x="2018919" y="1271016"/>
                    <a:pt x="2015871" y="1275715"/>
                  </a:cubicBezTo>
                  <a:cubicBezTo>
                    <a:pt x="2012823" y="1280414"/>
                    <a:pt x="2008886" y="1284732"/>
                    <a:pt x="2004568" y="1288161"/>
                  </a:cubicBezTo>
                  <a:cubicBezTo>
                    <a:pt x="2000250" y="1291590"/>
                    <a:pt x="1995170" y="1294638"/>
                    <a:pt x="1989963" y="1296543"/>
                  </a:cubicBezTo>
                  <a:cubicBezTo>
                    <a:pt x="1984756" y="1298448"/>
                    <a:pt x="1978914" y="1299464"/>
                    <a:pt x="1973326" y="1299591"/>
                  </a:cubicBezTo>
                  <a:cubicBezTo>
                    <a:pt x="1967738" y="1299718"/>
                    <a:pt x="1962023" y="1298956"/>
                    <a:pt x="1956689" y="1297305"/>
                  </a:cubicBezTo>
                  <a:cubicBezTo>
                    <a:pt x="1951355" y="1295654"/>
                    <a:pt x="1946021" y="1293114"/>
                    <a:pt x="1941576" y="1289812"/>
                  </a:cubicBezTo>
                  <a:cubicBezTo>
                    <a:pt x="1937131" y="1286637"/>
                    <a:pt x="1932940" y="1282319"/>
                    <a:pt x="1929765" y="1277874"/>
                  </a:cubicBezTo>
                  <a:cubicBezTo>
                    <a:pt x="1926590" y="1273302"/>
                    <a:pt x="1923923" y="1268095"/>
                    <a:pt x="1922272" y="1262761"/>
                  </a:cubicBezTo>
                  <a:cubicBezTo>
                    <a:pt x="1920621" y="1257427"/>
                    <a:pt x="1919859" y="1251712"/>
                    <a:pt x="1919986" y="1246124"/>
                  </a:cubicBezTo>
                  <a:cubicBezTo>
                    <a:pt x="1920113" y="1240536"/>
                    <a:pt x="1921256" y="1234694"/>
                    <a:pt x="1923161" y="1229487"/>
                  </a:cubicBezTo>
                  <a:cubicBezTo>
                    <a:pt x="1925066" y="1224280"/>
                    <a:pt x="1927987" y="1219200"/>
                    <a:pt x="1931543" y="1214882"/>
                  </a:cubicBezTo>
                  <a:cubicBezTo>
                    <a:pt x="1934972" y="1210564"/>
                    <a:pt x="1939417" y="1206627"/>
                    <a:pt x="1944116" y="1203706"/>
                  </a:cubicBezTo>
                  <a:cubicBezTo>
                    <a:pt x="1948815" y="1200785"/>
                    <a:pt x="1954276" y="1198372"/>
                    <a:pt x="1959610" y="1197102"/>
                  </a:cubicBezTo>
                  <a:cubicBezTo>
                    <a:pt x="1964944" y="1195832"/>
                    <a:pt x="1970913" y="1195324"/>
                    <a:pt x="1976374" y="1195705"/>
                  </a:cubicBezTo>
                  <a:cubicBezTo>
                    <a:pt x="1981962" y="1196086"/>
                    <a:pt x="1987677" y="1197610"/>
                    <a:pt x="1992757" y="1199769"/>
                  </a:cubicBezTo>
                  <a:cubicBezTo>
                    <a:pt x="1997837" y="1201928"/>
                    <a:pt x="2002790" y="1205230"/>
                    <a:pt x="2006854" y="1208913"/>
                  </a:cubicBezTo>
                  <a:cubicBezTo>
                    <a:pt x="2010918" y="1212596"/>
                    <a:pt x="2014601" y="1217295"/>
                    <a:pt x="2017395" y="1222121"/>
                  </a:cubicBezTo>
                  <a:cubicBezTo>
                    <a:pt x="2020062" y="1226947"/>
                    <a:pt x="2022221" y="1232408"/>
                    <a:pt x="2023237" y="1237869"/>
                  </a:cubicBezTo>
                  <a:cubicBezTo>
                    <a:pt x="2024253" y="1243330"/>
                    <a:pt x="2024380" y="1249299"/>
                    <a:pt x="2023618" y="1254760"/>
                  </a:cubicBezTo>
                  <a:cubicBezTo>
                    <a:pt x="2022856" y="1260221"/>
                    <a:pt x="2021078" y="1265809"/>
                    <a:pt x="2018665" y="1270762"/>
                  </a:cubicBezTo>
                  <a:cubicBezTo>
                    <a:pt x="2016125" y="1275715"/>
                    <a:pt x="2012696" y="1280541"/>
                    <a:pt x="2008759" y="1284478"/>
                  </a:cubicBezTo>
                  <a:cubicBezTo>
                    <a:pt x="2004822" y="1288415"/>
                    <a:pt x="1999996" y="1291844"/>
                    <a:pt x="1995043" y="1294257"/>
                  </a:cubicBezTo>
                  <a:cubicBezTo>
                    <a:pt x="1990090" y="1296670"/>
                    <a:pt x="1984375" y="1298448"/>
                    <a:pt x="1978914" y="1299210"/>
                  </a:cubicBezTo>
                  <a:cubicBezTo>
                    <a:pt x="1973453" y="1299972"/>
                    <a:pt x="1962150" y="1298702"/>
                    <a:pt x="1962150" y="1298702"/>
                  </a:cubicBezTo>
                  <a:cubicBezTo>
                    <a:pt x="1962150" y="1298702"/>
                    <a:pt x="1917319" y="1286637"/>
                    <a:pt x="1887474" y="1280287"/>
                  </a:cubicBezTo>
                  <a:cubicBezTo>
                    <a:pt x="1843278" y="1270889"/>
                    <a:pt x="1790573" y="1253871"/>
                    <a:pt x="1722247" y="1250569"/>
                  </a:cubicBezTo>
                  <a:cubicBezTo>
                    <a:pt x="1612138" y="1245235"/>
                    <a:pt x="1442339" y="1269746"/>
                    <a:pt x="1288669" y="1285494"/>
                  </a:cubicBezTo>
                  <a:cubicBezTo>
                    <a:pt x="1113536" y="1303401"/>
                    <a:pt x="770509" y="1330198"/>
                    <a:pt x="727964" y="1355090"/>
                  </a:cubicBezTo>
                  <a:cubicBezTo>
                    <a:pt x="720852" y="1359281"/>
                    <a:pt x="722249" y="1363853"/>
                    <a:pt x="718693" y="1367663"/>
                  </a:cubicBezTo>
                  <a:cubicBezTo>
                    <a:pt x="715137" y="1371473"/>
                    <a:pt x="711200" y="1374902"/>
                    <a:pt x="706882" y="1377696"/>
                  </a:cubicBezTo>
                  <a:cubicBezTo>
                    <a:pt x="702564" y="1380490"/>
                    <a:pt x="697611" y="1382903"/>
                    <a:pt x="692785" y="1384554"/>
                  </a:cubicBezTo>
                  <a:cubicBezTo>
                    <a:pt x="687959" y="1386205"/>
                    <a:pt x="682752" y="1387348"/>
                    <a:pt x="677672" y="1387856"/>
                  </a:cubicBezTo>
                  <a:cubicBezTo>
                    <a:pt x="672592" y="1388364"/>
                    <a:pt x="667131" y="1388237"/>
                    <a:pt x="662051" y="1387475"/>
                  </a:cubicBezTo>
                  <a:cubicBezTo>
                    <a:pt x="656971" y="1386713"/>
                    <a:pt x="651764" y="1385316"/>
                    <a:pt x="647065" y="1383411"/>
                  </a:cubicBezTo>
                  <a:cubicBezTo>
                    <a:pt x="642239" y="1381506"/>
                    <a:pt x="637667" y="1378839"/>
                    <a:pt x="633476" y="1375791"/>
                  </a:cubicBezTo>
                  <a:cubicBezTo>
                    <a:pt x="629285" y="1372743"/>
                    <a:pt x="625348" y="1369060"/>
                    <a:pt x="622046" y="1365123"/>
                  </a:cubicBezTo>
                  <a:cubicBezTo>
                    <a:pt x="618744" y="1361186"/>
                    <a:pt x="615823" y="1356614"/>
                    <a:pt x="613537" y="1352042"/>
                  </a:cubicBezTo>
                  <a:cubicBezTo>
                    <a:pt x="611251" y="1347470"/>
                    <a:pt x="609600" y="1342517"/>
                    <a:pt x="608457" y="1337437"/>
                  </a:cubicBezTo>
                  <a:cubicBezTo>
                    <a:pt x="607314" y="1332357"/>
                    <a:pt x="606806" y="1327023"/>
                    <a:pt x="606933" y="1321816"/>
                  </a:cubicBezTo>
                  <a:cubicBezTo>
                    <a:pt x="607060" y="1316609"/>
                    <a:pt x="607822" y="1311402"/>
                    <a:pt x="609219" y="1306449"/>
                  </a:cubicBezTo>
                  <a:cubicBezTo>
                    <a:pt x="610616" y="1301496"/>
                    <a:pt x="609854" y="1294892"/>
                    <a:pt x="615188" y="1292098"/>
                  </a:cubicBezTo>
                  <a:cubicBezTo>
                    <a:pt x="631317" y="1283589"/>
                    <a:pt x="750824" y="1310005"/>
                    <a:pt x="755396" y="1321943"/>
                  </a:cubicBezTo>
                  <a:cubicBezTo>
                    <a:pt x="756920" y="1325880"/>
                    <a:pt x="749808" y="1330579"/>
                    <a:pt x="746379" y="1334262"/>
                  </a:cubicBezTo>
                  <a:cubicBezTo>
                    <a:pt x="742950" y="1337945"/>
                    <a:pt x="738886" y="1341374"/>
                    <a:pt x="734568" y="1344168"/>
                  </a:cubicBezTo>
                  <a:cubicBezTo>
                    <a:pt x="730377" y="1346962"/>
                    <a:pt x="725678" y="1349248"/>
                    <a:pt x="720852" y="1350899"/>
                  </a:cubicBezTo>
                  <a:cubicBezTo>
                    <a:pt x="716026" y="1352550"/>
                    <a:pt x="710946" y="1353693"/>
                    <a:pt x="705866" y="1354201"/>
                  </a:cubicBezTo>
                  <a:cubicBezTo>
                    <a:pt x="700786" y="1354709"/>
                    <a:pt x="695579" y="1354582"/>
                    <a:pt x="690626" y="1353820"/>
                  </a:cubicBezTo>
                  <a:cubicBezTo>
                    <a:pt x="685673" y="1353058"/>
                    <a:pt x="680593" y="1351661"/>
                    <a:pt x="675894" y="1349756"/>
                  </a:cubicBezTo>
                  <a:cubicBezTo>
                    <a:pt x="671195" y="1347851"/>
                    <a:pt x="666496" y="1345311"/>
                    <a:pt x="662432" y="1342263"/>
                  </a:cubicBezTo>
                  <a:cubicBezTo>
                    <a:pt x="658368" y="1339215"/>
                    <a:pt x="654558" y="1335659"/>
                    <a:pt x="651256" y="1331722"/>
                  </a:cubicBezTo>
                  <a:cubicBezTo>
                    <a:pt x="647954" y="1327785"/>
                    <a:pt x="645160" y="1323467"/>
                    <a:pt x="642874" y="1318895"/>
                  </a:cubicBezTo>
                  <a:cubicBezTo>
                    <a:pt x="640715" y="1314323"/>
                    <a:pt x="639064" y="1309497"/>
                    <a:pt x="637921" y="1304544"/>
                  </a:cubicBezTo>
                  <a:cubicBezTo>
                    <a:pt x="636778" y="1299591"/>
                    <a:pt x="636270" y="1294384"/>
                    <a:pt x="636397" y="1289304"/>
                  </a:cubicBezTo>
                  <a:cubicBezTo>
                    <a:pt x="636524" y="1284224"/>
                    <a:pt x="637286" y="1279017"/>
                    <a:pt x="638683" y="1274064"/>
                  </a:cubicBezTo>
                  <a:cubicBezTo>
                    <a:pt x="640080" y="1269238"/>
                    <a:pt x="642112" y="1259840"/>
                    <a:pt x="644525" y="1259967"/>
                  </a:cubicBezTo>
                  <a:cubicBezTo>
                    <a:pt x="650367" y="1260221"/>
                    <a:pt x="673100" y="1330198"/>
                    <a:pt x="670433" y="1345438"/>
                  </a:cubicBezTo>
                  <a:cubicBezTo>
                    <a:pt x="669290" y="1351788"/>
                    <a:pt x="664845" y="1353947"/>
                    <a:pt x="661416" y="1357630"/>
                  </a:cubicBezTo>
                  <a:cubicBezTo>
                    <a:pt x="657987" y="1361313"/>
                    <a:pt x="654050" y="1364615"/>
                    <a:pt x="649859" y="1367409"/>
                  </a:cubicBezTo>
                  <a:cubicBezTo>
                    <a:pt x="645668" y="1370076"/>
                    <a:pt x="640969" y="1372362"/>
                    <a:pt x="636270" y="1374013"/>
                  </a:cubicBezTo>
                  <a:cubicBezTo>
                    <a:pt x="631571" y="1375664"/>
                    <a:pt x="626491" y="1376807"/>
                    <a:pt x="621538" y="1377315"/>
                  </a:cubicBezTo>
                  <a:cubicBezTo>
                    <a:pt x="616585" y="1377823"/>
                    <a:pt x="611378" y="1377696"/>
                    <a:pt x="606425" y="1376934"/>
                  </a:cubicBezTo>
                  <a:cubicBezTo>
                    <a:pt x="601472" y="1376172"/>
                    <a:pt x="596519" y="1374775"/>
                    <a:pt x="591820" y="1372870"/>
                  </a:cubicBezTo>
                  <a:cubicBezTo>
                    <a:pt x="587248" y="1370965"/>
                    <a:pt x="582676" y="1368425"/>
                    <a:pt x="578612" y="1365504"/>
                  </a:cubicBezTo>
                  <a:cubicBezTo>
                    <a:pt x="574548" y="1362583"/>
                    <a:pt x="570738" y="1359027"/>
                    <a:pt x="567563" y="1355217"/>
                  </a:cubicBezTo>
                  <a:cubicBezTo>
                    <a:pt x="564388" y="1351407"/>
                    <a:pt x="561467" y="1346962"/>
                    <a:pt x="559308" y="1342517"/>
                  </a:cubicBezTo>
                  <a:cubicBezTo>
                    <a:pt x="557022" y="1337945"/>
                    <a:pt x="555244" y="1333119"/>
                    <a:pt x="554228" y="1328166"/>
                  </a:cubicBezTo>
                  <a:cubicBezTo>
                    <a:pt x="553212" y="1323340"/>
                    <a:pt x="552704" y="1318133"/>
                    <a:pt x="552831" y="1313180"/>
                  </a:cubicBezTo>
                  <a:cubicBezTo>
                    <a:pt x="552958" y="1308227"/>
                    <a:pt x="553720" y="1303020"/>
                    <a:pt x="555117" y="1298194"/>
                  </a:cubicBezTo>
                  <a:cubicBezTo>
                    <a:pt x="556387" y="1293368"/>
                    <a:pt x="555879" y="1287780"/>
                    <a:pt x="560832" y="1284224"/>
                  </a:cubicBezTo>
                  <a:cubicBezTo>
                    <a:pt x="573913" y="1274953"/>
                    <a:pt x="661289" y="1285875"/>
                    <a:pt x="663956" y="1278890"/>
                  </a:cubicBezTo>
                  <a:cubicBezTo>
                    <a:pt x="664972" y="1276223"/>
                    <a:pt x="656336" y="1272413"/>
                    <a:pt x="653161" y="1268603"/>
                  </a:cubicBezTo>
                  <a:cubicBezTo>
                    <a:pt x="649986" y="1264793"/>
                    <a:pt x="647192" y="1260348"/>
                    <a:pt x="645033" y="1255903"/>
                  </a:cubicBezTo>
                  <a:cubicBezTo>
                    <a:pt x="642874" y="1251458"/>
                    <a:pt x="641223" y="1246632"/>
                    <a:pt x="640207" y="1241806"/>
                  </a:cubicBezTo>
                  <a:cubicBezTo>
                    <a:pt x="639191" y="1236980"/>
                    <a:pt x="638810" y="1231773"/>
                    <a:pt x="638937" y="1226820"/>
                  </a:cubicBezTo>
                  <a:cubicBezTo>
                    <a:pt x="639064" y="1221867"/>
                    <a:pt x="639826" y="1216787"/>
                    <a:pt x="641223" y="1212088"/>
                  </a:cubicBezTo>
                  <a:cubicBezTo>
                    <a:pt x="642620" y="1207262"/>
                    <a:pt x="644652" y="1202563"/>
                    <a:pt x="647065" y="1198245"/>
                  </a:cubicBezTo>
                  <a:cubicBezTo>
                    <a:pt x="649478" y="1193927"/>
                    <a:pt x="652526" y="1189863"/>
                    <a:pt x="655955" y="1186307"/>
                  </a:cubicBezTo>
                  <a:cubicBezTo>
                    <a:pt x="659384" y="1182751"/>
                    <a:pt x="663321" y="1179449"/>
                    <a:pt x="667512" y="1176782"/>
                  </a:cubicBezTo>
                  <a:cubicBezTo>
                    <a:pt x="671703" y="1174115"/>
                    <a:pt x="676275" y="1171829"/>
                    <a:pt x="680974" y="1170178"/>
                  </a:cubicBezTo>
                  <a:cubicBezTo>
                    <a:pt x="685673" y="1168527"/>
                    <a:pt x="690626" y="1167511"/>
                    <a:pt x="695579" y="1167130"/>
                  </a:cubicBezTo>
                  <a:cubicBezTo>
                    <a:pt x="700532" y="1166749"/>
                    <a:pt x="705612" y="1166876"/>
                    <a:pt x="710565" y="1167638"/>
                  </a:cubicBezTo>
                  <a:cubicBezTo>
                    <a:pt x="715391" y="1168400"/>
                    <a:pt x="720344" y="1169797"/>
                    <a:pt x="724916" y="1171702"/>
                  </a:cubicBezTo>
                  <a:cubicBezTo>
                    <a:pt x="729488" y="1173607"/>
                    <a:pt x="732917" y="1174750"/>
                    <a:pt x="737997" y="1179068"/>
                  </a:cubicBezTo>
                  <a:cubicBezTo>
                    <a:pt x="749046" y="1188466"/>
                    <a:pt x="779780" y="1209421"/>
                    <a:pt x="781685" y="1234059"/>
                  </a:cubicBezTo>
                  <a:cubicBezTo>
                    <a:pt x="785114" y="1277112"/>
                    <a:pt x="697230" y="1413002"/>
                    <a:pt x="676402" y="1421384"/>
                  </a:cubicBezTo>
                  <a:cubicBezTo>
                    <a:pt x="671195" y="1423543"/>
                    <a:pt x="667512" y="1419225"/>
                    <a:pt x="663321" y="1417447"/>
                  </a:cubicBezTo>
                  <a:cubicBezTo>
                    <a:pt x="659130" y="1415669"/>
                    <a:pt x="655066" y="1413256"/>
                    <a:pt x="651383" y="1410462"/>
                  </a:cubicBezTo>
                  <a:cubicBezTo>
                    <a:pt x="647827" y="1407668"/>
                    <a:pt x="644398" y="1404366"/>
                    <a:pt x="641604" y="1400810"/>
                  </a:cubicBezTo>
                  <a:cubicBezTo>
                    <a:pt x="638810" y="1397254"/>
                    <a:pt x="636270" y="1393317"/>
                    <a:pt x="634365" y="1389126"/>
                  </a:cubicBezTo>
                  <a:cubicBezTo>
                    <a:pt x="632460" y="1385062"/>
                    <a:pt x="631063" y="1380490"/>
                    <a:pt x="630174" y="1376045"/>
                  </a:cubicBezTo>
                  <a:cubicBezTo>
                    <a:pt x="629285" y="1371600"/>
                    <a:pt x="628904" y="1366774"/>
                    <a:pt x="629158" y="1362202"/>
                  </a:cubicBezTo>
                  <a:cubicBezTo>
                    <a:pt x="629412" y="1357630"/>
                    <a:pt x="630174" y="1353058"/>
                    <a:pt x="631444" y="1348740"/>
                  </a:cubicBezTo>
                  <a:cubicBezTo>
                    <a:pt x="632714" y="1344422"/>
                    <a:pt x="634746" y="1339977"/>
                    <a:pt x="637032" y="1336040"/>
                  </a:cubicBezTo>
                  <a:cubicBezTo>
                    <a:pt x="639318" y="1332103"/>
                    <a:pt x="642239" y="1328420"/>
                    <a:pt x="645414" y="1325118"/>
                  </a:cubicBezTo>
                  <a:cubicBezTo>
                    <a:pt x="648589" y="1321943"/>
                    <a:pt x="652272" y="1319022"/>
                    <a:pt x="656082" y="1316609"/>
                  </a:cubicBezTo>
                  <a:cubicBezTo>
                    <a:pt x="660019" y="1314196"/>
                    <a:pt x="664337" y="1312164"/>
                    <a:pt x="668655" y="1310767"/>
                  </a:cubicBezTo>
                  <a:cubicBezTo>
                    <a:pt x="672973" y="1309370"/>
                    <a:pt x="677545" y="1308608"/>
                    <a:pt x="682117" y="1308227"/>
                  </a:cubicBezTo>
                  <a:cubicBezTo>
                    <a:pt x="686689" y="1307846"/>
                    <a:pt x="689991" y="1310894"/>
                    <a:pt x="695960" y="1308862"/>
                  </a:cubicBezTo>
                  <a:cubicBezTo>
                    <a:pt x="711581" y="1303528"/>
                    <a:pt x="740664" y="1252982"/>
                    <a:pt x="770255" y="1245616"/>
                  </a:cubicBezTo>
                  <a:cubicBezTo>
                    <a:pt x="802640" y="1237488"/>
                    <a:pt x="853059" y="1252347"/>
                    <a:pt x="884555" y="1270762"/>
                  </a:cubicBezTo>
                  <a:cubicBezTo>
                    <a:pt x="914908" y="1288542"/>
                    <a:pt x="919480" y="1330960"/>
                    <a:pt x="957199" y="1352042"/>
                  </a:cubicBezTo>
                  <a:cubicBezTo>
                    <a:pt x="1020826" y="1387602"/>
                    <a:pt x="1197991" y="1354582"/>
                    <a:pt x="1263269" y="1406652"/>
                  </a:cubicBezTo>
                  <a:cubicBezTo>
                    <a:pt x="1318387" y="1450594"/>
                    <a:pt x="1353947" y="1584071"/>
                    <a:pt x="1350010" y="1610995"/>
                  </a:cubicBezTo>
                  <a:cubicBezTo>
                    <a:pt x="1348867" y="1618361"/>
                    <a:pt x="1343406" y="1620012"/>
                    <a:pt x="1339342" y="1623822"/>
                  </a:cubicBezTo>
                  <a:cubicBezTo>
                    <a:pt x="1335278" y="1627632"/>
                    <a:pt x="1330706" y="1630934"/>
                    <a:pt x="1325880" y="1633601"/>
                  </a:cubicBezTo>
                  <a:cubicBezTo>
                    <a:pt x="1321054" y="1636268"/>
                    <a:pt x="1315847" y="1638427"/>
                    <a:pt x="1310513" y="1639951"/>
                  </a:cubicBezTo>
                  <a:cubicBezTo>
                    <a:pt x="1305179" y="1641475"/>
                    <a:pt x="1299591" y="1642364"/>
                    <a:pt x="1294130" y="1642491"/>
                  </a:cubicBezTo>
                  <a:cubicBezTo>
                    <a:pt x="1288669" y="1642618"/>
                    <a:pt x="1282954" y="1642110"/>
                    <a:pt x="1277620" y="1640967"/>
                  </a:cubicBezTo>
                  <a:cubicBezTo>
                    <a:pt x="1272286" y="1639824"/>
                    <a:pt x="1266825" y="1637919"/>
                    <a:pt x="1261872" y="1635506"/>
                  </a:cubicBezTo>
                  <a:cubicBezTo>
                    <a:pt x="1256919" y="1633093"/>
                    <a:pt x="1252093" y="1630045"/>
                    <a:pt x="1247902" y="1626489"/>
                  </a:cubicBezTo>
                  <a:cubicBezTo>
                    <a:pt x="1243711" y="1622933"/>
                    <a:pt x="1239774" y="1618742"/>
                    <a:pt x="1236472" y="1614297"/>
                  </a:cubicBezTo>
                  <a:cubicBezTo>
                    <a:pt x="1233170" y="1609852"/>
                    <a:pt x="1230376" y="1604899"/>
                    <a:pt x="1228344" y="1599819"/>
                  </a:cubicBezTo>
                  <a:cubicBezTo>
                    <a:pt x="1226185" y="1594739"/>
                    <a:pt x="1224788" y="1589278"/>
                    <a:pt x="1223899" y="1583817"/>
                  </a:cubicBezTo>
                  <a:cubicBezTo>
                    <a:pt x="1223010" y="1578356"/>
                    <a:pt x="1222883" y="1572641"/>
                    <a:pt x="1223391" y="1567180"/>
                  </a:cubicBezTo>
                  <a:cubicBezTo>
                    <a:pt x="1223899" y="1561719"/>
                    <a:pt x="1225169" y="1556131"/>
                    <a:pt x="1226947" y="1550924"/>
                  </a:cubicBezTo>
                  <a:cubicBezTo>
                    <a:pt x="1228725" y="1545717"/>
                    <a:pt x="1230122" y="1541907"/>
                    <a:pt x="1234186" y="1535938"/>
                  </a:cubicBezTo>
                  <a:cubicBezTo>
                    <a:pt x="1242187" y="1524254"/>
                    <a:pt x="1255649" y="1502791"/>
                    <a:pt x="1277874" y="1489837"/>
                  </a:cubicBezTo>
                  <a:cubicBezTo>
                    <a:pt x="1316355" y="1467358"/>
                    <a:pt x="1451864" y="1433576"/>
                    <a:pt x="1462532" y="1444244"/>
                  </a:cubicBezTo>
                  <a:cubicBezTo>
                    <a:pt x="1465707" y="1447419"/>
                    <a:pt x="1460500" y="1455547"/>
                    <a:pt x="1458468" y="1460754"/>
                  </a:cubicBezTo>
                  <a:cubicBezTo>
                    <a:pt x="1456436" y="1465961"/>
                    <a:pt x="1453769" y="1471168"/>
                    <a:pt x="1450594" y="1475740"/>
                  </a:cubicBezTo>
                  <a:cubicBezTo>
                    <a:pt x="1447419" y="1480312"/>
                    <a:pt x="1443609" y="1484630"/>
                    <a:pt x="1439418" y="1488313"/>
                  </a:cubicBezTo>
                  <a:cubicBezTo>
                    <a:pt x="1435227" y="1491996"/>
                    <a:pt x="1430528" y="1495425"/>
                    <a:pt x="1425575" y="1497965"/>
                  </a:cubicBezTo>
                  <a:cubicBezTo>
                    <a:pt x="1420622" y="1500632"/>
                    <a:pt x="1415161" y="1502537"/>
                    <a:pt x="1409700" y="1503934"/>
                  </a:cubicBezTo>
                  <a:cubicBezTo>
                    <a:pt x="1404239" y="1505331"/>
                    <a:pt x="1398524" y="1506093"/>
                    <a:pt x="1392936" y="1506093"/>
                  </a:cubicBezTo>
                  <a:cubicBezTo>
                    <a:pt x="1387348" y="1506093"/>
                    <a:pt x="1381633" y="1505331"/>
                    <a:pt x="1376172" y="1504061"/>
                  </a:cubicBezTo>
                  <a:cubicBezTo>
                    <a:pt x="1370711" y="1502664"/>
                    <a:pt x="1365250" y="1500759"/>
                    <a:pt x="1360297" y="1498092"/>
                  </a:cubicBezTo>
                  <a:cubicBezTo>
                    <a:pt x="1355344" y="1495552"/>
                    <a:pt x="1350645" y="1492123"/>
                    <a:pt x="1346454" y="1488440"/>
                  </a:cubicBezTo>
                  <a:cubicBezTo>
                    <a:pt x="1342263" y="1484757"/>
                    <a:pt x="1338326" y="1480312"/>
                    <a:pt x="1335151" y="1475740"/>
                  </a:cubicBezTo>
                  <a:cubicBezTo>
                    <a:pt x="1331976" y="1471168"/>
                    <a:pt x="1329309" y="1466088"/>
                    <a:pt x="1327277" y="1460881"/>
                  </a:cubicBezTo>
                  <a:cubicBezTo>
                    <a:pt x="1325245" y="1455674"/>
                    <a:pt x="1323848" y="1449959"/>
                    <a:pt x="1323213" y="1444371"/>
                  </a:cubicBezTo>
                  <a:cubicBezTo>
                    <a:pt x="1322578" y="1438783"/>
                    <a:pt x="1319149" y="1430655"/>
                    <a:pt x="1323213" y="1427480"/>
                  </a:cubicBezTo>
                  <a:cubicBezTo>
                    <a:pt x="1335405" y="1417828"/>
                    <a:pt x="1459992" y="1447673"/>
                    <a:pt x="1469136" y="1462786"/>
                  </a:cubicBezTo>
                  <a:cubicBezTo>
                    <a:pt x="1472184" y="1467866"/>
                    <a:pt x="1466977" y="1473835"/>
                    <a:pt x="1465072" y="1479042"/>
                  </a:cubicBezTo>
                  <a:cubicBezTo>
                    <a:pt x="1463040" y="1484249"/>
                    <a:pt x="1460500" y="1489329"/>
                    <a:pt x="1457325" y="1493901"/>
                  </a:cubicBezTo>
                  <a:cubicBezTo>
                    <a:pt x="1454150" y="1498473"/>
                    <a:pt x="1450467" y="1502791"/>
                    <a:pt x="1446276" y="1506474"/>
                  </a:cubicBezTo>
                  <a:cubicBezTo>
                    <a:pt x="1442085" y="1510157"/>
                    <a:pt x="1437386" y="1513459"/>
                    <a:pt x="1432433" y="1515999"/>
                  </a:cubicBezTo>
                  <a:cubicBezTo>
                    <a:pt x="1427480" y="1518539"/>
                    <a:pt x="1422146" y="1520698"/>
                    <a:pt x="1416812" y="1521968"/>
                  </a:cubicBezTo>
                  <a:cubicBezTo>
                    <a:pt x="1411478" y="1523365"/>
                    <a:pt x="1405763" y="1524000"/>
                    <a:pt x="1400175" y="1524000"/>
                  </a:cubicBezTo>
                  <a:cubicBezTo>
                    <a:pt x="1394587" y="1524000"/>
                    <a:pt x="1388872" y="1523238"/>
                    <a:pt x="1383538" y="1521968"/>
                  </a:cubicBezTo>
                  <a:cubicBezTo>
                    <a:pt x="1378077" y="1520698"/>
                    <a:pt x="1372743" y="1518666"/>
                    <a:pt x="1367790" y="1516126"/>
                  </a:cubicBezTo>
                  <a:cubicBezTo>
                    <a:pt x="1362837" y="1513586"/>
                    <a:pt x="1358265" y="1510284"/>
                    <a:pt x="1354074" y="1506601"/>
                  </a:cubicBezTo>
                  <a:cubicBezTo>
                    <a:pt x="1349883" y="1502918"/>
                    <a:pt x="1346073" y="1498600"/>
                    <a:pt x="1342898" y="1494028"/>
                  </a:cubicBezTo>
                  <a:cubicBezTo>
                    <a:pt x="1339723" y="1489456"/>
                    <a:pt x="1337183" y="1484376"/>
                    <a:pt x="1335151" y="1479169"/>
                  </a:cubicBezTo>
                  <a:cubicBezTo>
                    <a:pt x="1333246" y="1473962"/>
                    <a:pt x="1331722" y="1468374"/>
                    <a:pt x="1331087" y="1462913"/>
                  </a:cubicBezTo>
                  <a:cubicBezTo>
                    <a:pt x="1330452" y="1457452"/>
                    <a:pt x="1327150" y="1451991"/>
                    <a:pt x="1331087" y="1446149"/>
                  </a:cubicBezTo>
                  <a:cubicBezTo>
                    <a:pt x="1343660" y="1427734"/>
                    <a:pt x="1480439" y="1377061"/>
                    <a:pt x="1489456" y="1384935"/>
                  </a:cubicBezTo>
                  <a:cubicBezTo>
                    <a:pt x="1492123" y="1387348"/>
                    <a:pt x="1487678" y="1394841"/>
                    <a:pt x="1485900" y="1399540"/>
                  </a:cubicBezTo>
                  <a:cubicBezTo>
                    <a:pt x="1484122" y="1404239"/>
                    <a:pt x="1481709" y="1408811"/>
                    <a:pt x="1478788" y="1413002"/>
                  </a:cubicBezTo>
                  <a:cubicBezTo>
                    <a:pt x="1475994" y="1417066"/>
                    <a:pt x="1472438" y="1421003"/>
                    <a:pt x="1468755" y="1424305"/>
                  </a:cubicBezTo>
                  <a:cubicBezTo>
                    <a:pt x="1464945" y="1427607"/>
                    <a:pt x="1460754" y="1430528"/>
                    <a:pt x="1456309" y="1432941"/>
                  </a:cubicBezTo>
                  <a:cubicBezTo>
                    <a:pt x="1451864" y="1435227"/>
                    <a:pt x="1447038" y="1437132"/>
                    <a:pt x="1442212" y="1438402"/>
                  </a:cubicBezTo>
                  <a:cubicBezTo>
                    <a:pt x="1437386" y="1439672"/>
                    <a:pt x="1432179" y="1440180"/>
                    <a:pt x="1427099" y="1440180"/>
                  </a:cubicBezTo>
                  <a:cubicBezTo>
                    <a:pt x="1422146" y="1440180"/>
                    <a:pt x="1416939" y="1439545"/>
                    <a:pt x="1412113" y="1438402"/>
                  </a:cubicBezTo>
                  <a:cubicBezTo>
                    <a:pt x="1407287" y="1437259"/>
                    <a:pt x="1402334" y="1435354"/>
                    <a:pt x="1397889" y="1433068"/>
                  </a:cubicBezTo>
                  <a:cubicBezTo>
                    <a:pt x="1393444" y="1430782"/>
                    <a:pt x="1389253" y="1427734"/>
                    <a:pt x="1385443" y="1424432"/>
                  </a:cubicBezTo>
                  <a:cubicBezTo>
                    <a:pt x="1381760" y="1421130"/>
                    <a:pt x="1378204" y="1417193"/>
                    <a:pt x="1375410" y="1413129"/>
                  </a:cubicBezTo>
                  <a:cubicBezTo>
                    <a:pt x="1372616" y="1408938"/>
                    <a:pt x="1370203" y="1404366"/>
                    <a:pt x="1368425" y="1399667"/>
                  </a:cubicBezTo>
                  <a:cubicBezTo>
                    <a:pt x="1366647" y="1394968"/>
                    <a:pt x="1365377" y="1389888"/>
                    <a:pt x="1364742" y="1384935"/>
                  </a:cubicBezTo>
                  <a:cubicBezTo>
                    <a:pt x="1364107" y="1379982"/>
                    <a:pt x="1362837" y="1370330"/>
                    <a:pt x="1364742" y="1369822"/>
                  </a:cubicBezTo>
                  <a:cubicBezTo>
                    <a:pt x="1371219" y="1368044"/>
                    <a:pt x="1446403" y="1491488"/>
                    <a:pt x="1450086" y="1516507"/>
                  </a:cubicBezTo>
                  <a:cubicBezTo>
                    <a:pt x="1451229" y="1524508"/>
                    <a:pt x="1448054" y="1527810"/>
                    <a:pt x="1446022" y="1533144"/>
                  </a:cubicBezTo>
                  <a:cubicBezTo>
                    <a:pt x="1443990" y="1538478"/>
                    <a:pt x="1441196" y="1543558"/>
                    <a:pt x="1438021" y="1548257"/>
                  </a:cubicBezTo>
                  <a:cubicBezTo>
                    <a:pt x="1434846" y="1552829"/>
                    <a:pt x="1431036" y="1557274"/>
                    <a:pt x="1426845" y="1560957"/>
                  </a:cubicBezTo>
                  <a:cubicBezTo>
                    <a:pt x="1422654" y="1564640"/>
                    <a:pt x="1417701" y="1567942"/>
                    <a:pt x="1412748" y="1570609"/>
                  </a:cubicBezTo>
                  <a:cubicBezTo>
                    <a:pt x="1407795" y="1573276"/>
                    <a:pt x="1402334" y="1575308"/>
                    <a:pt x="1396873" y="1576705"/>
                  </a:cubicBezTo>
                  <a:cubicBezTo>
                    <a:pt x="1391412" y="1578102"/>
                    <a:pt x="1385570" y="1578737"/>
                    <a:pt x="1379855" y="1578737"/>
                  </a:cubicBezTo>
                  <a:cubicBezTo>
                    <a:pt x="1374267" y="1578737"/>
                    <a:pt x="1368425" y="1578102"/>
                    <a:pt x="1362964" y="1576705"/>
                  </a:cubicBezTo>
                  <a:cubicBezTo>
                    <a:pt x="1357503" y="1575435"/>
                    <a:pt x="1352042" y="1573276"/>
                    <a:pt x="1347089" y="1570736"/>
                  </a:cubicBezTo>
                  <a:cubicBezTo>
                    <a:pt x="1342136" y="1568069"/>
                    <a:pt x="1337183" y="1564767"/>
                    <a:pt x="1332992" y="1561084"/>
                  </a:cubicBezTo>
                  <a:cubicBezTo>
                    <a:pt x="1328801" y="1557274"/>
                    <a:pt x="1324864" y="1552956"/>
                    <a:pt x="1321689" y="1548257"/>
                  </a:cubicBezTo>
                  <a:cubicBezTo>
                    <a:pt x="1318514" y="1543685"/>
                    <a:pt x="1315847" y="1538478"/>
                    <a:pt x="1313815" y="1533271"/>
                  </a:cubicBezTo>
                  <a:cubicBezTo>
                    <a:pt x="1311783" y="1527937"/>
                    <a:pt x="1310259" y="1522222"/>
                    <a:pt x="1309624" y="1516634"/>
                  </a:cubicBezTo>
                  <a:cubicBezTo>
                    <a:pt x="1308989" y="1511046"/>
                    <a:pt x="1307846" y="1506093"/>
                    <a:pt x="1309624" y="1499616"/>
                  </a:cubicBezTo>
                  <a:cubicBezTo>
                    <a:pt x="1312545" y="1489329"/>
                    <a:pt x="1324864" y="1478026"/>
                    <a:pt x="1331976" y="1463040"/>
                  </a:cubicBezTo>
                  <a:cubicBezTo>
                    <a:pt x="1342136" y="1441831"/>
                    <a:pt x="1351788" y="1395730"/>
                    <a:pt x="1360678" y="1382395"/>
                  </a:cubicBezTo>
                  <a:cubicBezTo>
                    <a:pt x="1364361" y="1376934"/>
                    <a:pt x="1367409" y="1375537"/>
                    <a:pt x="1371346" y="1372743"/>
                  </a:cubicBezTo>
                  <a:cubicBezTo>
                    <a:pt x="1375283" y="1369949"/>
                    <a:pt x="1379601" y="1367663"/>
                    <a:pt x="1384046" y="1365885"/>
                  </a:cubicBezTo>
                  <a:cubicBezTo>
                    <a:pt x="1388491" y="1364107"/>
                    <a:pt x="1393317" y="1362964"/>
                    <a:pt x="1398016" y="1362329"/>
                  </a:cubicBezTo>
                  <a:cubicBezTo>
                    <a:pt x="1402715" y="1361694"/>
                    <a:pt x="1407795" y="1361694"/>
                    <a:pt x="1412494" y="1362202"/>
                  </a:cubicBezTo>
                  <a:cubicBezTo>
                    <a:pt x="1417193" y="1362710"/>
                    <a:pt x="1422019" y="1363853"/>
                    <a:pt x="1426464" y="1365504"/>
                  </a:cubicBezTo>
                  <a:cubicBezTo>
                    <a:pt x="1430909" y="1367155"/>
                    <a:pt x="1435354" y="1369314"/>
                    <a:pt x="1439291" y="1371981"/>
                  </a:cubicBezTo>
                  <a:cubicBezTo>
                    <a:pt x="1443228" y="1374648"/>
                    <a:pt x="1447038" y="1377950"/>
                    <a:pt x="1450213" y="1381506"/>
                  </a:cubicBezTo>
                  <a:cubicBezTo>
                    <a:pt x="1453388" y="1385062"/>
                    <a:pt x="1456182" y="1388999"/>
                    <a:pt x="1458468" y="1393190"/>
                  </a:cubicBezTo>
                  <a:cubicBezTo>
                    <a:pt x="1460754" y="1397381"/>
                    <a:pt x="1462532" y="1401953"/>
                    <a:pt x="1463802" y="1406652"/>
                  </a:cubicBezTo>
                  <a:cubicBezTo>
                    <a:pt x="1464945" y="1411224"/>
                    <a:pt x="1465707" y="1416177"/>
                    <a:pt x="1465707" y="1421003"/>
                  </a:cubicBezTo>
                  <a:cubicBezTo>
                    <a:pt x="1465707" y="1425829"/>
                    <a:pt x="1465199" y="1430655"/>
                    <a:pt x="1464056" y="1435354"/>
                  </a:cubicBezTo>
                  <a:cubicBezTo>
                    <a:pt x="1462913" y="1439926"/>
                    <a:pt x="1461262" y="1444625"/>
                    <a:pt x="1459103" y="1448816"/>
                  </a:cubicBezTo>
                  <a:cubicBezTo>
                    <a:pt x="1456944" y="1453007"/>
                    <a:pt x="1456817" y="1456944"/>
                    <a:pt x="1450975" y="1460754"/>
                  </a:cubicBezTo>
                  <a:cubicBezTo>
                    <a:pt x="1430147" y="1474597"/>
                    <a:pt x="1271524" y="1503553"/>
                    <a:pt x="1268095" y="1496822"/>
                  </a:cubicBezTo>
                  <a:cubicBezTo>
                    <a:pt x="1267079" y="1494790"/>
                    <a:pt x="1275969" y="1488948"/>
                    <a:pt x="1280414" y="1485773"/>
                  </a:cubicBezTo>
                  <a:cubicBezTo>
                    <a:pt x="1284859" y="1482598"/>
                    <a:pt x="1289812" y="1479931"/>
                    <a:pt x="1294892" y="1477899"/>
                  </a:cubicBezTo>
                  <a:cubicBezTo>
                    <a:pt x="1299972" y="1475867"/>
                    <a:pt x="1305433" y="1474597"/>
                    <a:pt x="1310894" y="1473835"/>
                  </a:cubicBezTo>
                  <a:cubicBezTo>
                    <a:pt x="1316355" y="1473073"/>
                    <a:pt x="1321943" y="1473073"/>
                    <a:pt x="1327404" y="1473708"/>
                  </a:cubicBezTo>
                  <a:cubicBezTo>
                    <a:pt x="1332865" y="1474343"/>
                    <a:pt x="1338326" y="1475486"/>
                    <a:pt x="1343406" y="1477391"/>
                  </a:cubicBezTo>
                  <a:cubicBezTo>
                    <a:pt x="1348486" y="1479296"/>
                    <a:pt x="1353566" y="1481963"/>
                    <a:pt x="1358138" y="1485011"/>
                  </a:cubicBezTo>
                  <a:cubicBezTo>
                    <a:pt x="1362710" y="1488059"/>
                    <a:pt x="1366901" y="1491742"/>
                    <a:pt x="1370584" y="1495806"/>
                  </a:cubicBezTo>
                  <a:cubicBezTo>
                    <a:pt x="1374267" y="1499870"/>
                    <a:pt x="1377569" y="1504442"/>
                    <a:pt x="1380109" y="1509268"/>
                  </a:cubicBezTo>
                  <a:cubicBezTo>
                    <a:pt x="1382649" y="1514094"/>
                    <a:pt x="1384681" y="1519301"/>
                    <a:pt x="1386078" y="1524635"/>
                  </a:cubicBezTo>
                  <a:cubicBezTo>
                    <a:pt x="1387475" y="1529969"/>
                    <a:pt x="1388237" y="1535557"/>
                    <a:pt x="1388237" y="1541018"/>
                  </a:cubicBezTo>
                  <a:cubicBezTo>
                    <a:pt x="1388237" y="1546479"/>
                    <a:pt x="1387729" y="1552067"/>
                    <a:pt x="1386459" y="1557401"/>
                  </a:cubicBezTo>
                  <a:cubicBezTo>
                    <a:pt x="1385189" y="1562735"/>
                    <a:pt x="1383284" y="1568069"/>
                    <a:pt x="1380744" y="1572895"/>
                  </a:cubicBezTo>
                  <a:cubicBezTo>
                    <a:pt x="1378204" y="1577721"/>
                    <a:pt x="1376172" y="1586484"/>
                    <a:pt x="1371473" y="1586484"/>
                  </a:cubicBezTo>
                  <a:cubicBezTo>
                    <a:pt x="1355344" y="1586357"/>
                    <a:pt x="1263904" y="1448435"/>
                    <a:pt x="1266698" y="1426591"/>
                  </a:cubicBezTo>
                  <a:cubicBezTo>
                    <a:pt x="1267460" y="1420114"/>
                    <a:pt x="1274572" y="1418590"/>
                    <a:pt x="1279017" y="1415415"/>
                  </a:cubicBezTo>
                  <a:cubicBezTo>
                    <a:pt x="1283462" y="1412240"/>
                    <a:pt x="1288542" y="1409573"/>
                    <a:pt x="1293622" y="1407541"/>
                  </a:cubicBezTo>
                  <a:cubicBezTo>
                    <a:pt x="1298702" y="1405509"/>
                    <a:pt x="1304290" y="1404112"/>
                    <a:pt x="1309751" y="1403350"/>
                  </a:cubicBezTo>
                  <a:cubicBezTo>
                    <a:pt x="1315212" y="1402588"/>
                    <a:pt x="1320927" y="1402588"/>
                    <a:pt x="1326388" y="1403223"/>
                  </a:cubicBezTo>
                  <a:cubicBezTo>
                    <a:pt x="1331849" y="1403858"/>
                    <a:pt x="1337437" y="1405128"/>
                    <a:pt x="1342517" y="1407033"/>
                  </a:cubicBezTo>
                  <a:cubicBezTo>
                    <a:pt x="1347724" y="1408938"/>
                    <a:pt x="1352677" y="1411605"/>
                    <a:pt x="1357249" y="1414653"/>
                  </a:cubicBezTo>
                  <a:cubicBezTo>
                    <a:pt x="1361821" y="1417701"/>
                    <a:pt x="1366139" y="1421384"/>
                    <a:pt x="1369822" y="1425448"/>
                  </a:cubicBezTo>
                  <a:cubicBezTo>
                    <a:pt x="1373505" y="1429512"/>
                    <a:pt x="1376807" y="1434211"/>
                    <a:pt x="1379474" y="1439037"/>
                  </a:cubicBezTo>
                  <a:cubicBezTo>
                    <a:pt x="1382014" y="1443863"/>
                    <a:pt x="1384046" y="1449197"/>
                    <a:pt x="1385443" y="1454531"/>
                  </a:cubicBezTo>
                  <a:cubicBezTo>
                    <a:pt x="1386840" y="1459865"/>
                    <a:pt x="1387602" y="1465580"/>
                    <a:pt x="1387602" y="1471041"/>
                  </a:cubicBezTo>
                  <a:cubicBezTo>
                    <a:pt x="1387602" y="1476502"/>
                    <a:pt x="1387094" y="1482217"/>
                    <a:pt x="1385824" y="1487551"/>
                  </a:cubicBezTo>
                  <a:cubicBezTo>
                    <a:pt x="1384554" y="1492885"/>
                    <a:pt x="1382649" y="1498219"/>
                    <a:pt x="1380109" y="1503045"/>
                  </a:cubicBezTo>
                  <a:cubicBezTo>
                    <a:pt x="1377569" y="1507998"/>
                    <a:pt x="1376045" y="1512697"/>
                    <a:pt x="1370838" y="1516888"/>
                  </a:cubicBezTo>
                  <a:cubicBezTo>
                    <a:pt x="1361694" y="1524127"/>
                    <a:pt x="1339342" y="1523873"/>
                    <a:pt x="1323594" y="1534287"/>
                  </a:cubicBezTo>
                  <a:cubicBezTo>
                    <a:pt x="1302258" y="1548384"/>
                    <a:pt x="1272794" y="1590040"/>
                    <a:pt x="1259713" y="1601851"/>
                  </a:cubicBezTo>
                  <a:cubicBezTo>
                    <a:pt x="1254506" y="1606550"/>
                    <a:pt x="1252093" y="1608455"/>
                    <a:pt x="1247902" y="1610995"/>
                  </a:cubicBezTo>
                  <a:cubicBezTo>
                    <a:pt x="1243711" y="1613535"/>
                    <a:pt x="1239012" y="1615694"/>
                    <a:pt x="1234313" y="1617218"/>
                  </a:cubicBezTo>
                  <a:cubicBezTo>
                    <a:pt x="1229614" y="1618742"/>
                    <a:pt x="1224534" y="1619631"/>
                    <a:pt x="1219581" y="1619885"/>
                  </a:cubicBezTo>
                  <a:cubicBezTo>
                    <a:pt x="1214628" y="1620139"/>
                    <a:pt x="1209421" y="1619885"/>
                    <a:pt x="1204595" y="1618996"/>
                  </a:cubicBezTo>
                  <a:cubicBezTo>
                    <a:pt x="1199642" y="1618107"/>
                    <a:pt x="1194816" y="1616456"/>
                    <a:pt x="1190244" y="1614424"/>
                  </a:cubicBezTo>
                  <a:cubicBezTo>
                    <a:pt x="1185672" y="1612392"/>
                    <a:pt x="1181354" y="1609725"/>
                    <a:pt x="1177417" y="1606677"/>
                  </a:cubicBezTo>
                  <a:cubicBezTo>
                    <a:pt x="1173480" y="1603629"/>
                    <a:pt x="1169924" y="1600073"/>
                    <a:pt x="1166876" y="1596136"/>
                  </a:cubicBezTo>
                  <a:cubicBezTo>
                    <a:pt x="1163828" y="1592199"/>
                    <a:pt x="1161161" y="1587881"/>
                    <a:pt x="1159129" y="1583309"/>
                  </a:cubicBezTo>
                  <a:cubicBezTo>
                    <a:pt x="1157097" y="1578737"/>
                    <a:pt x="1155573" y="1573911"/>
                    <a:pt x="1154684" y="1568958"/>
                  </a:cubicBezTo>
                  <a:cubicBezTo>
                    <a:pt x="1153795" y="1564132"/>
                    <a:pt x="1153541" y="1558925"/>
                    <a:pt x="1153795" y="1553972"/>
                  </a:cubicBezTo>
                  <a:cubicBezTo>
                    <a:pt x="1154049" y="1549019"/>
                    <a:pt x="1154938" y="1543939"/>
                    <a:pt x="1156462" y="1539240"/>
                  </a:cubicBezTo>
                  <a:cubicBezTo>
                    <a:pt x="1157986" y="1534541"/>
                    <a:pt x="1160145" y="1529842"/>
                    <a:pt x="1162685" y="1525524"/>
                  </a:cubicBezTo>
                  <a:cubicBezTo>
                    <a:pt x="1165225" y="1521333"/>
                    <a:pt x="1165987" y="1517777"/>
                    <a:pt x="1171829" y="1513713"/>
                  </a:cubicBezTo>
                  <a:cubicBezTo>
                    <a:pt x="1188593" y="1501902"/>
                    <a:pt x="1288923" y="1471168"/>
                    <a:pt x="1290701" y="1474470"/>
                  </a:cubicBezTo>
                  <a:cubicBezTo>
                    <a:pt x="1291336" y="1475613"/>
                    <a:pt x="1282954" y="1481328"/>
                    <a:pt x="1278509" y="1483995"/>
                  </a:cubicBezTo>
                  <a:cubicBezTo>
                    <a:pt x="1274191" y="1486662"/>
                    <a:pt x="1269238" y="1488821"/>
                    <a:pt x="1264412" y="1490345"/>
                  </a:cubicBezTo>
                  <a:cubicBezTo>
                    <a:pt x="1259459" y="1491869"/>
                    <a:pt x="1254252" y="1492758"/>
                    <a:pt x="1249172" y="1493139"/>
                  </a:cubicBezTo>
                  <a:cubicBezTo>
                    <a:pt x="1244092" y="1493520"/>
                    <a:pt x="1238758" y="1493139"/>
                    <a:pt x="1233678" y="1492250"/>
                  </a:cubicBezTo>
                  <a:cubicBezTo>
                    <a:pt x="1228598" y="1491361"/>
                    <a:pt x="1223645" y="1489710"/>
                    <a:pt x="1218946" y="1487551"/>
                  </a:cubicBezTo>
                  <a:cubicBezTo>
                    <a:pt x="1214247" y="1485392"/>
                    <a:pt x="1209675" y="1482725"/>
                    <a:pt x="1205611" y="1479550"/>
                  </a:cubicBezTo>
                  <a:cubicBezTo>
                    <a:pt x="1201547" y="1476375"/>
                    <a:pt x="1197864" y="1472692"/>
                    <a:pt x="1194689" y="1468628"/>
                  </a:cubicBezTo>
                  <a:cubicBezTo>
                    <a:pt x="1191514" y="1464564"/>
                    <a:pt x="1188720" y="1460119"/>
                    <a:pt x="1186688" y="1455420"/>
                  </a:cubicBezTo>
                  <a:cubicBezTo>
                    <a:pt x="1184529" y="1450721"/>
                    <a:pt x="1183005" y="1445641"/>
                    <a:pt x="1182116" y="1440561"/>
                  </a:cubicBezTo>
                  <a:cubicBezTo>
                    <a:pt x="1181227" y="1435481"/>
                    <a:pt x="1180846" y="1430147"/>
                    <a:pt x="1181227" y="1425067"/>
                  </a:cubicBezTo>
                  <a:cubicBezTo>
                    <a:pt x="1181608" y="1419987"/>
                    <a:pt x="1182497" y="1414780"/>
                    <a:pt x="1184021" y="1409827"/>
                  </a:cubicBezTo>
                  <a:cubicBezTo>
                    <a:pt x="1185545" y="1405001"/>
                    <a:pt x="1187704" y="1400048"/>
                    <a:pt x="1190371" y="1395730"/>
                  </a:cubicBezTo>
                  <a:cubicBezTo>
                    <a:pt x="1193038" y="1391285"/>
                    <a:pt x="1196721" y="1382776"/>
                    <a:pt x="1199896" y="1383538"/>
                  </a:cubicBezTo>
                  <a:cubicBezTo>
                    <a:pt x="1211072" y="1386332"/>
                    <a:pt x="1241298" y="1553845"/>
                    <a:pt x="1232154" y="1577467"/>
                  </a:cubicBezTo>
                  <a:cubicBezTo>
                    <a:pt x="1229487" y="1584325"/>
                    <a:pt x="1223899" y="1584833"/>
                    <a:pt x="1219200" y="1587627"/>
                  </a:cubicBezTo>
                  <a:cubicBezTo>
                    <a:pt x="1214501" y="1590421"/>
                    <a:pt x="1209294" y="1592707"/>
                    <a:pt x="1204087" y="1594358"/>
                  </a:cubicBezTo>
                  <a:cubicBezTo>
                    <a:pt x="1198880" y="1596009"/>
                    <a:pt x="1193292" y="1597025"/>
                    <a:pt x="1187831" y="1597406"/>
                  </a:cubicBezTo>
                  <a:cubicBezTo>
                    <a:pt x="1182370" y="1597787"/>
                    <a:pt x="1176782" y="1597406"/>
                    <a:pt x="1171448" y="1596390"/>
                  </a:cubicBezTo>
                  <a:cubicBezTo>
                    <a:pt x="1166114" y="1595374"/>
                    <a:pt x="1160653" y="1593723"/>
                    <a:pt x="1155700" y="1591437"/>
                  </a:cubicBezTo>
                  <a:cubicBezTo>
                    <a:pt x="1150747" y="1589151"/>
                    <a:pt x="1145794" y="1586357"/>
                    <a:pt x="1141476" y="1582928"/>
                  </a:cubicBezTo>
                  <a:cubicBezTo>
                    <a:pt x="1137158" y="1579626"/>
                    <a:pt x="1133094" y="1575562"/>
                    <a:pt x="1129792" y="1571244"/>
                  </a:cubicBezTo>
                  <a:cubicBezTo>
                    <a:pt x="1126363" y="1566926"/>
                    <a:pt x="1123569" y="1561973"/>
                    <a:pt x="1121283" y="1557020"/>
                  </a:cubicBezTo>
                  <a:cubicBezTo>
                    <a:pt x="1119124" y="1552067"/>
                    <a:pt x="1117473" y="1546606"/>
                    <a:pt x="1116457" y="1541272"/>
                  </a:cubicBezTo>
                  <a:cubicBezTo>
                    <a:pt x="1115441" y="1535938"/>
                    <a:pt x="1115060" y="1530223"/>
                    <a:pt x="1115441" y="1524762"/>
                  </a:cubicBezTo>
                  <a:cubicBezTo>
                    <a:pt x="1115822" y="1519301"/>
                    <a:pt x="1116711" y="1513713"/>
                    <a:pt x="1118362" y="1508506"/>
                  </a:cubicBezTo>
                  <a:cubicBezTo>
                    <a:pt x="1120013" y="1503299"/>
                    <a:pt x="1122426" y="1498219"/>
                    <a:pt x="1125220" y="1493520"/>
                  </a:cubicBezTo>
                  <a:cubicBezTo>
                    <a:pt x="1128014" y="1488821"/>
                    <a:pt x="1129919" y="1483868"/>
                    <a:pt x="1135380" y="1480566"/>
                  </a:cubicBezTo>
                  <a:cubicBezTo>
                    <a:pt x="1144397" y="1475105"/>
                    <a:pt x="1161034" y="1476248"/>
                    <a:pt x="1179576" y="1472057"/>
                  </a:cubicBezTo>
                  <a:cubicBezTo>
                    <a:pt x="1211453" y="1464945"/>
                    <a:pt x="1292352" y="1432687"/>
                    <a:pt x="1308989" y="1438910"/>
                  </a:cubicBezTo>
                  <a:cubicBezTo>
                    <a:pt x="1314323" y="1440942"/>
                    <a:pt x="1314704" y="1446276"/>
                    <a:pt x="1316863" y="1450340"/>
                  </a:cubicBezTo>
                  <a:cubicBezTo>
                    <a:pt x="1319022" y="1454404"/>
                    <a:pt x="1320673" y="1458722"/>
                    <a:pt x="1321689" y="1463167"/>
                  </a:cubicBezTo>
                  <a:cubicBezTo>
                    <a:pt x="1322832" y="1467612"/>
                    <a:pt x="1323340" y="1472311"/>
                    <a:pt x="1323340" y="1476883"/>
                  </a:cubicBezTo>
                  <a:cubicBezTo>
                    <a:pt x="1323340" y="1481455"/>
                    <a:pt x="1322705" y="1486154"/>
                    <a:pt x="1321562" y="1490599"/>
                  </a:cubicBezTo>
                  <a:cubicBezTo>
                    <a:pt x="1320419" y="1495044"/>
                    <a:pt x="1318895" y="1499489"/>
                    <a:pt x="1316736" y="1503553"/>
                  </a:cubicBezTo>
                  <a:cubicBezTo>
                    <a:pt x="1314577" y="1507617"/>
                    <a:pt x="1311910" y="1511427"/>
                    <a:pt x="1308862" y="1514856"/>
                  </a:cubicBezTo>
                  <a:cubicBezTo>
                    <a:pt x="1305814" y="1518285"/>
                    <a:pt x="1302258" y="1521460"/>
                    <a:pt x="1298448" y="1524000"/>
                  </a:cubicBezTo>
                  <a:cubicBezTo>
                    <a:pt x="1294638" y="1526540"/>
                    <a:pt x="1290574" y="1528699"/>
                    <a:pt x="1286256" y="1530350"/>
                  </a:cubicBezTo>
                  <a:cubicBezTo>
                    <a:pt x="1281938" y="1532001"/>
                    <a:pt x="1277366" y="1533144"/>
                    <a:pt x="1272794" y="1533652"/>
                  </a:cubicBezTo>
                  <a:cubicBezTo>
                    <a:pt x="1268222" y="1534160"/>
                    <a:pt x="1263650" y="1534160"/>
                    <a:pt x="1259078" y="1533652"/>
                  </a:cubicBezTo>
                  <a:cubicBezTo>
                    <a:pt x="1254506" y="1533144"/>
                    <a:pt x="1249934" y="1532001"/>
                    <a:pt x="1245616" y="1530350"/>
                  </a:cubicBezTo>
                  <a:cubicBezTo>
                    <a:pt x="1241298" y="1528699"/>
                    <a:pt x="1237234" y="1526540"/>
                    <a:pt x="1233424" y="1523873"/>
                  </a:cubicBezTo>
                  <a:cubicBezTo>
                    <a:pt x="1229741" y="1521333"/>
                    <a:pt x="1225804" y="1513713"/>
                    <a:pt x="1223137" y="1514729"/>
                  </a:cubicBezTo>
                  <a:cubicBezTo>
                    <a:pt x="1218184" y="1516507"/>
                    <a:pt x="1214247" y="1551686"/>
                    <a:pt x="1216660" y="1561846"/>
                  </a:cubicBezTo>
                  <a:cubicBezTo>
                    <a:pt x="1217930" y="1567434"/>
                    <a:pt x="1222629" y="1569466"/>
                    <a:pt x="1224788" y="1573657"/>
                  </a:cubicBezTo>
                  <a:cubicBezTo>
                    <a:pt x="1226947" y="1577848"/>
                    <a:pt x="1228725" y="1582420"/>
                    <a:pt x="1229868" y="1586992"/>
                  </a:cubicBezTo>
                  <a:cubicBezTo>
                    <a:pt x="1231011" y="1591564"/>
                    <a:pt x="1231519" y="1596517"/>
                    <a:pt x="1231519" y="1601216"/>
                  </a:cubicBezTo>
                  <a:cubicBezTo>
                    <a:pt x="1231519" y="1605915"/>
                    <a:pt x="1230884" y="1610868"/>
                    <a:pt x="1229741" y="1615440"/>
                  </a:cubicBezTo>
                  <a:cubicBezTo>
                    <a:pt x="1228598" y="1620012"/>
                    <a:pt x="1226820" y="1624584"/>
                    <a:pt x="1224661" y="1628775"/>
                  </a:cubicBezTo>
                  <a:cubicBezTo>
                    <a:pt x="1222502" y="1632966"/>
                    <a:pt x="1219708" y="1637030"/>
                    <a:pt x="1216533" y="1640586"/>
                  </a:cubicBezTo>
                  <a:cubicBezTo>
                    <a:pt x="1213358" y="1644142"/>
                    <a:pt x="1209675" y="1647444"/>
                    <a:pt x="1205738" y="1650111"/>
                  </a:cubicBezTo>
                  <a:cubicBezTo>
                    <a:pt x="1201801" y="1652778"/>
                    <a:pt x="1197483" y="1655064"/>
                    <a:pt x="1193038" y="1656715"/>
                  </a:cubicBezTo>
                  <a:cubicBezTo>
                    <a:pt x="1188593" y="1658366"/>
                    <a:pt x="1183894" y="1659509"/>
                    <a:pt x="1179195" y="1660017"/>
                  </a:cubicBezTo>
                  <a:cubicBezTo>
                    <a:pt x="1174496" y="1660525"/>
                    <a:pt x="1169543" y="1660652"/>
                    <a:pt x="1164844" y="1660017"/>
                  </a:cubicBezTo>
                  <a:cubicBezTo>
                    <a:pt x="1160145" y="1659382"/>
                    <a:pt x="1155446" y="1658239"/>
                    <a:pt x="1151001" y="1656588"/>
                  </a:cubicBezTo>
                  <a:cubicBezTo>
                    <a:pt x="1146556" y="1654937"/>
                    <a:pt x="1142238" y="1652524"/>
                    <a:pt x="1138301" y="1649857"/>
                  </a:cubicBezTo>
                  <a:cubicBezTo>
                    <a:pt x="1134364" y="1647190"/>
                    <a:pt x="1129792" y="1646301"/>
                    <a:pt x="1127633" y="1640332"/>
                  </a:cubicBezTo>
                  <a:cubicBezTo>
                    <a:pt x="1120648" y="1620901"/>
                    <a:pt x="1153922" y="1493774"/>
                    <a:pt x="1150366" y="1492631"/>
                  </a:cubicBezTo>
                  <a:cubicBezTo>
                    <a:pt x="1149350" y="1492250"/>
                    <a:pt x="1146810" y="1500759"/>
                    <a:pt x="1144270" y="1504442"/>
                  </a:cubicBezTo>
                  <a:cubicBezTo>
                    <a:pt x="1141857" y="1507998"/>
                    <a:pt x="1138809" y="1511427"/>
                    <a:pt x="1135507" y="1514348"/>
                  </a:cubicBezTo>
                  <a:cubicBezTo>
                    <a:pt x="1132205" y="1517269"/>
                    <a:pt x="1128522" y="1519936"/>
                    <a:pt x="1124585" y="1521968"/>
                  </a:cubicBezTo>
                  <a:cubicBezTo>
                    <a:pt x="1120648" y="1524000"/>
                    <a:pt x="1116457" y="1525651"/>
                    <a:pt x="1112139" y="1526794"/>
                  </a:cubicBezTo>
                  <a:cubicBezTo>
                    <a:pt x="1107821" y="1527810"/>
                    <a:pt x="1103376" y="1528445"/>
                    <a:pt x="1098931" y="1528445"/>
                  </a:cubicBezTo>
                  <a:cubicBezTo>
                    <a:pt x="1094486" y="1528445"/>
                    <a:pt x="1090041" y="1527810"/>
                    <a:pt x="1085723" y="1526794"/>
                  </a:cubicBezTo>
                  <a:cubicBezTo>
                    <a:pt x="1081405" y="1525778"/>
                    <a:pt x="1077214" y="1524254"/>
                    <a:pt x="1073277" y="1522222"/>
                  </a:cubicBezTo>
                  <a:cubicBezTo>
                    <a:pt x="1069340" y="1520190"/>
                    <a:pt x="1065530" y="1517523"/>
                    <a:pt x="1062228" y="1514602"/>
                  </a:cubicBezTo>
                  <a:cubicBezTo>
                    <a:pt x="1058926" y="1511681"/>
                    <a:pt x="1056005" y="1508252"/>
                    <a:pt x="1053465" y="1504696"/>
                  </a:cubicBezTo>
                  <a:cubicBezTo>
                    <a:pt x="1050925" y="1501140"/>
                    <a:pt x="1048766" y="1497076"/>
                    <a:pt x="1047242" y="1493012"/>
                  </a:cubicBezTo>
                  <a:cubicBezTo>
                    <a:pt x="1045591" y="1488948"/>
                    <a:pt x="1044448" y="1484503"/>
                    <a:pt x="1043940" y="1480058"/>
                  </a:cubicBezTo>
                  <a:cubicBezTo>
                    <a:pt x="1043432" y="1475740"/>
                    <a:pt x="1043432" y="1471041"/>
                    <a:pt x="1043940" y="1466723"/>
                  </a:cubicBezTo>
                  <a:cubicBezTo>
                    <a:pt x="1044448" y="1462405"/>
                    <a:pt x="1045210" y="1460373"/>
                    <a:pt x="1047115" y="1453896"/>
                  </a:cubicBezTo>
                  <a:cubicBezTo>
                    <a:pt x="1053592" y="1431925"/>
                    <a:pt x="1097661" y="1312037"/>
                    <a:pt x="1096137" y="1311402"/>
                  </a:cubicBezTo>
                  <a:cubicBezTo>
                    <a:pt x="1095629" y="1311148"/>
                    <a:pt x="1092200" y="1320292"/>
                    <a:pt x="1089533" y="1324229"/>
                  </a:cubicBezTo>
                  <a:cubicBezTo>
                    <a:pt x="1086866" y="1328166"/>
                    <a:pt x="1083564" y="1331849"/>
                    <a:pt x="1080008" y="1335024"/>
                  </a:cubicBezTo>
                  <a:cubicBezTo>
                    <a:pt x="1076452" y="1338199"/>
                    <a:pt x="1072388" y="1340866"/>
                    <a:pt x="1068197" y="1343152"/>
                  </a:cubicBezTo>
                  <a:cubicBezTo>
                    <a:pt x="1064006" y="1345311"/>
                    <a:pt x="1059434" y="1347216"/>
                    <a:pt x="1054862" y="1348359"/>
                  </a:cubicBezTo>
                  <a:cubicBezTo>
                    <a:pt x="1050290" y="1349502"/>
                    <a:pt x="1045337" y="1350137"/>
                    <a:pt x="1040511" y="1350137"/>
                  </a:cubicBezTo>
                  <a:cubicBezTo>
                    <a:pt x="1035812" y="1350137"/>
                    <a:pt x="1030859" y="1349629"/>
                    <a:pt x="1026287" y="1348486"/>
                  </a:cubicBezTo>
                  <a:cubicBezTo>
                    <a:pt x="1021715" y="1347343"/>
                    <a:pt x="1017016" y="1345565"/>
                    <a:pt x="1012825" y="1343406"/>
                  </a:cubicBezTo>
                  <a:cubicBezTo>
                    <a:pt x="1008634" y="1341247"/>
                    <a:pt x="1004443" y="1338453"/>
                    <a:pt x="1000887" y="1335278"/>
                  </a:cubicBezTo>
                  <a:cubicBezTo>
                    <a:pt x="997331" y="1332103"/>
                    <a:pt x="994029" y="1328547"/>
                    <a:pt x="991362" y="1324610"/>
                  </a:cubicBezTo>
                  <a:cubicBezTo>
                    <a:pt x="988695" y="1320673"/>
                    <a:pt x="986282" y="1316355"/>
                    <a:pt x="984631" y="1311910"/>
                  </a:cubicBezTo>
                  <a:cubicBezTo>
                    <a:pt x="982980" y="1307465"/>
                    <a:pt x="981837" y="1302639"/>
                    <a:pt x="981202" y="1297940"/>
                  </a:cubicBezTo>
                  <a:cubicBezTo>
                    <a:pt x="980567" y="1293241"/>
                    <a:pt x="980567" y="1288288"/>
                    <a:pt x="981075" y="1283589"/>
                  </a:cubicBezTo>
                  <a:cubicBezTo>
                    <a:pt x="981583" y="1278890"/>
                    <a:pt x="982472" y="1269746"/>
                    <a:pt x="984504" y="1269619"/>
                  </a:cubicBezTo>
                  <a:cubicBezTo>
                    <a:pt x="991108" y="1269365"/>
                    <a:pt x="1034923" y="1394079"/>
                    <a:pt x="1033145" y="1416812"/>
                  </a:cubicBezTo>
                  <a:cubicBezTo>
                    <a:pt x="1032510" y="1424051"/>
                    <a:pt x="1028954" y="1426337"/>
                    <a:pt x="1026033" y="1430528"/>
                  </a:cubicBezTo>
                  <a:cubicBezTo>
                    <a:pt x="1023112" y="1434719"/>
                    <a:pt x="1019683" y="1438656"/>
                    <a:pt x="1015873" y="1442085"/>
                  </a:cubicBezTo>
                  <a:cubicBezTo>
                    <a:pt x="1012063" y="1445514"/>
                    <a:pt x="1007745" y="1448435"/>
                    <a:pt x="1003300" y="1450848"/>
                  </a:cubicBezTo>
                  <a:cubicBezTo>
                    <a:pt x="998855" y="1453261"/>
                    <a:pt x="993902" y="1455039"/>
                    <a:pt x="988949" y="1456309"/>
                  </a:cubicBezTo>
                  <a:cubicBezTo>
                    <a:pt x="983996" y="1457579"/>
                    <a:pt x="978662" y="1458214"/>
                    <a:pt x="973582" y="1458214"/>
                  </a:cubicBezTo>
                  <a:cubicBezTo>
                    <a:pt x="968502" y="1458214"/>
                    <a:pt x="963295" y="1457579"/>
                    <a:pt x="958342" y="1456436"/>
                  </a:cubicBezTo>
                  <a:cubicBezTo>
                    <a:pt x="953389" y="1455293"/>
                    <a:pt x="948436" y="1453261"/>
                    <a:pt x="943991" y="1450975"/>
                  </a:cubicBezTo>
                  <a:cubicBezTo>
                    <a:pt x="939419" y="1448562"/>
                    <a:pt x="935101" y="1445641"/>
                    <a:pt x="931291" y="1442339"/>
                  </a:cubicBezTo>
                  <a:cubicBezTo>
                    <a:pt x="927481" y="1439037"/>
                    <a:pt x="923925" y="1435100"/>
                    <a:pt x="921004" y="1430909"/>
                  </a:cubicBezTo>
                  <a:cubicBezTo>
                    <a:pt x="918083" y="1426718"/>
                    <a:pt x="915543" y="1422019"/>
                    <a:pt x="913765" y="1417193"/>
                  </a:cubicBezTo>
                  <a:cubicBezTo>
                    <a:pt x="911987" y="1412494"/>
                    <a:pt x="910717" y="1407414"/>
                    <a:pt x="910082" y="1402334"/>
                  </a:cubicBezTo>
                  <a:cubicBezTo>
                    <a:pt x="909447" y="1397254"/>
                    <a:pt x="909320" y="1392047"/>
                    <a:pt x="909955" y="1386967"/>
                  </a:cubicBezTo>
                  <a:cubicBezTo>
                    <a:pt x="910590" y="1381887"/>
                    <a:pt x="911225" y="1379093"/>
                    <a:pt x="913638" y="1371981"/>
                  </a:cubicBezTo>
                  <a:cubicBezTo>
                    <a:pt x="920369" y="1352042"/>
                    <a:pt x="956945" y="1281811"/>
                    <a:pt x="961644" y="1261872"/>
                  </a:cubicBezTo>
                  <a:cubicBezTo>
                    <a:pt x="963295" y="1254887"/>
                    <a:pt x="961517" y="1251966"/>
                    <a:pt x="962406" y="1247140"/>
                  </a:cubicBezTo>
                  <a:cubicBezTo>
                    <a:pt x="963295" y="1242314"/>
                    <a:pt x="964692" y="1237361"/>
                    <a:pt x="966724" y="1232916"/>
                  </a:cubicBezTo>
                  <a:cubicBezTo>
                    <a:pt x="968756" y="1228344"/>
                    <a:pt x="971296" y="1224026"/>
                    <a:pt x="974344" y="1220089"/>
                  </a:cubicBezTo>
                  <a:cubicBezTo>
                    <a:pt x="977392" y="1216152"/>
                    <a:pt x="980948" y="1212596"/>
                    <a:pt x="984758" y="1209548"/>
                  </a:cubicBezTo>
                  <a:cubicBezTo>
                    <a:pt x="988568" y="1206500"/>
                    <a:pt x="993013" y="1203833"/>
                    <a:pt x="997458" y="1201801"/>
                  </a:cubicBezTo>
                  <a:cubicBezTo>
                    <a:pt x="1001903" y="1199769"/>
                    <a:pt x="1006729" y="1198245"/>
                    <a:pt x="1011555" y="1197356"/>
                  </a:cubicBezTo>
                  <a:cubicBezTo>
                    <a:pt x="1016381" y="1196467"/>
                    <a:pt x="1021461" y="1196086"/>
                    <a:pt x="1026414" y="1196340"/>
                  </a:cubicBezTo>
                  <a:cubicBezTo>
                    <a:pt x="1031367" y="1196594"/>
                    <a:pt x="1036320" y="1197483"/>
                    <a:pt x="1041019" y="1198880"/>
                  </a:cubicBezTo>
                  <a:cubicBezTo>
                    <a:pt x="1045718" y="1200277"/>
                    <a:pt x="1050417" y="1202436"/>
                    <a:pt x="1054608" y="1204976"/>
                  </a:cubicBezTo>
                  <a:cubicBezTo>
                    <a:pt x="1058799" y="1207516"/>
                    <a:pt x="1062863" y="1210564"/>
                    <a:pt x="1066292" y="1213993"/>
                  </a:cubicBezTo>
                  <a:cubicBezTo>
                    <a:pt x="1069848" y="1217422"/>
                    <a:pt x="1073023" y="1221486"/>
                    <a:pt x="1075563" y="1225677"/>
                  </a:cubicBezTo>
                  <a:cubicBezTo>
                    <a:pt x="1078103" y="1229868"/>
                    <a:pt x="1080262" y="1234440"/>
                    <a:pt x="1081786" y="1239139"/>
                  </a:cubicBezTo>
                  <a:cubicBezTo>
                    <a:pt x="1083310" y="1243838"/>
                    <a:pt x="1085088" y="1247013"/>
                    <a:pt x="1084453" y="1253744"/>
                  </a:cubicBezTo>
                  <a:cubicBezTo>
                    <a:pt x="1082929" y="1270635"/>
                    <a:pt x="1060196" y="1308608"/>
                    <a:pt x="1051560" y="1339850"/>
                  </a:cubicBezTo>
                  <a:cubicBezTo>
                    <a:pt x="1041781" y="1375156"/>
                    <a:pt x="1038352" y="1455547"/>
                    <a:pt x="1031367" y="1455674"/>
                  </a:cubicBezTo>
                  <a:cubicBezTo>
                    <a:pt x="1025017" y="1455801"/>
                    <a:pt x="1004697" y="1370711"/>
                    <a:pt x="1011555" y="1361186"/>
                  </a:cubicBezTo>
                  <a:cubicBezTo>
                    <a:pt x="1014095" y="1357630"/>
                    <a:pt x="1020318" y="1359535"/>
                    <a:pt x="1024636" y="1359535"/>
                  </a:cubicBezTo>
                  <a:cubicBezTo>
                    <a:pt x="1028954" y="1359535"/>
                    <a:pt x="1033526" y="1360170"/>
                    <a:pt x="1037717" y="1361186"/>
                  </a:cubicBezTo>
                  <a:cubicBezTo>
                    <a:pt x="1041908" y="1362202"/>
                    <a:pt x="1046226" y="1363853"/>
                    <a:pt x="1050036" y="1365885"/>
                  </a:cubicBezTo>
                  <a:cubicBezTo>
                    <a:pt x="1053846" y="1367917"/>
                    <a:pt x="1057656" y="1370457"/>
                    <a:pt x="1060831" y="1373378"/>
                  </a:cubicBezTo>
                  <a:cubicBezTo>
                    <a:pt x="1064133" y="1376299"/>
                    <a:pt x="1066927" y="1379728"/>
                    <a:pt x="1069467" y="1383284"/>
                  </a:cubicBezTo>
                  <a:cubicBezTo>
                    <a:pt x="1071880" y="1386840"/>
                    <a:pt x="1074166" y="1390777"/>
                    <a:pt x="1075690" y="1394841"/>
                  </a:cubicBezTo>
                  <a:cubicBezTo>
                    <a:pt x="1077214" y="1398905"/>
                    <a:pt x="1078230" y="1403350"/>
                    <a:pt x="1078738" y="1407668"/>
                  </a:cubicBezTo>
                  <a:cubicBezTo>
                    <a:pt x="1079246" y="1411986"/>
                    <a:pt x="1079246" y="1416558"/>
                    <a:pt x="1078738" y="1420876"/>
                  </a:cubicBezTo>
                  <a:cubicBezTo>
                    <a:pt x="1078230" y="1425194"/>
                    <a:pt x="1077087" y="1429512"/>
                    <a:pt x="1075563" y="1433576"/>
                  </a:cubicBezTo>
                  <a:cubicBezTo>
                    <a:pt x="1074039" y="1437640"/>
                    <a:pt x="1071880" y="1441704"/>
                    <a:pt x="1069467" y="1445260"/>
                  </a:cubicBezTo>
                  <a:cubicBezTo>
                    <a:pt x="1066927" y="1448816"/>
                    <a:pt x="1064006" y="1452245"/>
                    <a:pt x="1060704" y="1455166"/>
                  </a:cubicBezTo>
                  <a:cubicBezTo>
                    <a:pt x="1057402" y="1458087"/>
                    <a:pt x="1053592" y="1460500"/>
                    <a:pt x="1049782" y="1462532"/>
                  </a:cubicBezTo>
                  <a:cubicBezTo>
                    <a:pt x="1045972" y="1464564"/>
                    <a:pt x="1043178" y="1465580"/>
                    <a:pt x="1037590" y="1467231"/>
                  </a:cubicBezTo>
                  <a:cubicBezTo>
                    <a:pt x="1026033" y="1470660"/>
                    <a:pt x="982853" y="1477899"/>
                    <a:pt x="982980" y="1478407"/>
                  </a:cubicBezTo>
                  <a:cubicBezTo>
                    <a:pt x="982980" y="1478661"/>
                    <a:pt x="992251" y="1476756"/>
                    <a:pt x="996823" y="1476756"/>
                  </a:cubicBezTo>
                  <a:cubicBezTo>
                    <a:pt x="1001395" y="1476756"/>
                    <a:pt x="1006094" y="1477264"/>
                    <a:pt x="1010539" y="1478407"/>
                  </a:cubicBezTo>
                  <a:cubicBezTo>
                    <a:pt x="1014984" y="1479550"/>
                    <a:pt x="1019429" y="1481201"/>
                    <a:pt x="1023493" y="1483360"/>
                  </a:cubicBezTo>
                  <a:cubicBezTo>
                    <a:pt x="1027557" y="1485519"/>
                    <a:pt x="1031494" y="1488186"/>
                    <a:pt x="1034923" y="1491234"/>
                  </a:cubicBezTo>
                  <a:cubicBezTo>
                    <a:pt x="1038352" y="1494282"/>
                    <a:pt x="1041527" y="1497838"/>
                    <a:pt x="1044194" y="1501648"/>
                  </a:cubicBezTo>
                  <a:cubicBezTo>
                    <a:pt x="1046734" y="1505458"/>
                    <a:pt x="1048893" y="1509649"/>
                    <a:pt x="1050544" y="1513967"/>
                  </a:cubicBezTo>
                  <a:cubicBezTo>
                    <a:pt x="1052195" y="1518285"/>
                    <a:pt x="1053338" y="1522857"/>
                    <a:pt x="1053846" y="1527429"/>
                  </a:cubicBezTo>
                  <a:cubicBezTo>
                    <a:pt x="1054354" y="1532001"/>
                    <a:pt x="1054354" y="1536827"/>
                    <a:pt x="1053846" y="1541399"/>
                  </a:cubicBezTo>
                  <a:cubicBezTo>
                    <a:pt x="1053338" y="1545971"/>
                    <a:pt x="1052195" y="1550543"/>
                    <a:pt x="1050544" y="1554861"/>
                  </a:cubicBezTo>
                  <a:cubicBezTo>
                    <a:pt x="1048893" y="1559179"/>
                    <a:pt x="1046734" y="1563243"/>
                    <a:pt x="1044067" y="1567053"/>
                  </a:cubicBezTo>
                  <a:cubicBezTo>
                    <a:pt x="1041400" y="1570863"/>
                    <a:pt x="1038225" y="1574419"/>
                    <a:pt x="1034796" y="1577467"/>
                  </a:cubicBezTo>
                  <a:cubicBezTo>
                    <a:pt x="1031367" y="1580515"/>
                    <a:pt x="1027430" y="1583182"/>
                    <a:pt x="1023366" y="1585341"/>
                  </a:cubicBezTo>
                  <a:cubicBezTo>
                    <a:pt x="1019302" y="1587500"/>
                    <a:pt x="1013587" y="1592580"/>
                    <a:pt x="1010412" y="1590294"/>
                  </a:cubicBezTo>
                  <a:cubicBezTo>
                    <a:pt x="998474" y="1581658"/>
                    <a:pt x="1005459" y="1416939"/>
                    <a:pt x="1019048" y="1402207"/>
                  </a:cubicBezTo>
                  <a:cubicBezTo>
                    <a:pt x="1022604" y="1398270"/>
                    <a:pt x="1027684" y="1400556"/>
                    <a:pt x="1032002" y="1400556"/>
                  </a:cubicBezTo>
                  <a:cubicBezTo>
                    <a:pt x="1036320" y="1400556"/>
                    <a:pt x="1040638" y="1401191"/>
                    <a:pt x="1044829" y="1402207"/>
                  </a:cubicBezTo>
                  <a:cubicBezTo>
                    <a:pt x="1049020" y="1403223"/>
                    <a:pt x="1053084" y="1404747"/>
                    <a:pt x="1056894" y="1406779"/>
                  </a:cubicBezTo>
                  <a:cubicBezTo>
                    <a:pt x="1060704" y="1408811"/>
                    <a:pt x="1064387" y="1411351"/>
                    <a:pt x="1067562" y="1414145"/>
                  </a:cubicBezTo>
                  <a:cubicBezTo>
                    <a:pt x="1070737" y="1417066"/>
                    <a:pt x="1073785" y="1420368"/>
                    <a:pt x="1076198" y="1423924"/>
                  </a:cubicBezTo>
                  <a:cubicBezTo>
                    <a:pt x="1078611" y="1427480"/>
                    <a:pt x="1080643" y="1431417"/>
                    <a:pt x="1082167" y="1435354"/>
                  </a:cubicBezTo>
                  <a:cubicBezTo>
                    <a:pt x="1083691" y="1439418"/>
                    <a:pt x="1084707" y="1443736"/>
                    <a:pt x="1085215" y="1447927"/>
                  </a:cubicBezTo>
                  <a:cubicBezTo>
                    <a:pt x="1085723" y="1452245"/>
                    <a:pt x="1085723" y="1456563"/>
                    <a:pt x="1085215" y="1460881"/>
                  </a:cubicBezTo>
                  <a:cubicBezTo>
                    <a:pt x="1084707" y="1465072"/>
                    <a:pt x="1083691" y="1469390"/>
                    <a:pt x="1082167" y="1473454"/>
                  </a:cubicBezTo>
                  <a:cubicBezTo>
                    <a:pt x="1080643" y="1477518"/>
                    <a:pt x="1078484" y="1481455"/>
                    <a:pt x="1076071" y="1485011"/>
                  </a:cubicBezTo>
                  <a:cubicBezTo>
                    <a:pt x="1073658" y="1488567"/>
                    <a:pt x="1070610" y="1491869"/>
                    <a:pt x="1067435" y="1494663"/>
                  </a:cubicBezTo>
                  <a:cubicBezTo>
                    <a:pt x="1064260" y="1497457"/>
                    <a:pt x="1060577" y="1499997"/>
                    <a:pt x="1056767" y="1502029"/>
                  </a:cubicBezTo>
                  <a:cubicBezTo>
                    <a:pt x="1052957" y="1504061"/>
                    <a:pt x="1049655" y="1502791"/>
                    <a:pt x="1044702" y="1506601"/>
                  </a:cubicBezTo>
                  <a:cubicBezTo>
                    <a:pt x="1029462" y="1518412"/>
                    <a:pt x="1000887" y="1604010"/>
                    <a:pt x="973582" y="1607312"/>
                  </a:cubicBezTo>
                  <a:cubicBezTo>
                    <a:pt x="946404" y="1610614"/>
                    <a:pt x="879602" y="1535938"/>
                    <a:pt x="881634" y="1527175"/>
                  </a:cubicBezTo>
                  <a:cubicBezTo>
                    <a:pt x="882269" y="1524508"/>
                    <a:pt x="889000" y="1524635"/>
                    <a:pt x="892810" y="1524127"/>
                  </a:cubicBezTo>
                  <a:cubicBezTo>
                    <a:pt x="896620" y="1523619"/>
                    <a:pt x="900557" y="1523365"/>
                    <a:pt x="904367" y="1523746"/>
                  </a:cubicBezTo>
                  <a:cubicBezTo>
                    <a:pt x="908177" y="1524127"/>
                    <a:pt x="911987" y="1524889"/>
                    <a:pt x="915670" y="1526159"/>
                  </a:cubicBezTo>
                  <a:cubicBezTo>
                    <a:pt x="919226" y="1527429"/>
                    <a:pt x="922909" y="1529080"/>
                    <a:pt x="926084" y="1531112"/>
                  </a:cubicBezTo>
                  <a:cubicBezTo>
                    <a:pt x="929259" y="1533144"/>
                    <a:pt x="932307" y="1535684"/>
                    <a:pt x="934974" y="1538478"/>
                  </a:cubicBezTo>
                  <a:cubicBezTo>
                    <a:pt x="937641" y="1541272"/>
                    <a:pt x="939927" y="1544447"/>
                    <a:pt x="941832" y="1547749"/>
                  </a:cubicBezTo>
                  <a:cubicBezTo>
                    <a:pt x="943737" y="1551051"/>
                    <a:pt x="945261" y="1554734"/>
                    <a:pt x="946277" y="1558417"/>
                  </a:cubicBezTo>
                  <a:cubicBezTo>
                    <a:pt x="947293" y="1562100"/>
                    <a:pt x="947928" y="1566037"/>
                    <a:pt x="948055" y="1569847"/>
                  </a:cubicBezTo>
                  <a:cubicBezTo>
                    <a:pt x="948182" y="1573657"/>
                    <a:pt x="947801" y="1577594"/>
                    <a:pt x="947039" y="1581404"/>
                  </a:cubicBezTo>
                  <a:cubicBezTo>
                    <a:pt x="946277" y="1585087"/>
                    <a:pt x="944880" y="1588897"/>
                    <a:pt x="943229" y="1592326"/>
                  </a:cubicBezTo>
                  <a:cubicBezTo>
                    <a:pt x="941578" y="1595755"/>
                    <a:pt x="939419" y="1599184"/>
                    <a:pt x="937006" y="1602105"/>
                  </a:cubicBezTo>
                  <a:cubicBezTo>
                    <a:pt x="934593" y="1605026"/>
                    <a:pt x="931672" y="1607693"/>
                    <a:pt x="928624" y="1609979"/>
                  </a:cubicBezTo>
                  <a:cubicBezTo>
                    <a:pt x="925576" y="1612265"/>
                    <a:pt x="922020" y="1617218"/>
                    <a:pt x="918591" y="1615694"/>
                  </a:cubicBezTo>
                  <a:cubicBezTo>
                    <a:pt x="901065" y="1607820"/>
                    <a:pt x="844296" y="1346835"/>
                    <a:pt x="856615" y="1326388"/>
                  </a:cubicBezTo>
                  <a:cubicBezTo>
                    <a:pt x="859028" y="1322324"/>
                    <a:pt x="863981" y="1323848"/>
                    <a:pt x="867791" y="1323213"/>
                  </a:cubicBezTo>
                  <a:cubicBezTo>
                    <a:pt x="871601" y="1322578"/>
                    <a:pt x="875538" y="1322451"/>
                    <a:pt x="879348" y="1322832"/>
                  </a:cubicBezTo>
                  <a:cubicBezTo>
                    <a:pt x="883158" y="1323213"/>
                    <a:pt x="886968" y="1323975"/>
                    <a:pt x="890651" y="1325245"/>
                  </a:cubicBezTo>
                  <a:cubicBezTo>
                    <a:pt x="894207" y="1326515"/>
                    <a:pt x="897890" y="1328166"/>
                    <a:pt x="901065" y="1330198"/>
                  </a:cubicBezTo>
                  <a:cubicBezTo>
                    <a:pt x="904240" y="1332230"/>
                    <a:pt x="907288" y="1334770"/>
                    <a:pt x="909955" y="1337564"/>
                  </a:cubicBezTo>
                  <a:cubicBezTo>
                    <a:pt x="912622" y="1340358"/>
                    <a:pt x="914908" y="1343660"/>
                    <a:pt x="916813" y="1346962"/>
                  </a:cubicBezTo>
                  <a:cubicBezTo>
                    <a:pt x="918718" y="1350264"/>
                    <a:pt x="920242" y="1353947"/>
                    <a:pt x="921258" y="1357630"/>
                  </a:cubicBezTo>
                  <a:cubicBezTo>
                    <a:pt x="922274" y="1361313"/>
                    <a:pt x="922909" y="1365250"/>
                    <a:pt x="923036" y="1369060"/>
                  </a:cubicBezTo>
                  <a:cubicBezTo>
                    <a:pt x="923163" y="1372870"/>
                    <a:pt x="922782" y="1376807"/>
                    <a:pt x="922020" y="1380490"/>
                  </a:cubicBezTo>
                  <a:cubicBezTo>
                    <a:pt x="921258" y="1384173"/>
                    <a:pt x="919988" y="1387983"/>
                    <a:pt x="918337" y="1391412"/>
                  </a:cubicBezTo>
                  <a:cubicBezTo>
                    <a:pt x="916686" y="1394841"/>
                    <a:pt x="914400" y="1398270"/>
                    <a:pt x="911987" y="1401191"/>
                  </a:cubicBezTo>
                  <a:cubicBezTo>
                    <a:pt x="909574" y="1404112"/>
                    <a:pt x="906653" y="1406779"/>
                    <a:pt x="903605" y="1409065"/>
                  </a:cubicBezTo>
                  <a:cubicBezTo>
                    <a:pt x="900557" y="1411351"/>
                    <a:pt x="898906" y="1411351"/>
                    <a:pt x="893572" y="1414780"/>
                  </a:cubicBezTo>
                  <a:cubicBezTo>
                    <a:pt x="868426" y="1430655"/>
                    <a:pt x="750824" y="1525016"/>
                    <a:pt x="685419" y="1559941"/>
                  </a:cubicBezTo>
                  <a:cubicBezTo>
                    <a:pt x="633730" y="1587500"/>
                    <a:pt x="551688" y="1601724"/>
                    <a:pt x="537972" y="1617599"/>
                  </a:cubicBezTo>
                  <a:cubicBezTo>
                    <a:pt x="534035" y="1622171"/>
                    <a:pt x="536448" y="1626362"/>
                    <a:pt x="534924" y="1630553"/>
                  </a:cubicBezTo>
                  <a:cubicBezTo>
                    <a:pt x="533400" y="1634617"/>
                    <a:pt x="531241" y="1638681"/>
                    <a:pt x="528828" y="1642364"/>
                  </a:cubicBezTo>
                  <a:cubicBezTo>
                    <a:pt x="526288" y="1646047"/>
                    <a:pt x="523367" y="1649476"/>
                    <a:pt x="520065" y="1652397"/>
                  </a:cubicBezTo>
                  <a:cubicBezTo>
                    <a:pt x="516763" y="1655318"/>
                    <a:pt x="513080" y="1657985"/>
                    <a:pt x="509143" y="1660017"/>
                  </a:cubicBezTo>
                  <a:cubicBezTo>
                    <a:pt x="505206" y="1662049"/>
                    <a:pt x="501015" y="1663700"/>
                    <a:pt x="496697" y="1664843"/>
                  </a:cubicBezTo>
                  <a:cubicBezTo>
                    <a:pt x="492379" y="1665986"/>
                    <a:pt x="487934" y="1666621"/>
                    <a:pt x="483489" y="1666621"/>
                  </a:cubicBezTo>
                  <a:cubicBezTo>
                    <a:pt x="479044" y="1666621"/>
                    <a:pt x="474599" y="1666113"/>
                    <a:pt x="470281" y="1665097"/>
                  </a:cubicBezTo>
                  <a:cubicBezTo>
                    <a:pt x="465963" y="1664081"/>
                    <a:pt x="461772" y="1662430"/>
                    <a:pt x="457835" y="1660398"/>
                  </a:cubicBezTo>
                  <a:cubicBezTo>
                    <a:pt x="453898" y="1658366"/>
                    <a:pt x="450088" y="1655826"/>
                    <a:pt x="446786" y="1652905"/>
                  </a:cubicBezTo>
                  <a:cubicBezTo>
                    <a:pt x="443484" y="1649984"/>
                    <a:pt x="440436" y="1646555"/>
                    <a:pt x="437896" y="1642999"/>
                  </a:cubicBezTo>
                  <a:cubicBezTo>
                    <a:pt x="435356" y="1639443"/>
                    <a:pt x="433197" y="1635379"/>
                    <a:pt x="431673" y="1631315"/>
                  </a:cubicBezTo>
                  <a:cubicBezTo>
                    <a:pt x="430022" y="1627251"/>
                    <a:pt x="428879" y="1622806"/>
                    <a:pt x="428371" y="1618361"/>
                  </a:cubicBezTo>
                  <a:cubicBezTo>
                    <a:pt x="427863" y="1614043"/>
                    <a:pt x="426974" y="1609090"/>
                    <a:pt x="428244" y="1605026"/>
                  </a:cubicBezTo>
                  <a:cubicBezTo>
                    <a:pt x="429514" y="1600962"/>
                    <a:pt x="433832" y="1600200"/>
                    <a:pt x="436372" y="1594104"/>
                  </a:cubicBezTo>
                  <a:cubicBezTo>
                    <a:pt x="444119" y="1575308"/>
                    <a:pt x="446151" y="1486027"/>
                    <a:pt x="454660" y="1468120"/>
                  </a:cubicBezTo>
                  <a:cubicBezTo>
                    <a:pt x="457454" y="1462278"/>
                    <a:pt x="460375" y="1461135"/>
                    <a:pt x="463804" y="1458214"/>
                  </a:cubicBezTo>
                  <a:cubicBezTo>
                    <a:pt x="467233" y="1455293"/>
                    <a:pt x="471043" y="1452753"/>
                    <a:pt x="475107" y="1450721"/>
                  </a:cubicBezTo>
                  <a:cubicBezTo>
                    <a:pt x="479044" y="1448689"/>
                    <a:pt x="483489" y="1447165"/>
                    <a:pt x="487807" y="1446149"/>
                  </a:cubicBezTo>
                  <a:cubicBezTo>
                    <a:pt x="492125" y="1445133"/>
                    <a:pt x="496824" y="1444625"/>
                    <a:pt x="501269" y="1444752"/>
                  </a:cubicBezTo>
                  <a:cubicBezTo>
                    <a:pt x="505714" y="1444879"/>
                    <a:pt x="510286" y="1445514"/>
                    <a:pt x="514604" y="1446657"/>
                  </a:cubicBezTo>
                  <a:cubicBezTo>
                    <a:pt x="518922" y="1447800"/>
                    <a:pt x="523240" y="1449451"/>
                    <a:pt x="527177" y="1451610"/>
                  </a:cubicBezTo>
                  <a:cubicBezTo>
                    <a:pt x="531114" y="1453769"/>
                    <a:pt x="534924" y="1456436"/>
                    <a:pt x="538226" y="1459484"/>
                  </a:cubicBezTo>
                  <a:cubicBezTo>
                    <a:pt x="541528" y="1462532"/>
                    <a:pt x="544576" y="1466088"/>
                    <a:pt x="546989" y="1469771"/>
                  </a:cubicBezTo>
                  <a:cubicBezTo>
                    <a:pt x="549529" y="1473581"/>
                    <a:pt x="551561" y="1477772"/>
                    <a:pt x="553085" y="1481963"/>
                  </a:cubicBezTo>
                  <a:cubicBezTo>
                    <a:pt x="554609" y="1486154"/>
                    <a:pt x="555625" y="1490726"/>
                    <a:pt x="556133" y="1495171"/>
                  </a:cubicBezTo>
                  <a:cubicBezTo>
                    <a:pt x="556641" y="1499616"/>
                    <a:pt x="556514" y="1504188"/>
                    <a:pt x="555879" y="1508633"/>
                  </a:cubicBezTo>
                  <a:cubicBezTo>
                    <a:pt x="555244" y="1513078"/>
                    <a:pt x="553974" y="1517523"/>
                    <a:pt x="552323" y="1521714"/>
                  </a:cubicBezTo>
                  <a:cubicBezTo>
                    <a:pt x="550672" y="1525905"/>
                    <a:pt x="549275" y="1528572"/>
                    <a:pt x="545846" y="1533652"/>
                  </a:cubicBezTo>
                  <a:cubicBezTo>
                    <a:pt x="538607" y="1544320"/>
                    <a:pt x="511937" y="1569085"/>
                    <a:pt x="506730" y="1580388"/>
                  </a:cubicBezTo>
                  <a:cubicBezTo>
                    <a:pt x="504317" y="1585595"/>
                    <a:pt x="505841" y="1589151"/>
                    <a:pt x="504571" y="1593342"/>
                  </a:cubicBezTo>
                  <a:cubicBezTo>
                    <a:pt x="503428" y="1597533"/>
                    <a:pt x="501650" y="1601597"/>
                    <a:pt x="499491" y="1605280"/>
                  </a:cubicBezTo>
                  <a:cubicBezTo>
                    <a:pt x="497332" y="1608963"/>
                    <a:pt x="494665" y="1612646"/>
                    <a:pt x="491744" y="1615694"/>
                  </a:cubicBezTo>
                  <a:cubicBezTo>
                    <a:pt x="488823" y="1618869"/>
                    <a:pt x="485394" y="1621663"/>
                    <a:pt x="481711" y="1623949"/>
                  </a:cubicBezTo>
                  <a:cubicBezTo>
                    <a:pt x="478028" y="1626235"/>
                    <a:pt x="473964" y="1628140"/>
                    <a:pt x="469900" y="1629537"/>
                  </a:cubicBezTo>
                  <a:cubicBezTo>
                    <a:pt x="465836" y="1630934"/>
                    <a:pt x="461518" y="1631696"/>
                    <a:pt x="457200" y="1632077"/>
                  </a:cubicBezTo>
                  <a:cubicBezTo>
                    <a:pt x="452882" y="1632458"/>
                    <a:pt x="448437" y="1632204"/>
                    <a:pt x="444246" y="1631569"/>
                  </a:cubicBezTo>
                  <a:cubicBezTo>
                    <a:pt x="439928" y="1630934"/>
                    <a:pt x="435610" y="1629664"/>
                    <a:pt x="431673" y="1628013"/>
                  </a:cubicBezTo>
                  <a:cubicBezTo>
                    <a:pt x="427736" y="1626362"/>
                    <a:pt x="423799" y="1624076"/>
                    <a:pt x="420370" y="1621536"/>
                  </a:cubicBezTo>
                  <a:cubicBezTo>
                    <a:pt x="416941" y="1618996"/>
                    <a:pt x="413639" y="1615821"/>
                    <a:pt x="410972" y="1612519"/>
                  </a:cubicBezTo>
                  <a:cubicBezTo>
                    <a:pt x="408305" y="1609217"/>
                    <a:pt x="405892" y="1605407"/>
                    <a:pt x="404114" y="1601470"/>
                  </a:cubicBezTo>
                  <a:cubicBezTo>
                    <a:pt x="402209" y="1597533"/>
                    <a:pt x="400812" y="1593342"/>
                    <a:pt x="399923" y="1589151"/>
                  </a:cubicBezTo>
                  <a:cubicBezTo>
                    <a:pt x="399034" y="1584960"/>
                    <a:pt x="396367" y="1581277"/>
                    <a:pt x="398907" y="1576197"/>
                  </a:cubicBezTo>
                  <a:cubicBezTo>
                    <a:pt x="406527" y="1560830"/>
                    <a:pt x="494157" y="1505204"/>
                    <a:pt x="500888" y="1509649"/>
                  </a:cubicBezTo>
                  <a:cubicBezTo>
                    <a:pt x="503047" y="1511046"/>
                    <a:pt x="499999" y="1518285"/>
                    <a:pt x="498729" y="1522476"/>
                  </a:cubicBezTo>
                  <a:cubicBezTo>
                    <a:pt x="497586" y="1526540"/>
                    <a:pt x="495808" y="1530731"/>
                    <a:pt x="493649" y="1534414"/>
                  </a:cubicBezTo>
                  <a:cubicBezTo>
                    <a:pt x="491490" y="1538097"/>
                    <a:pt x="488823" y="1541780"/>
                    <a:pt x="485902" y="1544828"/>
                  </a:cubicBezTo>
                  <a:cubicBezTo>
                    <a:pt x="482981" y="1548003"/>
                    <a:pt x="479552" y="1550797"/>
                    <a:pt x="475869" y="1553083"/>
                  </a:cubicBezTo>
                  <a:cubicBezTo>
                    <a:pt x="472313" y="1555369"/>
                    <a:pt x="468249" y="1557274"/>
                    <a:pt x="464185" y="1558671"/>
                  </a:cubicBezTo>
                  <a:cubicBezTo>
                    <a:pt x="460121" y="1560068"/>
                    <a:pt x="455803" y="1560957"/>
                    <a:pt x="451485" y="1561338"/>
                  </a:cubicBezTo>
                  <a:cubicBezTo>
                    <a:pt x="447167" y="1561719"/>
                    <a:pt x="442722" y="1561592"/>
                    <a:pt x="438404" y="1560830"/>
                  </a:cubicBezTo>
                  <a:cubicBezTo>
                    <a:pt x="434213" y="1560068"/>
                    <a:pt x="429895" y="1558798"/>
                    <a:pt x="425958" y="1557147"/>
                  </a:cubicBezTo>
                  <a:cubicBezTo>
                    <a:pt x="422021" y="1555496"/>
                    <a:pt x="418211" y="1553210"/>
                    <a:pt x="414782" y="1550670"/>
                  </a:cubicBezTo>
                  <a:cubicBezTo>
                    <a:pt x="411353" y="1548130"/>
                    <a:pt x="408178" y="1544955"/>
                    <a:pt x="405384" y="1541653"/>
                  </a:cubicBezTo>
                  <a:cubicBezTo>
                    <a:pt x="402717" y="1538351"/>
                    <a:pt x="400177" y="1534541"/>
                    <a:pt x="398399" y="1530731"/>
                  </a:cubicBezTo>
                  <a:cubicBezTo>
                    <a:pt x="396494" y="1526794"/>
                    <a:pt x="395224" y="1522603"/>
                    <a:pt x="394335" y="1518412"/>
                  </a:cubicBezTo>
                  <a:cubicBezTo>
                    <a:pt x="393446" y="1514221"/>
                    <a:pt x="390779" y="1506982"/>
                    <a:pt x="393192" y="1505458"/>
                  </a:cubicBezTo>
                  <a:cubicBezTo>
                    <a:pt x="399796" y="1501267"/>
                    <a:pt x="470154" y="1541907"/>
                    <a:pt x="476123" y="1554734"/>
                  </a:cubicBezTo>
                  <a:cubicBezTo>
                    <a:pt x="478282" y="1559433"/>
                    <a:pt x="475234" y="1563243"/>
                    <a:pt x="474091" y="1567307"/>
                  </a:cubicBezTo>
                  <a:cubicBezTo>
                    <a:pt x="472948" y="1571371"/>
                    <a:pt x="471170" y="1575308"/>
                    <a:pt x="469138" y="1578991"/>
                  </a:cubicBezTo>
                  <a:cubicBezTo>
                    <a:pt x="466979" y="1582674"/>
                    <a:pt x="464439" y="1586103"/>
                    <a:pt x="461518" y="1589151"/>
                  </a:cubicBezTo>
                  <a:cubicBezTo>
                    <a:pt x="458597" y="1592199"/>
                    <a:pt x="455168" y="1594866"/>
                    <a:pt x="451612" y="1597152"/>
                  </a:cubicBezTo>
                  <a:cubicBezTo>
                    <a:pt x="448056" y="1599438"/>
                    <a:pt x="444119" y="1601343"/>
                    <a:pt x="440182" y="1602613"/>
                  </a:cubicBezTo>
                  <a:cubicBezTo>
                    <a:pt x="436245" y="1604010"/>
                    <a:pt x="431927" y="1604772"/>
                    <a:pt x="427736" y="1605153"/>
                  </a:cubicBezTo>
                  <a:cubicBezTo>
                    <a:pt x="423545" y="1605534"/>
                    <a:pt x="419227" y="1605280"/>
                    <a:pt x="415036" y="1604645"/>
                  </a:cubicBezTo>
                  <a:cubicBezTo>
                    <a:pt x="410845" y="1604010"/>
                    <a:pt x="406654" y="1602867"/>
                    <a:pt x="402844" y="1601216"/>
                  </a:cubicBezTo>
                  <a:cubicBezTo>
                    <a:pt x="398907" y="1599565"/>
                    <a:pt x="395224" y="1597406"/>
                    <a:pt x="391795" y="1594866"/>
                  </a:cubicBezTo>
                  <a:cubicBezTo>
                    <a:pt x="388493" y="1592326"/>
                    <a:pt x="385318" y="1589405"/>
                    <a:pt x="382651" y="1586103"/>
                  </a:cubicBezTo>
                  <a:cubicBezTo>
                    <a:pt x="379984" y="1582801"/>
                    <a:pt x="377698" y="1579118"/>
                    <a:pt x="375920" y="1575308"/>
                  </a:cubicBezTo>
                  <a:cubicBezTo>
                    <a:pt x="374142" y="1571498"/>
                    <a:pt x="372745" y="1567307"/>
                    <a:pt x="371856" y="1563243"/>
                  </a:cubicBezTo>
                  <a:cubicBezTo>
                    <a:pt x="370967" y="1559179"/>
                    <a:pt x="370332" y="1555496"/>
                    <a:pt x="370840" y="1550670"/>
                  </a:cubicBezTo>
                  <a:cubicBezTo>
                    <a:pt x="371602" y="1543685"/>
                    <a:pt x="370840" y="1532509"/>
                    <a:pt x="378079" y="1525778"/>
                  </a:cubicBezTo>
                  <a:cubicBezTo>
                    <a:pt x="392430" y="1512443"/>
                    <a:pt x="472694" y="1498473"/>
                    <a:pt x="477647" y="1504569"/>
                  </a:cubicBezTo>
                  <a:cubicBezTo>
                    <a:pt x="479298" y="1506728"/>
                    <a:pt x="474726" y="1512189"/>
                    <a:pt x="472694" y="1515618"/>
                  </a:cubicBezTo>
                  <a:cubicBezTo>
                    <a:pt x="470662" y="1519047"/>
                    <a:pt x="467995" y="1522349"/>
                    <a:pt x="465201" y="1525143"/>
                  </a:cubicBezTo>
                  <a:cubicBezTo>
                    <a:pt x="462407" y="1527937"/>
                    <a:pt x="459105" y="1530477"/>
                    <a:pt x="455676" y="1532509"/>
                  </a:cubicBezTo>
                  <a:cubicBezTo>
                    <a:pt x="452247" y="1534541"/>
                    <a:pt x="448437" y="1536319"/>
                    <a:pt x="444627" y="1537462"/>
                  </a:cubicBezTo>
                  <a:cubicBezTo>
                    <a:pt x="440817" y="1538605"/>
                    <a:pt x="436753" y="1539367"/>
                    <a:pt x="432689" y="1539621"/>
                  </a:cubicBezTo>
                  <a:cubicBezTo>
                    <a:pt x="428752" y="1539875"/>
                    <a:pt x="424561" y="1539621"/>
                    <a:pt x="420624" y="1538859"/>
                  </a:cubicBezTo>
                  <a:cubicBezTo>
                    <a:pt x="416687" y="1538097"/>
                    <a:pt x="412877" y="1536827"/>
                    <a:pt x="409194" y="1535176"/>
                  </a:cubicBezTo>
                  <a:cubicBezTo>
                    <a:pt x="405511" y="1533525"/>
                    <a:pt x="401955" y="1531493"/>
                    <a:pt x="398780" y="1528953"/>
                  </a:cubicBezTo>
                  <a:cubicBezTo>
                    <a:pt x="395605" y="1526540"/>
                    <a:pt x="392684" y="1523492"/>
                    <a:pt x="390271" y="1520317"/>
                  </a:cubicBezTo>
                  <a:cubicBezTo>
                    <a:pt x="387858" y="1517142"/>
                    <a:pt x="385699" y="1513586"/>
                    <a:pt x="384048" y="1509903"/>
                  </a:cubicBezTo>
                  <a:cubicBezTo>
                    <a:pt x="382397" y="1506220"/>
                    <a:pt x="381254" y="1502410"/>
                    <a:pt x="380492" y="1498473"/>
                  </a:cubicBezTo>
                  <a:cubicBezTo>
                    <a:pt x="379730" y="1494536"/>
                    <a:pt x="379603" y="1490345"/>
                    <a:pt x="379857" y="1486408"/>
                  </a:cubicBezTo>
                  <a:cubicBezTo>
                    <a:pt x="380111" y="1482344"/>
                    <a:pt x="379222" y="1475486"/>
                    <a:pt x="382016" y="1474470"/>
                  </a:cubicBezTo>
                  <a:cubicBezTo>
                    <a:pt x="390017" y="1471549"/>
                    <a:pt x="452755" y="1521460"/>
                    <a:pt x="455676" y="1533652"/>
                  </a:cubicBezTo>
                  <a:cubicBezTo>
                    <a:pt x="456692" y="1537716"/>
                    <a:pt x="453136" y="1540383"/>
                    <a:pt x="451231" y="1543431"/>
                  </a:cubicBezTo>
                  <a:cubicBezTo>
                    <a:pt x="449453" y="1546479"/>
                    <a:pt x="447167" y="1549273"/>
                    <a:pt x="444627" y="1551813"/>
                  </a:cubicBezTo>
                  <a:cubicBezTo>
                    <a:pt x="442087" y="1554353"/>
                    <a:pt x="439166" y="1556512"/>
                    <a:pt x="436118" y="1558417"/>
                  </a:cubicBezTo>
                  <a:cubicBezTo>
                    <a:pt x="433070" y="1560195"/>
                    <a:pt x="429768" y="1561846"/>
                    <a:pt x="426339" y="1562862"/>
                  </a:cubicBezTo>
                  <a:cubicBezTo>
                    <a:pt x="422910" y="1563878"/>
                    <a:pt x="419354" y="1564640"/>
                    <a:pt x="415798" y="1564767"/>
                  </a:cubicBezTo>
                  <a:cubicBezTo>
                    <a:pt x="412242" y="1564894"/>
                    <a:pt x="408559" y="1564640"/>
                    <a:pt x="405130" y="1564005"/>
                  </a:cubicBezTo>
                  <a:cubicBezTo>
                    <a:pt x="401574" y="1563370"/>
                    <a:pt x="398145" y="1562354"/>
                    <a:pt x="394843" y="1560830"/>
                  </a:cubicBezTo>
                  <a:cubicBezTo>
                    <a:pt x="391668" y="1559433"/>
                    <a:pt x="388493" y="1557401"/>
                    <a:pt x="385699" y="1555242"/>
                  </a:cubicBezTo>
                  <a:cubicBezTo>
                    <a:pt x="382905" y="1553083"/>
                    <a:pt x="380238" y="1550416"/>
                    <a:pt x="378079" y="1547622"/>
                  </a:cubicBezTo>
                  <a:cubicBezTo>
                    <a:pt x="375920" y="1544828"/>
                    <a:pt x="374015" y="1541653"/>
                    <a:pt x="372618" y="1538478"/>
                  </a:cubicBezTo>
                  <a:cubicBezTo>
                    <a:pt x="371221" y="1535176"/>
                    <a:pt x="370078" y="1531747"/>
                    <a:pt x="369443" y="1528191"/>
                  </a:cubicBezTo>
                  <a:cubicBezTo>
                    <a:pt x="368808" y="1524635"/>
                    <a:pt x="368554" y="1520952"/>
                    <a:pt x="368808" y="1517396"/>
                  </a:cubicBezTo>
                  <a:cubicBezTo>
                    <a:pt x="369062" y="1513840"/>
                    <a:pt x="369570" y="1512443"/>
                    <a:pt x="370713" y="1506855"/>
                  </a:cubicBezTo>
                  <a:cubicBezTo>
                    <a:pt x="375412" y="1485011"/>
                    <a:pt x="394970" y="1403858"/>
                    <a:pt x="409956" y="1346835"/>
                  </a:cubicBezTo>
                  <a:cubicBezTo>
                    <a:pt x="427355" y="1280668"/>
                    <a:pt x="460756" y="1160526"/>
                    <a:pt x="470027" y="1133221"/>
                  </a:cubicBezTo>
                  <a:cubicBezTo>
                    <a:pt x="472313" y="1126617"/>
                    <a:pt x="472821" y="1124966"/>
                    <a:pt x="474853" y="1121156"/>
                  </a:cubicBezTo>
                  <a:cubicBezTo>
                    <a:pt x="476885" y="1117346"/>
                    <a:pt x="479552" y="1113790"/>
                    <a:pt x="482473" y="1110615"/>
                  </a:cubicBezTo>
                  <a:cubicBezTo>
                    <a:pt x="485394" y="1107440"/>
                    <a:pt x="488823" y="1104646"/>
                    <a:pt x="492379" y="1102233"/>
                  </a:cubicBezTo>
                  <a:cubicBezTo>
                    <a:pt x="495935" y="1099820"/>
                    <a:pt x="499872" y="1097788"/>
                    <a:pt x="503936" y="1096391"/>
                  </a:cubicBezTo>
                  <a:cubicBezTo>
                    <a:pt x="508000" y="1094867"/>
                    <a:pt x="512318" y="1093851"/>
                    <a:pt x="516636" y="1093470"/>
                  </a:cubicBezTo>
                  <a:cubicBezTo>
                    <a:pt x="520954" y="1093089"/>
                    <a:pt x="525399" y="1093089"/>
                    <a:pt x="529590" y="1093724"/>
                  </a:cubicBezTo>
                  <a:cubicBezTo>
                    <a:pt x="533908" y="1094359"/>
                    <a:pt x="538226" y="1095375"/>
                    <a:pt x="542163" y="1097026"/>
                  </a:cubicBezTo>
                  <a:cubicBezTo>
                    <a:pt x="546227" y="1098677"/>
                    <a:pt x="550037" y="1100836"/>
                    <a:pt x="553593" y="1103376"/>
                  </a:cubicBezTo>
                  <a:cubicBezTo>
                    <a:pt x="557022" y="1105916"/>
                    <a:pt x="560324" y="1108837"/>
                    <a:pt x="563118" y="1112139"/>
                  </a:cubicBezTo>
                  <a:cubicBezTo>
                    <a:pt x="565912" y="1115441"/>
                    <a:pt x="568452" y="1119124"/>
                    <a:pt x="570357" y="1122934"/>
                  </a:cubicBezTo>
                  <a:cubicBezTo>
                    <a:pt x="572262" y="1126744"/>
                    <a:pt x="573786" y="1131062"/>
                    <a:pt x="574675" y="1135253"/>
                  </a:cubicBezTo>
                  <a:cubicBezTo>
                    <a:pt x="575564" y="1139444"/>
                    <a:pt x="576199" y="1143889"/>
                    <a:pt x="576072" y="1148207"/>
                  </a:cubicBezTo>
                  <a:cubicBezTo>
                    <a:pt x="575945" y="1152525"/>
                    <a:pt x="577977" y="1157224"/>
                    <a:pt x="574294" y="1161034"/>
                  </a:cubicBezTo>
                  <a:cubicBezTo>
                    <a:pt x="563245" y="1172718"/>
                    <a:pt x="463677" y="1191514"/>
                    <a:pt x="457708" y="1184275"/>
                  </a:cubicBezTo>
                  <a:cubicBezTo>
                    <a:pt x="455676" y="1181862"/>
                    <a:pt x="460502" y="1176020"/>
                    <a:pt x="462534" y="1172210"/>
                  </a:cubicBezTo>
                  <a:cubicBezTo>
                    <a:pt x="464566" y="1168527"/>
                    <a:pt x="467106" y="1164971"/>
                    <a:pt x="470027" y="1161796"/>
                  </a:cubicBezTo>
                  <a:cubicBezTo>
                    <a:pt x="472948" y="1158621"/>
                    <a:pt x="476377" y="1155827"/>
                    <a:pt x="479933" y="1153414"/>
                  </a:cubicBezTo>
                  <a:cubicBezTo>
                    <a:pt x="483489" y="1151001"/>
                    <a:pt x="487426" y="1148969"/>
                    <a:pt x="491490" y="1147572"/>
                  </a:cubicBezTo>
                  <a:cubicBezTo>
                    <a:pt x="495554" y="1146175"/>
                    <a:pt x="499872" y="1145159"/>
                    <a:pt x="504063" y="1144778"/>
                  </a:cubicBezTo>
                  <a:cubicBezTo>
                    <a:pt x="508381" y="1144397"/>
                    <a:pt x="512826" y="1144397"/>
                    <a:pt x="517017" y="1145032"/>
                  </a:cubicBezTo>
                  <a:cubicBezTo>
                    <a:pt x="521208" y="1145667"/>
                    <a:pt x="525526" y="1146810"/>
                    <a:pt x="529463" y="1148334"/>
                  </a:cubicBezTo>
                  <a:cubicBezTo>
                    <a:pt x="533400" y="1149985"/>
                    <a:pt x="537337" y="1152017"/>
                    <a:pt x="540766" y="1154557"/>
                  </a:cubicBezTo>
                  <a:cubicBezTo>
                    <a:pt x="544195" y="1157097"/>
                    <a:pt x="547497" y="1160018"/>
                    <a:pt x="550291" y="1163320"/>
                  </a:cubicBezTo>
                  <a:cubicBezTo>
                    <a:pt x="553085" y="1166495"/>
                    <a:pt x="555498" y="1170178"/>
                    <a:pt x="557403" y="1173988"/>
                  </a:cubicBezTo>
                  <a:cubicBezTo>
                    <a:pt x="559308" y="1177798"/>
                    <a:pt x="560832" y="1181989"/>
                    <a:pt x="561721" y="1186180"/>
                  </a:cubicBezTo>
                  <a:cubicBezTo>
                    <a:pt x="562610" y="1190371"/>
                    <a:pt x="563118" y="1194689"/>
                    <a:pt x="563118" y="1199007"/>
                  </a:cubicBezTo>
                  <a:cubicBezTo>
                    <a:pt x="563118" y="1203325"/>
                    <a:pt x="564515" y="1210437"/>
                    <a:pt x="561340" y="1211834"/>
                  </a:cubicBezTo>
                  <a:cubicBezTo>
                    <a:pt x="551688" y="1216152"/>
                    <a:pt x="464820" y="1157986"/>
                    <a:pt x="460375" y="1143381"/>
                  </a:cubicBezTo>
                  <a:cubicBezTo>
                    <a:pt x="458978" y="1138682"/>
                    <a:pt x="463042" y="1135507"/>
                    <a:pt x="464947" y="1131951"/>
                  </a:cubicBezTo>
                  <a:cubicBezTo>
                    <a:pt x="466979" y="1128395"/>
                    <a:pt x="469392" y="1124966"/>
                    <a:pt x="472186" y="1121918"/>
                  </a:cubicBezTo>
                  <a:cubicBezTo>
                    <a:pt x="474980" y="1118870"/>
                    <a:pt x="478155" y="1116076"/>
                    <a:pt x="481584" y="1113790"/>
                  </a:cubicBezTo>
                  <a:cubicBezTo>
                    <a:pt x="485013" y="1111504"/>
                    <a:pt x="488823" y="1109726"/>
                    <a:pt x="492760" y="1108329"/>
                  </a:cubicBezTo>
                  <a:cubicBezTo>
                    <a:pt x="496570" y="1106932"/>
                    <a:pt x="500761" y="1105916"/>
                    <a:pt x="504825" y="1105535"/>
                  </a:cubicBezTo>
                  <a:cubicBezTo>
                    <a:pt x="508889" y="1105154"/>
                    <a:pt x="513080" y="1105281"/>
                    <a:pt x="517144" y="1105789"/>
                  </a:cubicBezTo>
                  <a:cubicBezTo>
                    <a:pt x="521208" y="1106297"/>
                    <a:pt x="525272" y="1107440"/>
                    <a:pt x="529082" y="1108964"/>
                  </a:cubicBezTo>
                  <a:cubicBezTo>
                    <a:pt x="532892" y="1110488"/>
                    <a:pt x="536702" y="1112520"/>
                    <a:pt x="540004" y="1114933"/>
                  </a:cubicBezTo>
                  <a:cubicBezTo>
                    <a:pt x="543306" y="1117346"/>
                    <a:pt x="546481" y="1120140"/>
                    <a:pt x="549148" y="1123315"/>
                  </a:cubicBezTo>
                  <a:cubicBezTo>
                    <a:pt x="551815" y="1126363"/>
                    <a:pt x="554101" y="1129919"/>
                    <a:pt x="555879" y="1133602"/>
                  </a:cubicBezTo>
                  <a:cubicBezTo>
                    <a:pt x="557657" y="1137285"/>
                    <a:pt x="559181" y="1141222"/>
                    <a:pt x="560070" y="1145286"/>
                  </a:cubicBezTo>
                  <a:cubicBezTo>
                    <a:pt x="560959" y="1149223"/>
                    <a:pt x="561340" y="1153541"/>
                    <a:pt x="561340" y="1157605"/>
                  </a:cubicBezTo>
                  <a:cubicBezTo>
                    <a:pt x="561340" y="1161669"/>
                    <a:pt x="561975" y="1165987"/>
                    <a:pt x="559689" y="1169924"/>
                  </a:cubicBezTo>
                  <a:cubicBezTo>
                    <a:pt x="556133" y="1176020"/>
                    <a:pt x="547878" y="1180846"/>
                    <a:pt x="536956" y="1187196"/>
                  </a:cubicBezTo>
                  <a:cubicBezTo>
                    <a:pt x="514985" y="1199896"/>
                    <a:pt x="436499" y="1237742"/>
                    <a:pt x="430149" y="1232281"/>
                  </a:cubicBezTo>
                  <a:cubicBezTo>
                    <a:pt x="428117" y="1230503"/>
                    <a:pt x="431800" y="1224280"/>
                    <a:pt x="433197" y="1220470"/>
                  </a:cubicBezTo>
                  <a:cubicBezTo>
                    <a:pt x="434721" y="1216660"/>
                    <a:pt x="436626" y="1212977"/>
                    <a:pt x="438912" y="1209675"/>
                  </a:cubicBezTo>
                  <a:cubicBezTo>
                    <a:pt x="441198" y="1206373"/>
                    <a:pt x="443865" y="1203325"/>
                    <a:pt x="446913" y="1200658"/>
                  </a:cubicBezTo>
                  <a:cubicBezTo>
                    <a:pt x="449961" y="1197991"/>
                    <a:pt x="453390" y="1195578"/>
                    <a:pt x="456946" y="1193800"/>
                  </a:cubicBezTo>
                  <a:cubicBezTo>
                    <a:pt x="460502" y="1191895"/>
                    <a:pt x="464439" y="1190625"/>
                    <a:pt x="468376" y="1189609"/>
                  </a:cubicBezTo>
                  <a:cubicBezTo>
                    <a:pt x="472313" y="1188720"/>
                    <a:pt x="476377" y="1188085"/>
                    <a:pt x="480441" y="1188085"/>
                  </a:cubicBezTo>
                  <a:cubicBezTo>
                    <a:pt x="484505" y="1188085"/>
                    <a:pt x="488569" y="1188593"/>
                    <a:pt x="492506" y="1189609"/>
                  </a:cubicBezTo>
                  <a:cubicBezTo>
                    <a:pt x="496443" y="1190625"/>
                    <a:pt x="500253" y="1192149"/>
                    <a:pt x="503809" y="1194054"/>
                  </a:cubicBezTo>
                  <a:cubicBezTo>
                    <a:pt x="507365" y="1195959"/>
                    <a:pt x="510667" y="1198245"/>
                    <a:pt x="513715" y="1200912"/>
                  </a:cubicBezTo>
                  <a:cubicBezTo>
                    <a:pt x="516763" y="1203579"/>
                    <a:pt x="519557" y="1206754"/>
                    <a:pt x="521843" y="1210056"/>
                  </a:cubicBezTo>
                  <a:cubicBezTo>
                    <a:pt x="524129" y="1213358"/>
                    <a:pt x="526034" y="1217041"/>
                    <a:pt x="527431" y="1220851"/>
                  </a:cubicBezTo>
                  <a:cubicBezTo>
                    <a:pt x="528828" y="1224661"/>
                    <a:pt x="529717" y="1228725"/>
                    <a:pt x="530225" y="1232662"/>
                  </a:cubicBezTo>
                  <a:cubicBezTo>
                    <a:pt x="530733" y="1236726"/>
                    <a:pt x="532257" y="1244092"/>
                    <a:pt x="530225" y="1244854"/>
                  </a:cubicBezTo>
                  <a:cubicBezTo>
                    <a:pt x="523875" y="1247267"/>
                    <a:pt x="455930" y="1171575"/>
                    <a:pt x="451993" y="1155065"/>
                  </a:cubicBezTo>
                  <a:cubicBezTo>
                    <a:pt x="450723" y="1149858"/>
                    <a:pt x="453517" y="1147064"/>
                    <a:pt x="454914" y="1143381"/>
                  </a:cubicBezTo>
                  <a:cubicBezTo>
                    <a:pt x="456311" y="1139698"/>
                    <a:pt x="458216" y="1136015"/>
                    <a:pt x="460502" y="1132713"/>
                  </a:cubicBezTo>
                  <a:cubicBezTo>
                    <a:pt x="462788" y="1129411"/>
                    <a:pt x="465582" y="1126490"/>
                    <a:pt x="468630" y="1123823"/>
                  </a:cubicBezTo>
                  <a:cubicBezTo>
                    <a:pt x="471678" y="1121156"/>
                    <a:pt x="474980" y="1118870"/>
                    <a:pt x="478536" y="1116965"/>
                  </a:cubicBezTo>
                  <a:cubicBezTo>
                    <a:pt x="482092" y="1115187"/>
                    <a:pt x="485902" y="1113663"/>
                    <a:pt x="489712" y="1112774"/>
                  </a:cubicBezTo>
                  <a:cubicBezTo>
                    <a:pt x="493522" y="1111885"/>
                    <a:pt x="497713" y="1111377"/>
                    <a:pt x="501650" y="1111377"/>
                  </a:cubicBezTo>
                  <a:cubicBezTo>
                    <a:pt x="505587" y="1111377"/>
                    <a:pt x="509778" y="1111885"/>
                    <a:pt x="513588" y="1112901"/>
                  </a:cubicBezTo>
                  <a:cubicBezTo>
                    <a:pt x="517525" y="1113917"/>
                    <a:pt x="521335" y="1115314"/>
                    <a:pt x="524891" y="1117219"/>
                  </a:cubicBezTo>
                  <a:cubicBezTo>
                    <a:pt x="528447" y="1119124"/>
                    <a:pt x="531749" y="1121410"/>
                    <a:pt x="534670" y="1124077"/>
                  </a:cubicBezTo>
                  <a:cubicBezTo>
                    <a:pt x="537591" y="1126744"/>
                    <a:pt x="540385" y="1129792"/>
                    <a:pt x="542671" y="1133094"/>
                  </a:cubicBezTo>
                  <a:cubicBezTo>
                    <a:pt x="544957" y="1136396"/>
                    <a:pt x="546735" y="1140079"/>
                    <a:pt x="548132" y="1143762"/>
                  </a:cubicBezTo>
                  <a:cubicBezTo>
                    <a:pt x="549529" y="1147445"/>
                    <a:pt x="550545" y="1151509"/>
                    <a:pt x="551053" y="1155446"/>
                  </a:cubicBezTo>
                  <a:cubicBezTo>
                    <a:pt x="551561" y="1159383"/>
                    <a:pt x="551815" y="1162431"/>
                    <a:pt x="550926" y="1167511"/>
                  </a:cubicBezTo>
                  <a:cubicBezTo>
                    <a:pt x="549275" y="1177036"/>
                    <a:pt x="546735" y="1192403"/>
                    <a:pt x="537083" y="1207008"/>
                  </a:cubicBezTo>
                  <a:cubicBezTo>
                    <a:pt x="519176" y="1233805"/>
                    <a:pt x="435356" y="1304417"/>
                    <a:pt x="431673" y="1301750"/>
                  </a:cubicBezTo>
                  <a:cubicBezTo>
                    <a:pt x="430657" y="1300988"/>
                    <a:pt x="434213" y="1294511"/>
                    <a:pt x="436118" y="1291336"/>
                  </a:cubicBezTo>
                  <a:cubicBezTo>
                    <a:pt x="438023" y="1288034"/>
                    <a:pt x="440309" y="1284986"/>
                    <a:pt x="442976" y="1282319"/>
                  </a:cubicBezTo>
                  <a:cubicBezTo>
                    <a:pt x="445516" y="1279652"/>
                    <a:pt x="448564" y="1277239"/>
                    <a:pt x="451739" y="1275207"/>
                  </a:cubicBezTo>
                  <a:cubicBezTo>
                    <a:pt x="454914" y="1273175"/>
                    <a:pt x="458470" y="1271524"/>
                    <a:pt x="462026" y="1270381"/>
                  </a:cubicBezTo>
                  <a:cubicBezTo>
                    <a:pt x="465582" y="1269238"/>
                    <a:pt x="469392" y="1268349"/>
                    <a:pt x="473075" y="1268095"/>
                  </a:cubicBezTo>
                  <a:cubicBezTo>
                    <a:pt x="476758" y="1267841"/>
                    <a:pt x="480695" y="1267968"/>
                    <a:pt x="484378" y="1268603"/>
                  </a:cubicBezTo>
                  <a:cubicBezTo>
                    <a:pt x="488061" y="1269238"/>
                    <a:pt x="491871" y="1270254"/>
                    <a:pt x="495300" y="1271778"/>
                  </a:cubicBezTo>
                  <a:cubicBezTo>
                    <a:pt x="498729" y="1273302"/>
                    <a:pt x="502031" y="1275207"/>
                    <a:pt x="505079" y="1277493"/>
                  </a:cubicBezTo>
                  <a:cubicBezTo>
                    <a:pt x="508000" y="1279779"/>
                    <a:pt x="510794" y="1282446"/>
                    <a:pt x="513207" y="1285367"/>
                  </a:cubicBezTo>
                  <a:cubicBezTo>
                    <a:pt x="515620" y="1288288"/>
                    <a:pt x="517652" y="1291590"/>
                    <a:pt x="519303" y="1295019"/>
                  </a:cubicBezTo>
                  <a:cubicBezTo>
                    <a:pt x="520954" y="1298448"/>
                    <a:pt x="522097" y="1302004"/>
                    <a:pt x="522859" y="1305687"/>
                  </a:cubicBezTo>
                  <a:cubicBezTo>
                    <a:pt x="523621" y="1309370"/>
                    <a:pt x="523875" y="1313180"/>
                    <a:pt x="523748" y="1316990"/>
                  </a:cubicBezTo>
                  <a:cubicBezTo>
                    <a:pt x="523621" y="1320673"/>
                    <a:pt x="523240" y="1328039"/>
                    <a:pt x="521843" y="1328166"/>
                  </a:cubicBezTo>
                  <a:cubicBezTo>
                    <a:pt x="517017" y="1328547"/>
                    <a:pt x="479044" y="1225423"/>
                    <a:pt x="479679" y="1207516"/>
                  </a:cubicBezTo>
                  <a:cubicBezTo>
                    <a:pt x="479806" y="1202309"/>
                    <a:pt x="482219" y="1200658"/>
                    <a:pt x="483997" y="1197483"/>
                  </a:cubicBezTo>
                  <a:cubicBezTo>
                    <a:pt x="485902" y="1194308"/>
                    <a:pt x="488188" y="1191260"/>
                    <a:pt x="490728" y="1188593"/>
                  </a:cubicBezTo>
                  <a:cubicBezTo>
                    <a:pt x="493268" y="1185926"/>
                    <a:pt x="496189" y="1183640"/>
                    <a:pt x="499237" y="1181735"/>
                  </a:cubicBezTo>
                  <a:cubicBezTo>
                    <a:pt x="502285" y="1179830"/>
                    <a:pt x="505714" y="1178179"/>
                    <a:pt x="509143" y="1177036"/>
                  </a:cubicBezTo>
                  <a:cubicBezTo>
                    <a:pt x="512572" y="1175893"/>
                    <a:pt x="516255" y="1175131"/>
                    <a:pt x="519938" y="1174877"/>
                  </a:cubicBezTo>
                  <a:cubicBezTo>
                    <a:pt x="523621" y="1174623"/>
                    <a:pt x="527431" y="1174623"/>
                    <a:pt x="530987" y="1175258"/>
                  </a:cubicBezTo>
                  <a:cubicBezTo>
                    <a:pt x="534543" y="1175893"/>
                    <a:pt x="538226" y="1177036"/>
                    <a:pt x="541528" y="1178433"/>
                  </a:cubicBezTo>
                  <a:cubicBezTo>
                    <a:pt x="544830" y="1179830"/>
                    <a:pt x="548132" y="1181735"/>
                    <a:pt x="551053" y="1183894"/>
                  </a:cubicBezTo>
                  <a:cubicBezTo>
                    <a:pt x="553974" y="1186053"/>
                    <a:pt x="556768" y="1188720"/>
                    <a:pt x="559054" y="1191514"/>
                  </a:cubicBezTo>
                  <a:cubicBezTo>
                    <a:pt x="561340" y="1194308"/>
                    <a:pt x="563372" y="1197610"/>
                    <a:pt x="564896" y="1200912"/>
                  </a:cubicBezTo>
                  <a:cubicBezTo>
                    <a:pt x="566420" y="1204214"/>
                    <a:pt x="567563" y="1207770"/>
                    <a:pt x="568325" y="1211326"/>
                  </a:cubicBezTo>
                  <a:cubicBezTo>
                    <a:pt x="569087" y="1214882"/>
                    <a:pt x="569341" y="1218692"/>
                    <a:pt x="569214" y="1222375"/>
                  </a:cubicBezTo>
                  <a:cubicBezTo>
                    <a:pt x="569087" y="1226058"/>
                    <a:pt x="568071" y="1229106"/>
                    <a:pt x="567436" y="1233170"/>
                  </a:cubicBezTo>
                  <a:cubicBezTo>
                    <a:pt x="566674" y="1238377"/>
                    <a:pt x="566674" y="1241933"/>
                    <a:pt x="564769" y="1251331"/>
                  </a:cubicBezTo>
                  <a:cubicBezTo>
                    <a:pt x="557530" y="1286383"/>
                    <a:pt x="507492" y="1467993"/>
                    <a:pt x="498602" y="1496568"/>
                  </a:cubicBezTo>
                  <a:cubicBezTo>
                    <a:pt x="496697" y="1502664"/>
                    <a:pt x="496443" y="1504188"/>
                    <a:pt x="494665" y="1507617"/>
                  </a:cubicBezTo>
                  <a:cubicBezTo>
                    <a:pt x="492887" y="1511173"/>
                    <a:pt x="490728" y="1514602"/>
                    <a:pt x="488188" y="1517523"/>
                  </a:cubicBezTo>
                  <a:cubicBezTo>
                    <a:pt x="485648" y="1520571"/>
                    <a:pt x="482600" y="1523238"/>
                    <a:pt x="479425" y="1525524"/>
                  </a:cubicBezTo>
                  <a:cubicBezTo>
                    <a:pt x="476250" y="1527810"/>
                    <a:pt x="472694" y="1529842"/>
                    <a:pt x="469138" y="1531239"/>
                  </a:cubicBezTo>
                  <a:cubicBezTo>
                    <a:pt x="465455" y="1532763"/>
                    <a:pt x="461645" y="1533779"/>
                    <a:pt x="457708" y="1534287"/>
                  </a:cubicBezTo>
                  <a:cubicBezTo>
                    <a:pt x="453898" y="1534795"/>
                    <a:pt x="449834" y="1534922"/>
                    <a:pt x="445897" y="1534541"/>
                  </a:cubicBezTo>
                  <a:cubicBezTo>
                    <a:pt x="441960" y="1534160"/>
                    <a:pt x="438023" y="1533271"/>
                    <a:pt x="434340" y="1532001"/>
                  </a:cubicBezTo>
                  <a:cubicBezTo>
                    <a:pt x="430657" y="1530731"/>
                    <a:pt x="427101" y="1528826"/>
                    <a:pt x="423799" y="1526667"/>
                  </a:cubicBezTo>
                  <a:cubicBezTo>
                    <a:pt x="420497" y="1524508"/>
                    <a:pt x="417449" y="1521968"/>
                    <a:pt x="414782" y="1519047"/>
                  </a:cubicBezTo>
                  <a:cubicBezTo>
                    <a:pt x="412115" y="1516126"/>
                    <a:pt x="409829" y="1512824"/>
                    <a:pt x="407924" y="1509395"/>
                  </a:cubicBezTo>
                  <a:cubicBezTo>
                    <a:pt x="406019" y="1505966"/>
                    <a:pt x="404495" y="1502283"/>
                    <a:pt x="403479" y="1498473"/>
                  </a:cubicBezTo>
                  <a:cubicBezTo>
                    <a:pt x="402463" y="1494663"/>
                    <a:pt x="401955" y="1490726"/>
                    <a:pt x="401828" y="1486789"/>
                  </a:cubicBezTo>
                  <a:cubicBezTo>
                    <a:pt x="401701" y="1482852"/>
                    <a:pt x="401701" y="1479931"/>
                    <a:pt x="402971" y="1475105"/>
                  </a:cubicBezTo>
                  <a:cubicBezTo>
                    <a:pt x="405257" y="1466596"/>
                    <a:pt x="412750" y="1457579"/>
                    <a:pt x="417957" y="1440942"/>
                  </a:cubicBezTo>
                  <a:cubicBezTo>
                    <a:pt x="430530" y="1400810"/>
                    <a:pt x="452374" y="1255268"/>
                    <a:pt x="459359" y="1228217"/>
                  </a:cubicBezTo>
                  <a:cubicBezTo>
                    <a:pt x="461010" y="1221740"/>
                    <a:pt x="461391" y="1220089"/>
                    <a:pt x="463169" y="1216279"/>
                  </a:cubicBezTo>
                  <a:cubicBezTo>
                    <a:pt x="464947" y="1212596"/>
                    <a:pt x="467233" y="1208913"/>
                    <a:pt x="469773" y="1205738"/>
                  </a:cubicBezTo>
                  <a:cubicBezTo>
                    <a:pt x="472440" y="1202563"/>
                    <a:pt x="475488" y="1199515"/>
                    <a:pt x="478790" y="1196975"/>
                  </a:cubicBezTo>
                  <a:cubicBezTo>
                    <a:pt x="482092" y="1194435"/>
                    <a:pt x="485775" y="1192276"/>
                    <a:pt x="489585" y="1190625"/>
                  </a:cubicBezTo>
                  <a:cubicBezTo>
                    <a:pt x="493395" y="1188974"/>
                    <a:pt x="497459" y="1187704"/>
                    <a:pt x="501523" y="1186942"/>
                  </a:cubicBezTo>
                  <a:cubicBezTo>
                    <a:pt x="505587" y="1186180"/>
                    <a:pt x="509905" y="1186053"/>
                    <a:pt x="514096" y="1186307"/>
                  </a:cubicBezTo>
                  <a:cubicBezTo>
                    <a:pt x="518287" y="1186561"/>
                    <a:pt x="522478" y="1187450"/>
                    <a:pt x="526415" y="1188720"/>
                  </a:cubicBezTo>
                  <a:cubicBezTo>
                    <a:pt x="530352" y="1189990"/>
                    <a:pt x="534162" y="1191895"/>
                    <a:pt x="537718" y="1194054"/>
                  </a:cubicBezTo>
                  <a:cubicBezTo>
                    <a:pt x="541274" y="1196213"/>
                    <a:pt x="544576" y="1199007"/>
                    <a:pt x="547497" y="1201928"/>
                  </a:cubicBezTo>
                  <a:cubicBezTo>
                    <a:pt x="550418" y="1204849"/>
                    <a:pt x="553085" y="1208278"/>
                    <a:pt x="555117" y="1211834"/>
                  </a:cubicBezTo>
                  <a:cubicBezTo>
                    <a:pt x="557276" y="1215390"/>
                    <a:pt x="558927" y="1219454"/>
                    <a:pt x="560070" y="1223391"/>
                  </a:cubicBezTo>
                  <a:cubicBezTo>
                    <a:pt x="561213" y="1227328"/>
                    <a:pt x="561975" y="1231519"/>
                    <a:pt x="562229" y="1235710"/>
                  </a:cubicBezTo>
                  <a:cubicBezTo>
                    <a:pt x="562483" y="1239774"/>
                    <a:pt x="562991" y="1242441"/>
                    <a:pt x="561340" y="1248156"/>
                  </a:cubicBezTo>
                  <a:cubicBezTo>
                    <a:pt x="556768" y="1263777"/>
                    <a:pt x="516509" y="1315847"/>
                    <a:pt x="516128" y="1330452"/>
                  </a:cubicBezTo>
                  <a:cubicBezTo>
                    <a:pt x="516001" y="1335659"/>
                    <a:pt x="519938" y="1337437"/>
                    <a:pt x="521208" y="1341120"/>
                  </a:cubicBezTo>
                  <a:cubicBezTo>
                    <a:pt x="522478" y="1344803"/>
                    <a:pt x="523367" y="1348740"/>
                    <a:pt x="523748" y="1352677"/>
                  </a:cubicBezTo>
                  <a:cubicBezTo>
                    <a:pt x="524129" y="1356614"/>
                    <a:pt x="524002" y="1360678"/>
                    <a:pt x="523367" y="1364488"/>
                  </a:cubicBezTo>
                  <a:cubicBezTo>
                    <a:pt x="522732" y="1368425"/>
                    <a:pt x="521589" y="1372235"/>
                    <a:pt x="520065" y="1375918"/>
                  </a:cubicBezTo>
                  <a:cubicBezTo>
                    <a:pt x="518541" y="1379474"/>
                    <a:pt x="516509" y="1383030"/>
                    <a:pt x="514223" y="1386205"/>
                  </a:cubicBezTo>
                  <a:cubicBezTo>
                    <a:pt x="511937" y="1389380"/>
                    <a:pt x="509143" y="1392174"/>
                    <a:pt x="506095" y="1394714"/>
                  </a:cubicBezTo>
                  <a:cubicBezTo>
                    <a:pt x="503047" y="1397254"/>
                    <a:pt x="499745" y="1399413"/>
                    <a:pt x="496189" y="1401191"/>
                  </a:cubicBezTo>
                  <a:cubicBezTo>
                    <a:pt x="492633" y="1402842"/>
                    <a:pt x="488823" y="1404239"/>
                    <a:pt x="485013" y="1405001"/>
                  </a:cubicBezTo>
                  <a:cubicBezTo>
                    <a:pt x="481203" y="1405763"/>
                    <a:pt x="477139" y="1406144"/>
                    <a:pt x="473202" y="1406017"/>
                  </a:cubicBezTo>
                  <a:cubicBezTo>
                    <a:pt x="469265" y="1405890"/>
                    <a:pt x="465328" y="1405255"/>
                    <a:pt x="461518" y="1404239"/>
                  </a:cubicBezTo>
                  <a:cubicBezTo>
                    <a:pt x="457708" y="1403223"/>
                    <a:pt x="454025" y="1401572"/>
                    <a:pt x="450596" y="1399667"/>
                  </a:cubicBezTo>
                  <a:cubicBezTo>
                    <a:pt x="447167" y="1397762"/>
                    <a:pt x="443865" y="1395349"/>
                    <a:pt x="441071" y="1392682"/>
                  </a:cubicBezTo>
                  <a:cubicBezTo>
                    <a:pt x="438277" y="1390015"/>
                    <a:pt x="434721" y="1388745"/>
                    <a:pt x="433578" y="1383538"/>
                  </a:cubicBezTo>
                  <a:cubicBezTo>
                    <a:pt x="430149" y="1368171"/>
                    <a:pt x="438912" y="1298829"/>
                    <a:pt x="458978" y="1281303"/>
                  </a:cubicBezTo>
                  <a:cubicBezTo>
                    <a:pt x="476250" y="1266190"/>
                    <a:pt x="532130" y="1266952"/>
                    <a:pt x="536575" y="1272667"/>
                  </a:cubicBezTo>
                  <a:cubicBezTo>
                    <a:pt x="538226" y="1274699"/>
                    <a:pt x="534543" y="1279271"/>
                    <a:pt x="533019" y="1282319"/>
                  </a:cubicBezTo>
                  <a:cubicBezTo>
                    <a:pt x="531495" y="1285367"/>
                    <a:pt x="529463" y="1288288"/>
                    <a:pt x="527304" y="1290828"/>
                  </a:cubicBezTo>
                  <a:cubicBezTo>
                    <a:pt x="525018" y="1293368"/>
                    <a:pt x="522478" y="1295781"/>
                    <a:pt x="519684" y="1297686"/>
                  </a:cubicBezTo>
                  <a:cubicBezTo>
                    <a:pt x="516890" y="1299718"/>
                    <a:pt x="513715" y="1301369"/>
                    <a:pt x="510540" y="1302639"/>
                  </a:cubicBezTo>
                  <a:cubicBezTo>
                    <a:pt x="507365" y="1303909"/>
                    <a:pt x="503936" y="1304671"/>
                    <a:pt x="500634" y="1305179"/>
                  </a:cubicBezTo>
                  <a:cubicBezTo>
                    <a:pt x="497205" y="1305687"/>
                    <a:pt x="493776" y="1305687"/>
                    <a:pt x="490347" y="1305306"/>
                  </a:cubicBezTo>
                  <a:cubicBezTo>
                    <a:pt x="486918" y="1304925"/>
                    <a:pt x="483489" y="1304036"/>
                    <a:pt x="480314" y="1302893"/>
                  </a:cubicBezTo>
                  <a:cubicBezTo>
                    <a:pt x="477139" y="1301750"/>
                    <a:pt x="473964" y="1300099"/>
                    <a:pt x="471170" y="1298194"/>
                  </a:cubicBezTo>
                  <a:cubicBezTo>
                    <a:pt x="468376" y="1296289"/>
                    <a:pt x="465709" y="1294003"/>
                    <a:pt x="463423" y="1291463"/>
                  </a:cubicBezTo>
                  <a:cubicBezTo>
                    <a:pt x="461137" y="1288923"/>
                    <a:pt x="459105" y="1286129"/>
                    <a:pt x="457454" y="1283081"/>
                  </a:cubicBezTo>
                  <a:cubicBezTo>
                    <a:pt x="455803" y="1280160"/>
                    <a:pt x="454660" y="1276858"/>
                    <a:pt x="453771" y="1273556"/>
                  </a:cubicBezTo>
                  <a:cubicBezTo>
                    <a:pt x="452882" y="1270254"/>
                    <a:pt x="452374" y="1266825"/>
                    <a:pt x="452374" y="1263396"/>
                  </a:cubicBezTo>
                  <a:cubicBezTo>
                    <a:pt x="452374" y="1259967"/>
                    <a:pt x="452755" y="1253109"/>
                    <a:pt x="453517" y="1253109"/>
                  </a:cubicBezTo>
                  <a:cubicBezTo>
                    <a:pt x="456692" y="1253109"/>
                    <a:pt x="485140" y="1426210"/>
                    <a:pt x="482600" y="1451229"/>
                  </a:cubicBezTo>
                  <a:cubicBezTo>
                    <a:pt x="481965" y="1457198"/>
                    <a:pt x="480441" y="1458722"/>
                    <a:pt x="478663" y="1462151"/>
                  </a:cubicBezTo>
                  <a:cubicBezTo>
                    <a:pt x="476885" y="1465580"/>
                    <a:pt x="474726" y="1468882"/>
                    <a:pt x="472186" y="1471803"/>
                  </a:cubicBezTo>
                  <a:cubicBezTo>
                    <a:pt x="469646" y="1474724"/>
                    <a:pt x="466725" y="1477391"/>
                    <a:pt x="463550" y="1479677"/>
                  </a:cubicBezTo>
                  <a:cubicBezTo>
                    <a:pt x="460375" y="1481836"/>
                    <a:pt x="456819" y="1483741"/>
                    <a:pt x="453263" y="1485138"/>
                  </a:cubicBezTo>
                  <a:cubicBezTo>
                    <a:pt x="449707" y="1486535"/>
                    <a:pt x="445770" y="1487551"/>
                    <a:pt x="441960" y="1488059"/>
                  </a:cubicBezTo>
                  <a:cubicBezTo>
                    <a:pt x="438150" y="1488567"/>
                    <a:pt x="434086" y="1488567"/>
                    <a:pt x="430276" y="1488186"/>
                  </a:cubicBezTo>
                  <a:cubicBezTo>
                    <a:pt x="426466" y="1487805"/>
                    <a:pt x="422529" y="1486789"/>
                    <a:pt x="418973" y="1485519"/>
                  </a:cubicBezTo>
                  <a:cubicBezTo>
                    <a:pt x="415290" y="1484249"/>
                    <a:pt x="411734" y="1482471"/>
                    <a:pt x="408559" y="1480312"/>
                  </a:cubicBezTo>
                  <a:cubicBezTo>
                    <a:pt x="405384" y="1478153"/>
                    <a:pt x="402336" y="1475486"/>
                    <a:pt x="399796" y="1472692"/>
                  </a:cubicBezTo>
                  <a:cubicBezTo>
                    <a:pt x="397256" y="1469771"/>
                    <a:pt x="394843" y="1466596"/>
                    <a:pt x="393065" y="1463167"/>
                  </a:cubicBezTo>
                  <a:cubicBezTo>
                    <a:pt x="391160" y="1459738"/>
                    <a:pt x="389763" y="1456055"/>
                    <a:pt x="388747" y="1452245"/>
                  </a:cubicBezTo>
                  <a:cubicBezTo>
                    <a:pt x="387731" y="1448562"/>
                    <a:pt x="387223" y="1444498"/>
                    <a:pt x="387223" y="1440688"/>
                  </a:cubicBezTo>
                  <a:cubicBezTo>
                    <a:pt x="387223" y="1436878"/>
                    <a:pt x="387350" y="1434211"/>
                    <a:pt x="388493" y="1429131"/>
                  </a:cubicBezTo>
                  <a:cubicBezTo>
                    <a:pt x="390779" y="1418971"/>
                    <a:pt x="398145" y="1404620"/>
                    <a:pt x="403733" y="1383919"/>
                  </a:cubicBezTo>
                  <a:cubicBezTo>
                    <a:pt x="415417" y="1340612"/>
                    <a:pt x="436880" y="1205992"/>
                    <a:pt x="445008" y="1180338"/>
                  </a:cubicBezTo>
                  <a:cubicBezTo>
                    <a:pt x="447040" y="1174115"/>
                    <a:pt x="447929" y="1172591"/>
                    <a:pt x="449961" y="1169162"/>
                  </a:cubicBezTo>
                  <a:cubicBezTo>
                    <a:pt x="451993" y="1165733"/>
                    <a:pt x="454533" y="1162431"/>
                    <a:pt x="457327" y="1159510"/>
                  </a:cubicBezTo>
                  <a:cubicBezTo>
                    <a:pt x="460121" y="1156589"/>
                    <a:pt x="463423" y="1153922"/>
                    <a:pt x="466852" y="1151763"/>
                  </a:cubicBezTo>
                  <a:cubicBezTo>
                    <a:pt x="470281" y="1149604"/>
                    <a:pt x="474218" y="1147953"/>
                    <a:pt x="478028" y="1146683"/>
                  </a:cubicBezTo>
                  <a:cubicBezTo>
                    <a:pt x="481838" y="1145413"/>
                    <a:pt x="485902" y="1144651"/>
                    <a:pt x="489966" y="1144397"/>
                  </a:cubicBezTo>
                  <a:cubicBezTo>
                    <a:pt x="494030" y="1144143"/>
                    <a:pt x="498221" y="1144270"/>
                    <a:pt x="502158" y="1144905"/>
                  </a:cubicBezTo>
                  <a:cubicBezTo>
                    <a:pt x="506095" y="1145540"/>
                    <a:pt x="510159" y="1146810"/>
                    <a:pt x="513842" y="1148461"/>
                  </a:cubicBezTo>
                  <a:cubicBezTo>
                    <a:pt x="517525" y="1150112"/>
                    <a:pt x="521208" y="1152271"/>
                    <a:pt x="524383" y="1154684"/>
                  </a:cubicBezTo>
                  <a:cubicBezTo>
                    <a:pt x="527558" y="1157097"/>
                    <a:pt x="530606" y="1160018"/>
                    <a:pt x="533146" y="1163193"/>
                  </a:cubicBezTo>
                  <a:cubicBezTo>
                    <a:pt x="535686" y="1166368"/>
                    <a:pt x="537972" y="1169924"/>
                    <a:pt x="539623" y="1173607"/>
                  </a:cubicBezTo>
                  <a:cubicBezTo>
                    <a:pt x="541274" y="1177290"/>
                    <a:pt x="542544" y="1181227"/>
                    <a:pt x="543306" y="1185164"/>
                  </a:cubicBezTo>
                  <a:cubicBezTo>
                    <a:pt x="544068" y="1189101"/>
                    <a:pt x="544322" y="1193292"/>
                    <a:pt x="544195" y="1197356"/>
                  </a:cubicBezTo>
                  <a:cubicBezTo>
                    <a:pt x="544068" y="1201420"/>
                    <a:pt x="543941" y="1203833"/>
                    <a:pt x="542163" y="1209421"/>
                  </a:cubicBezTo>
                  <a:cubicBezTo>
                    <a:pt x="537591" y="1223772"/>
                    <a:pt x="518922" y="1253236"/>
                    <a:pt x="507238" y="1283589"/>
                  </a:cubicBezTo>
                  <a:cubicBezTo>
                    <a:pt x="489966" y="1328674"/>
                    <a:pt x="462534" y="1433449"/>
                    <a:pt x="455295" y="1456436"/>
                  </a:cubicBezTo>
                  <a:cubicBezTo>
                    <a:pt x="453517" y="1462151"/>
                    <a:pt x="453390" y="1463802"/>
                    <a:pt x="451739" y="1467231"/>
                  </a:cubicBezTo>
                  <a:cubicBezTo>
                    <a:pt x="450215" y="1470660"/>
                    <a:pt x="448183" y="1473835"/>
                    <a:pt x="445770" y="1476756"/>
                  </a:cubicBezTo>
                  <a:cubicBezTo>
                    <a:pt x="443484" y="1479677"/>
                    <a:pt x="440563" y="1482217"/>
                    <a:pt x="437642" y="1484503"/>
                  </a:cubicBezTo>
                  <a:cubicBezTo>
                    <a:pt x="434594" y="1486789"/>
                    <a:pt x="431292" y="1488694"/>
                    <a:pt x="427863" y="1490218"/>
                  </a:cubicBezTo>
                  <a:cubicBezTo>
                    <a:pt x="424434" y="1491742"/>
                    <a:pt x="420751" y="1492758"/>
                    <a:pt x="417068" y="1493393"/>
                  </a:cubicBezTo>
                  <a:cubicBezTo>
                    <a:pt x="413385" y="1494028"/>
                    <a:pt x="409448" y="1494155"/>
                    <a:pt x="405765" y="1493901"/>
                  </a:cubicBezTo>
                  <a:cubicBezTo>
                    <a:pt x="402082" y="1493647"/>
                    <a:pt x="398272" y="1492758"/>
                    <a:pt x="394716" y="1491615"/>
                  </a:cubicBezTo>
                  <a:cubicBezTo>
                    <a:pt x="391160" y="1490472"/>
                    <a:pt x="387731" y="1488821"/>
                    <a:pt x="384556" y="1486789"/>
                  </a:cubicBezTo>
                  <a:cubicBezTo>
                    <a:pt x="381381" y="1484757"/>
                    <a:pt x="378333" y="1482344"/>
                    <a:pt x="375793" y="1479677"/>
                  </a:cubicBezTo>
                  <a:cubicBezTo>
                    <a:pt x="373253" y="1477010"/>
                    <a:pt x="370967" y="1473962"/>
                    <a:pt x="369062" y="1470787"/>
                  </a:cubicBezTo>
                  <a:cubicBezTo>
                    <a:pt x="367157" y="1467612"/>
                    <a:pt x="365633" y="1463929"/>
                    <a:pt x="364617" y="1460373"/>
                  </a:cubicBezTo>
                  <a:cubicBezTo>
                    <a:pt x="363601" y="1456817"/>
                    <a:pt x="362839" y="1452880"/>
                    <a:pt x="362712" y="1449197"/>
                  </a:cubicBezTo>
                  <a:cubicBezTo>
                    <a:pt x="362585" y="1445514"/>
                    <a:pt x="362585" y="1443990"/>
                    <a:pt x="363601" y="1438021"/>
                  </a:cubicBezTo>
                  <a:cubicBezTo>
                    <a:pt x="368046" y="1413383"/>
                    <a:pt x="400685" y="1315466"/>
                    <a:pt x="416941" y="1249680"/>
                  </a:cubicBezTo>
                  <a:cubicBezTo>
                    <a:pt x="434594" y="1178306"/>
                    <a:pt x="453263" y="1050290"/>
                    <a:pt x="464820" y="1024890"/>
                  </a:cubicBezTo>
                  <a:cubicBezTo>
                    <a:pt x="467487" y="1019048"/>
                    <a:pt x="469265" y="1018159"/>
                    <a:pt x="472059" y="1015238"/>
                  </a:cubicBezTo>
                  <a:cubicBezTo>
                    <a:pt x="474853" y="1012317"/>
                    <a:pt x="478028" y="1009777"/>
                    <a:pt x="481457" y="1007618"/>
                  </a:cubicBezTo>
                  <a:cubicBezTo>
                    <a:pt x="484759" y="1005459"/>
                    <a:pt x="488442" y="1003681"/>
                    <a:pt x="492252" y="1002411"/>
                  </a:cubicBezTo>
                  <a:cubicBezTo>
                    <a:pt x="496062" y="1001141"/>
                    <a:pt x="500126" y="1000252"/>
                    <a:pt x="504063" y="999871"/>
                  </a:cubicBezTo>
                  <a:cubicBezTo>
                    <a:pt x="508000" y="999490"/>
                    <a:pt x="512191" y="999744"/>
                    <a:pt x="516128" y="1000379"/>
                  </a:cubicBezTo>
                  <a:cubicBezTo>
                    <a:pt x="520065" y="1001014"/>
                    <a:pt x="524002" y="1002157"/>
                    <a:pt x="527685" y="1003681"/>
                  </a:cubicBezTo>
                  <a:cubicBezTo>
                    <a:pt x="531368" y="1005205"/>
                    <a:pt x="535051" y="1007237"/>
                    <a:pt x="538226" y="1009650"/>
                  </a:cubicBezTo>
                  <a:cubicBezTo>
                    <a:pt x="541401" y="1012063"/>
                    <a:pt x="544322" y="1014984"/>
                    <a:pt x="546862" y="1018032"/>
                  </a:cubicBezTo>
                  <a:cubicBezTo>
                    <a:pt x="549402" y="1021080"/>
                    <a:pt x="551561" y="1024636"/>
                    <a:pt x="553339" y="1028192"/>
                  </a:cubicBezTo>
                  <a:cubicBezTo>
                    <a:pt x="555117" y="1031748"/>
                    <a:pt x="556387" y="1035685"/>
                    <a:pt x="557276" y="1039622"/>
                  </a:cubicBezTo>
                  <a:cubicBezTo>
                    <a:pt x="558165" y="1043559"/>
                    <a:pt x="558419" y="1047750"/>
                    <a:pt x="558292" y="1051687"/>
                  </a:cubicBezTo>
                  <a:cubicBezTo>
                    <a:pt x="558165" y="1055624"/>
                    <a:pt x="557530" y="1059688"/>
                    <a:pt x="556387" y="1063498"/>
                  </a:cubicBezTo>
                  <a:cubicBezTo>
                    <a:pt x="555244" y="1067308"/>
                    <a:pt x="554736" y="1068578"/>
                    <a:pt x="551688" y="1074674"/>
                  </a:cubicBezTo>
                  <a:cubicBezTo>
                    <a:pt x="535813" y="1106805"/>
                    <a:pt x="452882" y="1299972"/>
                    <a:pt x="383159" y="1368679"/>
                  </a:cubicBezTo>
                  <a:cubicBezTo>
                    <a:pt x="326009" y="1424940"/>
                    <a:pt x="190119" y="1484503"/>
                    <a:pt x="184531" y="1478661"/>
                  </a:cubicBezTo>
                  <a:cubicBezTo>
                    <a:pt x="183134" y="1477137"/>
                    <a:pt x="189230" y="1469517"/>
                    <a:pt x="192405" y="1465580"/>
                  </a:cubicBezTo>
                  <a:cubicBezTo>
                    <a:pt x="195453" y="1461643"/>
                    <a:pt x="199263" y="1457960"/>
                    <a:pt x="203200" y="1454785"/>
                  </a:cubicBezTo>
                  <a:cubicBezTo>
                    <a:pt x="207137" y="1451610"/>
                    <a:pt x="211709" y="1448943"/>
                    <a:pt x="216281" y="1446784"/>
                  </a:cubicBezTo>
                  <a:cubicBezTo>
                    <a:pt x="220853" y="1444752"/>
                    <a:pt x="225933" y="1443101"/>
                    <a:pt x="230886" y="1442212"/>
                  </a:cubicBezTo>
                  <a:cubicBezTo>
                    <a:pt x="235839" y="1441323"/>
                    <a:pt x="241046" y="1441069"/>
                    <a:pt x="246126" y="1441323"/>
                  </a:cubicBezTo>
                  <a:cubicBezTo>
                    <a:pt x="251206" y="1441577"/>
                    <a:pt x="256286" y="1442466"/>
                    <a:pt x="261112" y="1443990"/>
                  </a:cubicBezTo>
                  <a:cubicBezTo>
                    <a:pt x="265938" y="1445514"/>
                    <a:pt x="270764" y="1447546"/>
                    <a:pt x="275082" y="1450213"/>
                  </a:cubicBezTo>
                  <a:cubicBezTo>
                    <a:pt x="279400" y="1452880"/>
                    <a:pt x="283591" y="1456055"/>
                    <a:pt x="287147" y="1459611"/>
                  </a:cubicBezTo>
                  <a:cubicBezTo>
                    <a:pt x="290703" y="1463167"/>
                    <a:pt x="293878" y="1467358"/>
                    <a:pt x="296545" y="1471676"/>
                  </a:cubicBezTo>
                  <a:cubicBezTo>
                    <a:pt x="299212" y="1475994"/>
                    <a:pt x="301371" y="1480820"/>
                    <a:pt x="302895" y="1485646"/>
                  </a:cubicBezTo>
                  <a:cubicBezTo>
                    <a:pt x="304419" y="1490472"/>
                    <a:pt x="305308" y="1495552"/>
                    <a:pt x="305562" y="1500632"/>
                  </a:cubicBezTo>
                  <a:cubicBezTo>
                    <a:pt x="305816" y="1505712"/>
                    <a:pt x="305562" y="1510919"/>
                    <a:pt x="304673" y="1515872"/>
                  </a:cubicBezTo>
                  <a:cubicBezTo>
                    <a:pt x="303784" y="1520825"/>
                    <a:pt x="304038" y="1529461"/>
                    <a:pt x="300228" y="1530477"/>
                  </a:cubicBezTo>
                  <a:cubicBezTo>
                    <a:pt x="288290" y="1533525"/>
                    <a:pt x="199009" y="1447546"/>
                    <a:pt x="196596" y="1429131"/>
                  </a:cubicBezTo>
                  <a:cubicBezTo>
                    <a:pt x="195834" y="1423162"/>
                    <a:pt x="201422" y="1419987"/>
                    <a:pt x="204470" y="1416050"/>
                  </a:cubicBezTo>
                  <a:cubicBezTo>
                    <a:pt x="207518" y="1412113"/>
                    <a:pt x="211201" y="1408430"/>
                    <a:pt x="215138" y="1405382"/>
                  </a:cubicBezTo>
                  <a:cubicBezTo>
                    <a:pt x="219075" y="1402207"/>
                    <a:pt x="223647" y="1399413"/>
                    <a:pt x="228219" y="1397381"/>
                  </a:cubicBezTo>
                  <a:cubicBezTo>
                    <a:pt x="232791" y="1395349"/>
                    <a:pt x="237744" y="1393825"/>
                    <a:pt x="242697" y="1392936"/>
                  </a:cubicBezTo>
                  <a:cubicBezTo>
                    <a:pt x="247650" y="1392047"/>
                    <a:pt x="252857" y="1391666"/>
                    <a:pt x="257810" y="1391920"/>
                  </a:cubicBezTo>
                  <a:cubicBezTo>
                    <a:pt x="262890" y="1392174"/>
                    <a:pt x="267970" y="1393190"/>
                    <a:pt x="272796" y="1394714"/>
                  </a:cubicBezTo>
                  <a:cubicBezTo>
                    <a:pt x="277622" y="1396238"/>
                    <a:pt x="282321" y="1398397"/>
                    <a:pt x="286639" y="1400937"/>
                  </a:cubicBezTo>
                  <a:cubicBezTo>
                    <a:pt x="290957" y="1403477"/>
                    <a:pt x="295021" y="1406652"/>
                    <a:pt x="298577" y="1410208"/>
                  </a:cubicBezTo>
                  <a:cubicBezTo>
                    <a:pt x="302133" y="1413764"/>
                    <a:pt x="305308" y="1417828"/>
                    <a:pt x="307975" y="1422146"/>
                  </a:cubicBezTo>
                  <a:cubicBezTo>
                    <a:pt x="310515" y="1426464"/>
                    <a:pt x="312674" y="1431163"/>
                    <a:pt x="314198" y="1435989"/>
                  </a:cubicBezTo>
                  <a:cubicBezTo>
                    <a:pt x="315722" y="1440815"/>
                    <a:pt x="316738" y="1445895"/>
                    <a:pt x="316992" y="1450975"/>
                  </a:cubicBezTo>
                  <a:cubicBezTo>
                    <a:pt x="317246" y="1455928"/>
                    <a:pt x="316992" y="1461135"/>
                    <a:pt x="316103" y="1466088"/>
                  </a:cubicBezTo>
                  <a:cubicBezTo>
                    <a:pt x="315214" y="1471041"/>
                    <a:pt x="314706" y="1475613"/>
                    <a:pt x="311531" y="1480566"/>
                  </a:cubicBezTo>
                  <a:cubicBezTo>
                    <a:pt x="306832" y="1488186"/>
                    <a:pt x="299593" y="1496695"/>
                    <a:pt x="286258" y="1504696"/>
                  </a:cubicBezTo>
                  <a:cubicBezTo>
                    <a:pt x="257048" y="1522222"/>
                    <a:pt x="134620" y="1564386"/>
                    <a:pt x="127762" y="1556639"/>
                  </a:cubicBezTo>
                  <a:cubicBezTo>
                    <a:pt x="125730" y="1554353"/>
                    <a:pt x="131445" y="1547114"/>
                    <a:pt x="134112" y="1542796"/>
                  </a:cubicBezTo>
                  <a:cubicBezTo>
                    <a:pt x="136779" y="1538478"/>
                    <a:pt x="140081" y="1534414"/>
                    <a:pt x="143637" y="1530858"/>
                  </a:cubicBezTo>
                  <a:cubicBezTo>
                    <a:pt x="147193" y="1527302"/>
                    <a:pt x="151257" y="1524127"/>
                    <a:pt x="155575" y="1521587"/>
                  </a:cubicBezTo>
                  <a:cubicBezTo>
                    <a:pt x="159893" y="1519047"/>
                    <a:pt x="164719" y="1516888"/>
                    <a:pt x="169545" y="1515364"/>
                  </a:cubicBezTo>
                  <a:cubicBezTo>
                    <a:pt x="174371" y="1513840"/>
                    <a:pt x="179451" y="1512951"/>
                    <a:pt x="184531" y="1512697"/>
                  </a:cubicBezTo>
                  <a:cubicBezTo>
                    <a:pt x="189611" y="1512443"/>
                    <a:pt x="194818" y="1512697"/>
                    <a:pt x="199771" y="1513713"/>
                  </a:cubicBezTo>
                  <a:cubicBezTo>
                    <a:pt x="204724" y="1514729"/>
                    <a:pt x="209677" y="1516253"/>
                    <a:pt x="214249" y="1518412"/>
                  </a:cubicBezTo>
                  <a:cubicBezTo>
                    <a:pt x="218821" y="1520571"/>
                    <a:pt x="223266" y="1523238"/>
                    <a:pt x="227203" y="1526413"/>
                  </a:cubicBezTo>
                  <a:cubicBezTo>
                    <a:pt x="231140" y="1529588"/>
                    <a:pt x="234950" y="1533271"/>
                    <a:pt x="237998" y="1537208"/>
                  </a:cubicBezTo>
                  <a:cubicBezTo>
                    <a:pt x="241046" y="1541145"/>
                    <a:pt x="243713" y="1545717"/>
                    <a:pt x="245745" y="1550289"/>
                  </a:cubicBezTo>
                  <a:cubicBezTo>
                    <a:pt x="247777" y="1554861"/>
                    <a:pt x="249301" y="1559941"/>
                    <a:pt x="250190" y="1564894"/>
                  </a:cubicBezTo>
                  <a:cubicBezTo>
                    <a:pt x="251079" y="1569847"/>
                    <a:pt x="251333" y="1575054"/>
                    <a:pt x="250952" y="1580134"/>
                  </a:cubicBezTo>
                  <a:cubicBezTo>
                    <a:pt x="250571" y="1585214"/>
                    <a:pt x="251841" y="1593850"/>
                    <a:pt x="248158" y="1595120"/>
                  </a:cubicBezTo>
                  <a:cubicBezTo>
                    <a:pt x="236347" y="1599311"/>
                    <a:pt x="131191" y="1512189"/>
                    <a:pt x="126873" y="1492758"/>
                  </a:cubicBezTo>
                  <a:cubicBezTo>
                    <a:pt x="125603" y="1486789"/>
                    <a:pt x="130556" y="1483360"/>
                    <a:pt x="133223" y="1479042"/>
                  </a:cubicBezTo>
                  <a:cubicBezTo>
                    <a:pt x="135763" y="1474851"/>
                    <a:pt x="138938" y="1470660"/>
                    <a:pt x="142494" y="1467231"/>
                  </a:cubicBezTo>
                  <a:cubicBezTo>
                    <a:pt x="146050" y="1463675"/>
                    <a:pt x="150114" y="1460627"/>
                    <a:pt x="154432" y="1458087"/>
                  </a:cubicBezTo>
                  <a:cubicBezTo>
                    <a:pt x="158750" y="1455547"/>
                    <a:pt x="163449" y="1453515"/>
                    <a:pt x="168275" y="1451991"/>
                  </a:cubicBezTo>
                  <a:cubicBezTo>
                    <a:pt x="173101" y="1450594"/>
                    <a:pt x="178181" y="1449578"/>
                    <a:pt x="183134" y="1449324"/>
                  </a:cubicBezTo>
                  <a:cubicBezTo>
                    <a:pt x="188087" y="1449070"/>
                    <a:pt x="193294" y="1449451"/>
                    <a:pt x="198120" y="1450340"/>
                  </a:cubicBezTo>
                  <a:cubicBezTo>
                    <a:pt x="203073" y="1451229"/>
                    <a:pt x="207899" y="1452880"/>
                    <a:pt x="212471" y="1454912"/>
                  </a:cubicBezTo>
                  <a:cubicBezTo>
                    <a:pt x="217043" y="1457071"/>
                    <a:pt x="221361" y="1459738"/>
                    <a:pt x="225298" y="1462913"/>
                  </a:cubicBezTo>
                  <a:cubicBezTo>
                    <a:pt x="229235" y="1465961"/>
                    <a:pt x="232918" y="1469644"/>
                    <a:pt x="235966" y="1473581"/>
                  </a:cubicBezTo>
                  <a:cubicBezTo>
                    <a:pt x="239014" y="1477518"/>
                    <a:pt x="241554" y="1481963"/>
                    <a:pt x="243586" y="1486535"/>
                  </a:cubicBezTo>
                  <a:cubicBezTo>
                    <a:pt x="245618" y="1491107"/>
                    <a:pt x="247142" y="1496060"/>
                    <a:pt x="248031" y="1501013"/>
                  </a:cubicBezTo>
                  <a:cubicBezTo>
                    <a:pt x="248920" y="1505966"/>
                    <a:pt x="249174" y="1511046"/>
                    <a:pt x="248793" y="1515999"/>
                  </a:cubicBezTo>
                  <a:cubicBezTo>
                    <a:pt x="248412" y="1520952"/>
                    <a:pt x="248285" y="1524381"/>
                    <a:pt x="245999" y="1530858"/>
                  </a:cubicBezTo>
                  <a:cubicBezTo>
                    <a:pt x="240919" y="1544828"/>
                    <a:pt x="214630" y="1579880"/>
                    <a:pt x="210947" y="1593850"/>
                  </a:cubicBezTo>
                  <a:cubicBezTo>
                    <a:pt x="209296" y="1600200"/>
                    <a:pt x="211455" y="1603629"/>
                    <a:pt x="210820" y="1608455"/>
                  </a:cubicBezTo>
                  <a:cubicBezTo>
                    <a:pt x="210185" y="1613281"/>
                    <a:pt x="209042" y="1618107"/>
                    <a:pt x="207264" y="1622552"/>
                  </a:cubicBezTo>
                  <a:cubicBezTo>
                    <a:pt x="205486" y="1626997"/>
                    <a:pt x="203200" y="1631442"/>
                    <a:pt x="200406" y="1635379"/>
                  </a:cubicBezTo>
                  <a:cubicBezTo>
                    <a:pt x="197612" y="1639316"/>
                    <a:pt x="194310" y="1642999"/>
                    <a:pt x="190754" y="1646174"/>
                  </a:cubicBezTo>
                  <a:cubicBezTo>
                    <a:pt x="187071" y="1649349"/>
                    <a:pt x="183007" y="1652143"/>
                    <a:pt x="178689" y="1654429"/>
                  </a:cubicBezTo>
                  <a:cubicBezTo>
                    <a:pt x="174371" y="1656588"/>
                    <a:pt x="169799" y="1658366"/>
                    <a:pt x="165100" y="1659509"/>
                  </a:cubicBezTo>
                  <a:cubicBezTo>
                    <a:pt x="160401" y="1660652"/>
                    <a:pt x="155448" y="1661160"/>
                    <a:pt x="150622" y="1661160"/>
                  </a:cubicBezTo>
                  <a:cubicBezTo>
                    <a:pt x="145796" y="1661160"/>
                    <a:pt x="140843" y="1660398"/>
                    <a:pt x="136144" y="1659255"/>
                  </a:cubicBezTo>
                  <a:cubicBezTo>
                    <a:pt x="131445" y="1658112"/>
                    <a:pt x="126873" y="1656334"/>
                    <a:pt x="122682" y="1654048"/>
                  </a:cubicBezTo>
                  <a:cubicBezTo>
                    <a:pt x="118491" y="1651762"/>
                    <a:pt x="114300" y="1648968"/>
                    <a:pt x="110744" y="1645793"/>
                  </a:cubicBezTo>
                  <a:cubicBezTo>
                    <a:pt x="107188" y="1642618"/>
                    <a:pt x="103886" y="1638681"/>
                    <a:pt x="101092" y="1634744"/>
                  </a:cubicBezTo>
                  <a:cubicBezTo>
                    <a:pt x="98425" y="1630807"/>
                    <a:pt x="96012" y="1626362"/>
                    <a:pt x="94361" y="1621917"/>
                  </a:cubicBezTo>
                  <a:cubicBezTo>
                    <a:pt x="92710" y="1617345"/>
                    <a:pt x="88900" y="1613535"/>
                    <a:pt x="91059" y="1607693"/>
                  </a:cubicBezTo>
                  <a:cubicBezTo>
                    <a:pt x="98298" y="1588389"/>
                    <a:pt x="210439" y="1508125"/>
                    <a:pt x="220345" y="1513205"/>
                  </a:cubicBezTo>
                  <a:cubicBezTo>
                    <a:pt x="223393" y="1514729"/>
                    <a:pt x="220853" y="1522984"/>
                    <a:pt x="220218" y="1527810"/>
                  </a:cubicBezTo>
                  <a:cubicBezTo>
                    <a:pt x="219583" y="1532636"/>
                    <a:pt x="218440" y="1537462"/>
                    <a:pt x="216662" y="1542034"/>
                  </a:cubicBezTo>
                  <a:cubicBezTo>
                    <a:pt x="214884" y="1546606"/>
                    <a:pt x="212598" y="1551051"/>
                    <a:pt x="209804" y="1554988"/>
                  </a:cubicBezTo>
                  <a:cubicBezTo>
                    <a:pt x="207010" y="1558925"/>
                    <a:pt x="203708" y="1562735"/>
                    <a:pt x="200025" y="1565910"/>
                  </a:cubicBezTo>
                  <a:cubicBezTo>
                    <a:pt x="196342" y="1569085"/>
                    <a:pt x="192151" y="1571879"/>
                    <a:pt x="187833" y="1574165"/>
                  </a:cubicBezTo>
                  <a:cubicBezTo>
                    <a:pt x="183515" y="1576451"/>
                    <a:pt x="178816" y="1578229"/>
                    <a:pt x="174117" y="1579372"/>
                  </a:cubicBezTo>
                  <a:cubicBezTo>
                    <a:pt x="169418" y="1580515"/>
                    <a:pt x="164338" y="1581023"/>
                    <a:pt x="159512" y="1581023"/>
                  </a:cubicBezTo>
                  <a:cubicBezTo>
                    <a:pt x="154686" y="1581023"/>
                    <a:pt x="149733" y="1580261"/>
                    <a:pt x="145034" y="1579118"/>
                  </a:cubicBezTo>
                  <a:cubicBezTo>
                    <a:pt x="140335" y="1577975"/>
                    <a:pt x="135636" y="1576197"/>
                    <a:pt x="131318" y="1573911"/>
                  </a:cubicBezTo>
                  <a:cubicBezTo>
                    <a:pt x="127000" y="1571625"/>
                    <a:pt x="122936" y="1568831"/>
                    <a:pt x="119253" y="1565529"/>
                  </a:cubicBezTo>
                  <a:cubicBezTo>
                    <a:pt x="115697" y="1562354"/>
                    <a:pt x="112268" y="1558544"/>
                    <a:pt x="109601" y="1554480"/>
                  </a:cubicBezTo>
                  <a:cubicBezTo>
                    <a:pt x="106807" y="1550416"/>
                    <a:pt x="104521" y="1545971"/>
                    <a:pt x="102870" y="1541399"/>
                  </a:cubicBezTo>
                  <a:cubicBezTo>
                    <a:pt x="101219" y="1536827"/>
                    <a:pt x="97028" y="1529080"/>
                    <a:pt x="99441" y="1527175"/>
                  </a:cubicBezTo>
                  <a:cubicBezTo>
                    <a:pt x="106045" y="1521841"/>
                    <a:pt x="191897" y="1561084"/>
                    <a:pt x="200787" y="1575308"/>
                  </a:cubicBezTo>
                  <a:cubicBezTo>
                    <a:pt x="203962" y="1580388"/>
                    <a:pt x="201295" y="1585087"/>
                    <a:pt x="200660" y="1589913"/>
                  </a:cubicBezTo>
                  <a:cubicBezTo>
                    <a:pt x="200025" y="1594739"/>
                    <a:pt x="198882" y="1599565"/>
                    <a:pt x="197104" y="1604137"/>
                  </a:cubicBezTo>
                  <a:cubicBezTo>
                    <a:pt x="195326" y="1608582"/>
                    <a:pt x="193040" y="1613027"/>
                    <a:pt x="190246" y="1616964"/>
                  </a:cubicBezTo>
                  <a:cubicBezTo>
                    <a:pt x="187452" y="1620901"/>
                    <a:pt x="184150" y="1624584"/>
                    <a:pt x="180467" y="1627759"/>
                  </a:cubicBezTo>
                  <a:cubicBezTo>
                    <a:pt x="176784" y="1630934"/>
                    <a:pt x="172720" y="1633728"/>
                    <a:pt x="168402" y="1636014"/>
                  </a:cubicBezTo>
                  <a:cubicBezTo>
                    <a:pt x="164084" y="1638173"/>
                    <a:pt x="159512" y="1639951"/>
                    <a:pt x="154813" y="1641094"/>
                  </a:cubicBezTo>
                  <a:cubicBezTo>
                    <a:pt x="150114" y="1642237"/>
                    <a:pt x="145161" y="1642872"/>
                    <a:pt x="140335" y="1642872"/>
                  </a:cubicBezTo>
                  <a:cubicBezTo>
                    <a:pt x="135509" y="1642872"/>
                    <a:pt x="130556" y="1642110"/>
                    <a:pt x="125857" y="1640967"/>
                  </a:cubicBezTo>
                  <a:cubicBezTo>
                    <a:pt x="121158" y="1639824"/>
                    <a:pt x="116586" y="1638046"/>
                    <a:pt x="112268" y="1635760"/>
                  </a:cubicBezTo>
                  <a:cubicBezTo>
                    <a:pt x="107950" y="1633474"/>
                    <a:pt x="103759" y="1630553"/>
                    <a:pt x="100203" y="1627378"/>
                  </a:cubicBezTo>
                  <a:cubicBezTo>
                    <a:pt x="96647" y="1624203"/>
                    <a:pt x="93345" y="1620393"/>
                    <a:pt x="90678" y="1616456"/>
                  </a:cubicBezTo>
                  <a:cubicBezTo>
                    <a:pt x="88011" y="1612519"/>
                    <a:pt x="85598" y="1608074"/>
                    <a:pt x="83947" y="1603502"/>
                  </a:cubicBezTo>
                  <a:cubicBezTo>
                    <a:pt x="82296" y="1598930"/>
                    <a:pt x="81407" y="1595120"/>
                    <a:pt x="80518" y="1589278"/>
                  </a:cubicBezTo>
                  <a:cubicBezTo>
                    <a:pt x="79121" y="1580134"/>
                    <a:pt x="79248" y="1569085"/>
                    <a:pt x="77851" y="1553845"/>
                  </a:cubicBezTo>
                  <a:cubicBezTo>
                    <a:pt x="75311" y="1526159"/>
                    <a:pt x="63881" y="1456563"/>
                    <a:pt x="65405" y="1436751"/>
                  </a:cubicBezTo>
                  <a:cubicBezTo>
                    <a:pt x="65913" y="1429893"/>
                    <a:pt x="67183" y="1427353"/>
                    <a:pt x="68961" y="1423035"/>
                  </a:cubicBezTo>
                  <a:cubicBezTo>
                    <a:pt x="70612" y="1418717"/>
                    <a:pt x="73025" y="1414399"/>
                    <a:pt x="75692" y="1410589"/>
                  </a:cubicBezTo>
                  <a:cubicBezTo>
                    <a:pt x="78359" y="1406779"/>
                    <a:pt x="81534" y="1403096"/>
                    <a:pt x="85090" y="1400048"/>
                  </a:cubicBezTo>
                  <a:cubicBezTo>
                    <a:pt x="88646" y="1397000"/>
                    <a:pt x="92710" y="1394206"/>
                    <a:pt x="96901" y="1392047"/>
                  </a:cubicBezTo>
                  <a:cubicBezTo>
                    <a:pt x="101092" y="1389888"/>
                    <a:pt x="105537" y="1388237"/>
                    <a:pt x="110109" y="1387221"/>
                  </a:cubicBezTo>
                  <a:cubicBezTo>
                    <a:pt x="114681" y="1386078"/>
                    <a:pt x="119507" y="1385570"/>
                    <a:pt x="124206" y="1385570"/>
                  </a:cubicBezTo>
                  <a:cubicBezTo>
                    <a:pt x="128905" y="1385570"/>
                    <a:pt x="133731" y="1386332"/>
                    <a:pt x="138303" y="1387475"/>
                  </a:cubicBezTo>
                  <a:cubicBezTo>
                    <a:pt x="142875" y="1388618"/>
                    <a:pt x="147320" y="1390396"/>
                    <a:pt x="151384" y="1392555"/>
                  </a:cubicBezTo>
                  <a:cubicBezTo>
                    <a:pt x="155575" y="1394841"/>
                    <a:pt x="159512" y="1397635"/>
                    <a:pt x="163068" y="1400810"/>
                  </a:cubicBezTo>
                  <a:cubicBezTo>
                    <a:pt x="166497" y="1403985"/>
                    <a:pt x="169672" y="1407668"/>
                    <a:pt x="172339" y="1411478"/>
                  </a:cubicBezTo>
                  <a:cubicBezTo>
                    <a:pt x="175006" y="1415415"/>
                    <a:pt x="177165" y="1419606"/>
                    <a:pt x="178816" y="1424051"/>
                  </a:cubicBezTo>
                  <a:cubicBezTo>
                    <a:pt x="180467" y="1428369"/>
                    <a:pt x="181483" y="1433068"/>
                    <a:pt x="181991" y="1437767"/>
                  </a:cubicBezTo>
                  <a:cubicBezTo>
                    <a:pt x="182499" y="1442466"/>
                    <a:pt x="182880" y="1444879"/>
                    <a:pt x="181864" y="1451991"/>
                  </a:cubicBezTo>
                  <a:cubicBezTo>
                    <a:pt x="178689" y="1475105"/>
                    <a:pt x="150495" y="1574673"/>
                    <a:pt x="142113" y="1596009"/>
                  </a:cubicBezTo>
                  <a:cubicBezTo>
                    <a:pt x="139573" y="1602359"/>
                    <a:pt x="138430" y="1604264"/>
                    <a:pt x="135890" y="1607947"/>
                  </a:cubicBezTo>
                  <a:cubicBezTo>
                    <a:pt x="133350" y="1611630"/>
                    <a:pt x="130302" y="1614932"/>
                    <a:pt x="127000" y="1617853"/>
                  </a:cubicBezTo>
                  <a:cubicBezTo>
                    <a:pt x="123698" y="1620774"/>
                    <a:pt x="119888" y="1623441"/>
                    <a:pt x="115951" y="1625473"/>
                  </a:cubicBezTo>
                  <a:cubicBezTo>
                    <a:pt x="112014" y="1627505"/>
                    <a:pt x="107823" y="1629156"/>
                    <a:pt x="103505" y="1630172"/>
                  </a:cubicBezTo>
                  <a:cubicBezTo>
                    <a:pt x="99187" y="1631188"/>
                    <a:pt x="94615" y="1631823"/>
                    <a:pt x="90170" y="1631823"/>
                  </a:cubicBezTo>
                  <a:cubicBezTo>
                    <a:pt x="85725" y="1631823"/>
                    <a:pt x="81280" y="1631188"/>
                    <a:pt x="76962" y="1630172"/>
                  </a:cubicBezTo>
                  <a:cubicBezTo>
                    <a:pt x="72644" y="1629156"/>
                    <a:pt x="68326" y="1627505"/>
                    <a:pt x="64389" y="1625473"/>
                  </a:cubicBezTo>
                  <a:cubicBezTo>
                    <a:pt x="60452" y="1623441"/>
                    <a:pt x="56642" y="1620774"/>
                    <a:pt x="53340" y="1617853"/>
                  </a:cubicBezTo>
                  <a:cubicBezTo>
                    <a:pt x="50038" y="1614932"/>
                    <a:pt x="47117" y="1611503"/>
                    <a:pt x="44577" y="1607820"/>
                  </a:cubicBezTo>
                  <a:cubicBezTo>
                    <a:pt x="42037" y="1604137"/>
                    <a:pt x="39878" y="1600200"/>
                    <a:pt x="38354" y="1596009"/>
                  </a:cubicBezTo>
                  <a:cubicBezTo>
                    <a:pt x="36830" y="1591818"/>
                    <a:pt x="35687" y="1587373"/>
                    <a:pt x="35179" y="1582928"/>
                  </a:cubicBezTo>
                  <a:cubicBezTo>
                    <a:pt x="34671" y="1578483"/>
                    <a:pt x="34671" y="1573911"/>
                    <a:pt x="35179" y="1569593"/>
                  </a:cubicBezTo>
                  <a:cubicBezTo>
                    <a:pt x="35687" y="1565148"/>
                    <a:pt x="34544" y="1561465"/>
                    <a:pt x="38354" y="1556639"/>
                  </a:cubicBezTo>
                  <a:cubicBezTo>
                    <a:pt x="50673" y="1541018"/>
                    <a:pt x="156591" y="1488313"/>
                    <a:pt x="161163" y="1493012"/>
                  </a:cubicBezTo>
                  <a:cubicBezTo>
                    <a:pt x="162687" y="1494536"/>
                    <a:pt x="157353" y="1501394"/>
                    <a:pt x="154686" y="1505204"/>
                  </a:cubicBezTo>
                  <a:cubicBezTo>
                    <a:pt x="152146" y="1508887"/>
                    <a:pt x="148971" y="1512443"/>
                    <a:pt x="145542" y="1515491"/>
                  </a:cubicBezTo>
                  <a:cubicBezTo>
                    <a:pt x="142113" y="1518539"/>
                    <a:pt x="138303" y="1521206"/>
                    <a:pt x="134239" y="1523365"/>
                  </a:cubicBezTo>
                  <a:cubicBezTo>
                    <a:pt x="130175" y="1525524"/>
                    <a:pt x="125730" y="1527048"/>
                    <a:pt x="121285" y="1528191"/>
                  </a:cubicBezTo>
                  <a:cubicBezTo>
                    <a:pt x="116840" y="1529207"/>
                    <a:pt x="112141" y="1529842"/>
                    <a:pt x="107569" y="1529842"/>
                  </a:cubicBezTo>
                  <a:cubicBezTo>
                    <a:pt x="102997" y="1529842"/>
                    <a:pt x="98298" y="1529334"/>
                    <a:pt x="93853" y="1528191"/>
                  </a:cubicBezTo>
                  <a:cubicBezTo>
                    <a:pt x="89408" y="1527048"/>
                    <a:pt x="85090" y="1525397"/>
                    <a:pt x="81026" y="1523238"/>
                  </a:cubicBezTo>
                  <a:cubicBezTo>
                    <a:pt x="76962" y="1521079"/>
                    <a:pt x="73152" y="1518539"/>
                    <a:pt x="69723" y="1515491"/>
                  </a:cubicBezTo>
                  <a:cubicBezTo>
                    <a:pt x="66294" y="1512443"/>
                    <a:pt x="63246" y="1508887"/>
                    <a:pt x="60579" y="1505077"/>
                  </a:cubicBezTo>
                  <a:cubicBezTo>
                    <a:pt x="58039" y="1501267"/>
                    <a:pt x="55753" y="1497203"/>
                    <a:pt x="54102" y="1492885"/>
                  </a:cubicBezTo>
                  <a:cubicBezTo>
                    <a:pt x="52451" y="1488694"/>
                    <a:pt x="51308" y="1484122"/>
                    <a:pt x="50800" y="1479550"/>
                  </a:cubicBezTo>
                  <a:cubicBezTo>
                    <a:pt x="50292" y="1474978"/>
                    <a:pt x="50292" y="1470279"/>
                    <a:pt x="50800" y="1465707"/>
                  </a:cubicBezTo>
                  <a:cubicBezTo>
                    <a:pt x="51308" y="1461135"/>
                    <a:pt x="51181" y="1452880"/>
                    <a:pt x="54229" y="1452245"/>
                  </a:cubicBezTo>
                  <a:cubicBezTo>
                    <a:pt x="63881" y="1450213"/>
                    <a:pt x="139319" y="1542669"/>
                    <a:pt x="141097" y="1561084"/>
                  </a:cubicBezTo>
                  <a:cubicBezTo>
                    <a:pt x="141605" y="1566799"/>
                    <a:pt x="137287" y="1569466"/>
                    <a:pt x="134747" y="1573149"/>
                  </a:cubicBezTo>
                  <a:cubicBezTo>
                    <a:pt x="132207" y="1576832"/>
                    <a:pt x="129159" y="1580388"/>
                    <a:pt x="125730" y="1583309"/>
                  </a:cubicBezTo>
                  <a:cubicBezTo>
                    <a:pt x="122301" y="1586357"/>
                    <a:pt x="118491" y="1588897"/>
                    <a:pt x="114427" y="1591056"/>
                  </a:cubicBezTo>
                  <a:cubicBezTo>
                    <a:pt x="110490" y="1593088"/>
                    <a:pt x="106045" y="1594866"/>
                    <a:pt x="101727" y="1595882"/>
                  </a:cubicBezTo>
                  <a:cubicBezTo>
                    <a:pt x="97282" y="1597025"/>
                    <a:pt x="92710" y="1597533"/>
                    <a:pt x="88138" y="1597533"/>
                  </a:cubicBezTo>
                  <a:cubicBezTo>
                    <a:pt x="83566" y="1597533"/>
                    <a:pt x="78994" y="1597025"/>
                    <a:pt x="74549" y="1595882"/>
                  </a:cubicBezTo>
                  <a:cubicBezTo>
                    <a:pt x="70231" y="1594866"/>
                    <a:pt x="65786" y="1593088"/>
                    <a:pt x="61849" y="1591056"/>
                  </a:cubicBezTo>
                  <a:cubicBezTo>
                    <a:pt x="57912" y="1588897"/>
                    <a:pt x="54102" y="1586357"/>
                    <a:pt x="50673" y="1583309"/>
                  </a:cubicBezTo>
                  <a:cubicBezTo>
                    <a:pt x="47244" y="1580261"/>
                    <a:pt x="44069" y="1576705"/>
                    <a:pt x="41529" y="1573022"/>
                  </a:cubicBezTo>
                  <a:cubicBezTo>
                    <a:pt x="38989" y="1569339"/>
                    <a:pt x="36830" y="1565148"/>
                    <a:pt x="35179" y="1560957"/>
                  </a:cubicBezTo>
                  <a:cubicBezTo>
                    <a:pt x="33655" y="1556766"/>
                    <a:pt x="32512" y="1552194"/>
                    <a:pt x="32004" y="1547749"/>
                  </a:cubicBezTo>
                  <a:cubicBezTo>
                    <a:pt x="31496" y="1543304"/>
                    <a:pt x="31496" y="1538478"/>
                    <a:pt x="32004" y="1534033"/>
                  </a:cubicBezTo>
                  <a:cubicBezTo>
                    <a:pt x="32512" y="1529588"/>
                    <a:pt x="32385" y="1525270"/>
                    <a:pt x="35306" y="1520825"/>
                  </a:cubicBezTo>
                  <a:cubicBezTo>
                    <a:pt x="40132" y="1513459"/>
                    <a:pt x="54991" y="1511554"/>
                    <a:pt x="64389" y="1498219"/>
                  </a:cubicBezTo>
                  <a:cubicBezTo>
                    <a:pt x="86106" y="1467485"/>
                    <a:pt x="113157" y="1338961"/>
                    <a:pt x="125222" y="1313815"/>
                  </a:cubicBezTo>
                  <a:cubicBezTo>
                    <a:pt x="128524" y="1306830"/>
                    <a:pt x="130175" y="1305052"/>
                    <a:pt x="133350" y="1301242"/>
                  </a:cubicBezTo>
                  <a:cubicBezTo>
                    <a:pt x="136525" y="1297432"/>
                    <a:pt x="140335" y="1293876"/>
                    <a:pt x="144272" y="1290955"/>
                  </a:cubicBezTo>
                  <a:cubicBezTo>
                    <a:pt x="148209" y="1288034"/>
                    <a:pt x="152654" y="1285494"/>
                    <a:pt x="157226" y="1283589"/>
                  </a:cubicBezTo>
                  <a:cubicBezTo>
                    <a:pt x="161798" y="1281684"/>
                    <a:pt x="166751" y="1280287"/>
                    <a:pt x="171704" y="1279525"/>
                  </a:cubicBezTo>
                  <a:cubicBezTo>
                    <a:pt x="176657" y="1278763"/>
                    <a:pt x="181737" y="1278636"/>
                    <a:pt x="186690" y="1279017"/>
                  </a:cubicBezTo>
                  <a:cubicBezTo>
                    <a:pt x="191643" y="1279398"/>
                    <a:pt x="196723" y="1280541"/>
                    <a:pt x="201422" y="1282192"/>
                  </a:cubicBezTo>
                  <a:cubicBezTo>
                    <a:pt x="206121" y="1283843"/>
                    <a:pt x="210693" y="1286002"/>
                    <a:pt x="214884" y="1288669"/>
                  </a:cubicBezTo>
                  <a:cubicBezTo>
                    <a:pt x="219075" y="1291336"/>
                    <a:pt x="222885" y="1294765"/>
                    <a:pt x="226314" y="1298321"/>
                  </a:cubicBezTo>
                  <a:cubicBezTo>
                    <a:pt x="229743" y="1302004"/>
                    <a:pt x="232918" y="1306068"/>
                    <a:pt x="235331" y="1310386"/>
                  </a:cubicBezTo>
                  <a:cubicBezTo>
                    <a:pt x="237744" y="1314704"/>
                    <a:pt x="239776" y="1319403"/>
                    <a:pt x="241046" y="1324229"/>
                  </a:cubicBezTo>
                  <a:cubicBezTo>
                    <a:pt x="242443" y="1329055"/>
                    <a:pt x="243205" y="1334135"/>
                    <a:pt x="243332" y="1339088"/>
                  </a:cubicBezTo>
                  <a:cubicBezTo>
                    <a:pt x="243459" y="1344041"/>
                    <a:pt x="242951" y="1349121"/>
                    <a:pt x="241935" y="1353947"/>
                  </a:cubicBezTo>
                  <a:cubicBezTo>
                    <a:pt x="240919" y="1358773"/>
                    <a:pt x="240284" y="1363345"/>
                    <a:pt x="237109" y="1368171"/>
                  </a:cubicBezTo>
                  <a:cubicBezTo>
                    <a:pt x="232537" y="1375156"/>
                    <a:pt x="226187" y="1382649"/>
                    <a:pt x="213868" y="1389253"/>
                  </a:cubicBezTo>
                  <a:cubicBezTo>
                    <a:pt x="186563" y="1403731"/>
                    <a:pt x="71882" y="1434084"/>
                    <a:pt x="64897" y="1425956"/>
                  </a:cubicBezTo>
                  <a:cubicBezTo>
                    <a:pt x="62738" y="1423416"/>
                    <a:pt x="68072" y="1416939"/>
                    <a:pt x="70358" y="1412875"/>
                  </a:cubicBezTo>
                  <a:cubicBezTo>
                    <a:pt x="72644" y="1408811"/>
                    <a:pt x="75565" y="1404874"/>
                    <a:pt x="78867" y="1401445"/>
                  </a:cubicBezTo>
                  <a:cubicBezTo>
                    <a:pt x="82042" y="1398016"/>
                    <a:pt x="85852" y="1394968"/>
                    <a:pt x="89789" y="1392428"/>
                  </a:cubicBezTo>
                  <a:cubicBezTo>
                    <a:pt x="93726" y="1389888"/>
                    <a:pt x="98044" y="1387856"/>
                    <a:pt x="102489" y="1386332"/>
                  </a:cubicBezTo>
                  <a:cubicBezTo>
                    <a:pt x="106934" y="1384808"/>
                    <a:pt x="111760" y="1383792"/>
                    <a:pt x="116459" y="1383411"/>
                  </a:cubicBezTo>
                  <a:cubicBezTo>
                    <a:pt x="121158" y="1383030"/>
                    <a:pt x="125984" y="1383030"/>
                    <a:pt x="130556" y="1383792"/>
                  </a:cubicBezTo>
                  <a:cubicBezTo>
                    <a:pt x="135255" y="1384554"/>
                    <a:pt x="139954" y="1385951"/>
                    <a:pt x="144272" y="1387729"/>
                  </a:cubicBezTo>
                  <a:cubicBezTo>
                    <a:pt x="148590" y="1389507"/>
                    <a:pt x="152781" y="1391920"/>
                    <a:pt x="156591" y="1394714"/>
                  </a:cubicBezTo>
                  <a:cubicBezTo>
                    <a:pt x="160401" y="1397508"/>
                    <a:pt x="163830" y="1400810"/>
                    <a:pt x="166878" y="1404493"/>
                  </a:cubicBezTo>
                  <a:cubicBezTo>
                    <a:pt x="169799" y="1408049"/>
                    <a:pt x="172466" y="1412240"/>
                    <a:pt x="174498" y="1416431"/>
                  </a:cubicBezTo>
                  <a:cubicBezTo>
                    <a:pt x="176530" y="1420622"/>
                    <a:pt x="178054" y="1425194"/>
                    <a:pt x="179070" y="1429766"/>
                  </a:cubicBezTo>
                  <a:cubicBezTo>
                    <a:pt x="180086" y="1434338"/>
                    <a:pt x="180467" y="1439291"/>
                    <a:pt x="180340" y="1443990"/>
                  </a:cubicBezTo>
                  <a:cubicBezTo>
                    <a:pt x="180213" y="1448689"/>
                    <a:pt x="180848" y="1457325"/>
                    <a:pt x="178181" y="1457960"/>
                  </a:cubicBezTo>
                  <a:cubicBezTo>
                    <a:pt x="169164" y="1459992"/>
                    <a:pt x="85852" y="1343406"/>
                    <a:pt x="83566" y="1321562"/>
                  </a:cubicBezTo>
                  <a:cubicBezTo>
                    <a:pt x="82931" y="1315085"/>
                    <a:pt x="86868" y="1312418"/>
                    <a:pt x="89154" y="1308354"/>
                  </a:cubicBezTo>
                  <a:cubicBezTo>
                    <a:pt x="91567" y="1304163"/>
                    <a:pt x="94361" y="1300226"/>
                    <a:pt x="97663" y="1296797"/>
                  </a:cubicBezTo>
                  <a:cubicBezTo>
                    <a:pt x="100965" y="1293368"/>
                    <a:pt x="104775" y="1290193"/>
                    <a:pt x="108839" y="1287653"/>
                  </a:cubicBezTo>
                  <a:cubicBezTo>
                    <a:pt x="112776" y="1285113"/>
                    <a:pt x="117221" y="1282954"/>
                    <a:pt x="121666" y="1281430"/>
                  </a:cubicBezTo>
                  <a:cubicBezTo>
                    <a:pt x="126111" y="1279906"/>
                    <a:pt x="131064" y="1278763"/>
                    <a:pt x="135763" y="1278382"/>
                  </a:cubicBezTo>
                  <a:cubicBezTo>
                    <a:pt x="140462" y="1278001"/>
                    <a:pt x="145415" y="1278128"/>
                    <a:pt x="150114" y="1278890"/>
                  </a:cubicBezTo>
                  <a:cubicBezTo>
                    <a:pt x="154813" y="1279652"/>
                    <a:pt x="159512" y="1281049"/>
                    <a:pt x="163957" y="1282827"/>
                  </a:cubicBezTo>
                  <a:cubicBezTo>
                    <a:pt x="168402" y="1284732"/>
                    <a:pt x="172720" y="1287145"/>
                    <a:pt x="176530" y="1289939"/>
                  </a:cubicBezTo>
                  <a:cubicBezTo>
                    <a:pt x="180340" y="1292733"/>
                    <a:pt x="183896" y="1296162"/>
                    <a:pt x="186944" y="1299845"/>
                  </a:cubicBezTo>
                  <a:cubicBezTo>
                    <a:pt x="189992" y="1303528"/>
                    <a:pt x="192659" y="1307592"/>
                    <a:pt x="194691" y="1311910"/>
                  </a:cubicBezTo>
                  <a:cubicBezTo>
                    <a:pt x="196723" y="1316228"/>
                    <a:pt x="198247" y="1320800"/>
                    <a:pt x="199263" y="1325499"/>
                  </a:cubicBezTo>
                  <a:cubicBezTo>
                    <a:pt x="200279" y="1330198"/>
                    <a:pt x="200660" y="1335151"/>
                    <a:pt x="200533" y="1339850"/>
                  </a:cubicBezTo>
                  <a:cubicBezTo>
                    <a:pt x="200406" y="1344549"/>
                    <a:pt x="200533" y="1347470"/>
                    <a:pt x="198374" y="1353947"/>
                  </a:cubicBezTo>
                  <a:cubicBezTo>
                    <a:pt x="192786" y="1371346"/>
                    <a:pt x="159004" y="1429258"/>
                    <a:pt x="151511" y="1445260"/>
                  </a:cubicBezTo>
                  <a:cubicBezTo>
                    <a:pt x="148971" y="1450848"/>
                    <a:pt x="148717" y="1453134"/>
                    <a:pt x="146685" y="1456690"/>
                  </a:cubicBezTo>
                  <a:cubicBezTo>
                    <a:pt x="144653" y="1460246"/>
                    <a:pt x="141986" y="1463675"/>
                    <a:pt x="139192" y="1466596"/>
                  </a:cubicBezTo>
                  <a:cubicBezTo>
                    <a:pt x="136271" y="1469517"/>
                    <a:pt x="132969" y="1472311"/>
                    <a:pt x="129540" y="1474470"/>
                  </a:cubicBezTo>
                  <a:cubicBezTo>
                    <a:pt x="126111" y="1476629"/>
                    <a:pt x="122301" y="1478534"/>
                    <a:pt x="118364" y="1479804"/>
                  </a:cubicBezTo>
                  <a:cubicBezTo>
                    <a:pt x="114427" y="1481074"/>
                    <a:pt x="110109" y="1481963"/>
                    <a:pt x="106045" y="1482344"/>
                  </a:cubicBezTo>
                  <a:cubicBezTo>
                    <a:pt x="101981" y="1482725"/>
                    <a:pt x="97790" y="1482471"/>
                    <a:pt x="93726" y="1481836"/>
                  </a:cubicBezTo>
                  <a:cubicBezTo>
                    <a:pt x="89662" y="1481201"/>
                    <a:pt x="85471" y="1480058"/>
                    <a:pt x="81661" y="1478407"/>
                  </a:cubicBezTo>
                  <a:cubicBezTo>
                    <a:pt x="77851" y="1476756"/>
                    <a:pt x="74168" y="1474724"/>
                    <a:pt x="70866" y="1472184"/>
                  </a:cubicBezTo>
                  <a:cubicBezTo>
                    <a:pt x="67564" y="1469771"/>
                    <a:pt x="64516" y="1466723"/>
                    <a:pt x="61976" y="1463548"/>
                  </a:cubicBezTo>
                  <a:cubicBezTo>
                    <a:pt x="59309" y="1460373"/>
                    <a:pt x="57023" y="1456690"/>
                    <a:pt x="55245" y="1453007"/>
                  </a:cubicBezTo>
                  <a:cubicBezTo>
                    <a:pt x="53467" y="1449324"/>
                    <a:pt x="52197" y="1445260"/>
                    <a:pt x="51308" y="1441196"/>
                  </a:cubicBezTo>
                  <a:cubicBezTo>
                    <a:pt x="50419" y="1437132"/>
                    <a:pt x="50165" y="1432941"/>
                    <a:pt x="50292" y="1428750"/>
                  </a:cubicBezTo>
                  <a:cubicBezTo>
                    <a:pt x="50419" y="1424686"/>
                    <a:pt x="50673" y="1422654"/>
                    <a:pt x="52324" y="1416431"/>
                  </a:cubicBezTo>
                  <a:cubicBezTo>
                    <a:pt x="57785" y="1394968"/>
                    <a:pt x="71247" y="1308481"/>
                    <a:pt x="101600" y="1275842"/>
                  </a:cubicBezTo>
                  <a:cubicBezTo>
                    <a:pt x="130683" y="1244600"/>
                    <a:pt x="222123" y="1215898"/>
                    <a:pt x="227076" y="1221105"/>
                  </a:cubicBezTo>
                  <a:cubicBezTo>
                    <a:pt x="228600" y="1222629"/>
                    <a:pt x="224028" y="1228471"/>
                    <a:pt x="221869" y="1231773"/>
                  </a:cubicBezTo>
                  <a:cubicBezTo>
                    <a:pt x="219710" y="1235075"/>
                    <a:pt x="217170" y="1238250"/>
                    <a:pt x="214376" y="1241044"/>
                  </a:cubicBezTo>
                  <a:cubicBezTo>
                    <a:pt x="211582" y="1243711"/>
                    <a:pt x="208280" y="1246251"/>
                    <a:pt x="204851" y="1248156"/>
                  </a:cubicBezTo>
                  <a:cubicBezTo>
                    <a:pt x="201422" y="1250061"/>
                    <a:pt x="197739" y="1251585"/>
                    <a:pt x="193929" y="1252728"/>
                  </a:cubicBezTo>
                  <a:cubicBezTo>
                    <a:pt x="190119" y="1253744"/>
                    <a:pt x="186182" y="1254506"/>
                    <a:pt x="182245" y="1254633"/>
                  </a:cubicBezTo>
                  <a:cubicBezTo>
                    <a:pt x="178308" y="1254760"/>
                    <a:pt x="174244" y="1254379"/>
                    <a:pt x="170434" y="1253617"/>
                  </a:cubicBezTo>
                  <a:cubicBezTo>
                    <a:pt x="166624" y="1252855"/>
                    <a:pt x="162687" y="1251458"/>
                    <a:pt x="159131" y="1249807"/>
                  </a:cubicBezTo>
                  <a:cubicBezTo>
                    <a:pt x="155575" y="1248156"/>
                    <a:pt x="152146" y="1245997"/>
                    <a:pt x="149098" y="1243457"/>
                  </a:cubicBezTo>
                  <a:cubicBezTo>
                    <a:pt x="146050" y="1241044"/>
                    <a:pt x="143256" y="1238123"/>
                    <a:pt x="140970" y="1234948"/>
                  </a:cubicBezTo>
                  <a:cubicBezTo>
                    <a:pt x="138557" y="1231773"/>
                    <a:pt x="136525" y="1228217"/>
                    <a:pt x="135001" y="1224661"/>
                  </a:cubicBezTo>
                  <a:cubicBezTo>
                    <a:pt x="133477" y="1220978"/>
                    <a:pt x="132334" y="1217168"/>
                    <a:pt x="131699" y="1213231"/>
                  </a:cubicBezTo>
                  <a:cubicBezTo>
                    <a:pt x="131064" y="1209294"/>
                    <a:pt x="130937" y="1205230"/>
                    <a:pt x="131318" y="1201293"/>
                  </a:cubicBezTo>
                  <a:cubicBezTo>
                    <a:pt x="131699" y="1197356"/>
                    <a:pt x="132588" y="1189736"/>
                    <a:pt x="133604" y="1189736"/>
                  </a:cubicBezTo>
                  <a:cubicBezTo>
                    <a:pt x="138049" y="1189863"/>
                    <a:pt x="166370" y="1394841"/>
                    <a:pt x="161671" y="1423670"/>
                  </a:cubicBezTo>
                  <a:cubicBezTo>
                    <a:pt x="160528" y="1430655"/>
                    <a:pt x="158242" y="1432179"/>
                    <a:pt x="155829" y="1435989"/>
                  </a:cubicBezTo>
                  <a:cubicBezTo>
                    <a:pt x="153416" y="1439799"/>
                    <a:pt x="150495" y="1443355"/>
                    <a:pt x="147193" y="1446530"/>
                  </a:cubicBezTo>
                  <a:cubicBezTo>
                    <a:pt x="143891" y="1449578"/>
                    <a:pt x="140208" y="1452372"/>
                    <a:pt x="136271" y="1454658"/>
                  </a:cubicBezTo>
                  <a:cubicBezTo>
                    <a:pt x="132334" y="1456944"/>
                    <a:pt x="128016" y="1458722"/>
                    <a:pt x="123698" y="1459992"/>
                  </a:cubicBezTo>
                  <a:cubicBezTo>
                    <a:pt x="119380" y="1461262"/>
                    <a:pt x="114808" y="1462024"/>
                    <a:pt x="110363" y="1462151"/>
                  </a:cubicBezTo>
                  <a:cubicBezTo>
                    <a:pt x="105918" y="1462278"/>
                    <a:pt x="101219" y="1461897"/>
                    <a:pt x="96774" y="1461008"/>
                  </a:cubicBezTo>
                  <a:cubicBezTo>
                    <a:pt x="92329" y="1460119"/>
                    <a:pt x="87884" y="1458595"/>
                    <a:pt x="83820" y="1456690"/>
                  </a:cubicBezTo>
                  <a:cubicBezTo>
                    <a:pt x="79756" y="1454785"/>
                    <a:pt x="75819" y="1452245"/>
                    <a:pt x="72263" y="1449324"/>
                  </a:cubicBezTo>
                  <a:cubicBezTo>
                    <a:pt x="68834" y="1446530"/>
                    <a:pt x="65532" y="1443101"/>
                    <a:pt x="62865" y="1439545"/>
                  </a:cubicBezTo>
                  <a:cubicBezTo>
                    <a:pt x="60198" y="1435989"/>
                    <a:pt x="57912" y="1431925"/>
                    <a:pt x="56134" y="1427734"/>
                  </a:cubicBezTo>
                  <a:cubicBezTo>
                    <a:pt x="54356" y="1423543"/>
                    <a:pt x="53086" y="1418971"/>
                    <a:pt x="52324" y="1414526"/>
                  </a:cubicBezTo>
                  <a:cubicBezTo>
                    <a:pt x="51562" y="1410081"/>
                    <a:pt x="51435" y="1405382"/>
                    <a:pt x="51816" y="1400937"/>
                  </a:cubicBezTo>
                  <a:cubicBezTo>
                    <a:pt x="52197" y="1396492"/>
                    <a:pt x="52578" y="1393698"/>
                    <a:pt x="54610" y="1387602"/>
                  </a:cubicBezTo>
                  <a:cubicBezTo>
                    <a:pt x="59563" y="1372997"/>
                    <a:pt x="77216" y="1345184"/>
                    <a:pt x="89027" y="1315847"/>
                  </a:cubicBezTo>
                  <a:cubicBezTo>
                    <a:pt x="106553" y="1272159"/>
                    <a:pt x="132969" y="1171194"/>
                    <a:pt x="143637" y="1148334"/>
                  </a:cubicBezTo>
                  <a:cubicBezTo>
                    <a:pt x="146558" y="1141984"/>
                    <a:pt x="147955" y="1140333"/>
                    <a:pt x="150749" y="1136904"/>
                  </a:cubicBezTo>
                  <a:cubicBezTo>
                    <a:pt x="153543" y="1133475"/>
                    <a:pt x="156845" y="1130300"/>
                    <a:pt x="160401" y="1127633"/>
                  </a:cubicBezTo>
                  <a:cubicBezTo>
                    <a:pt x="163957" y="1124966"/>
                    <a:pt x="167894" y="1122680"/>
                    <a:pt x="171958" y="1120902"/>
                  </a:cubicBezTo>
                  <a:cubicBezTo>
                    <a:pt x="176022" y="1119124"/>
                    <a:pt x="180467" y="1117981"/>
                    <a:pt x="184785" y="1117219"/>
                  </a:cubicBezTo>
                  <a:cubicBezTo>
                    <a:pt x="189103" y="1116457"/>
                    <a:pt x="193675" y="1116203"/>
                    <a:pt x="198120" y="1116584"/>
                  </a:cubicBezTo>
                  <a:cubicBezTo>
                    <a:pt x="202565" y="1116965"/>
                    <a:pt x="207010" y="1117854"/>
                    <a:pt x="211201" y="1119251"/>
                  </a:cubicBezTo>
                  <a:cubicBezTo>
                    <a:pt x="215392" y="1120648"/>
                    <a:pt x="219583" y="1122553"/>
                    <a:pt x="223393" y="1124966"/>
                  </a:cubicBezTo>
                  <a:cubicBezTo>
                    <a:pt x="227076" y="1127252"/>
                    <a:pt x="230632" y="1130173"/>
                    <a:pt x="233680" y="1133348"/>
                  </a:cubicBezTo>
                  <a:cubicBezTo>
                    <a:pt x="236728" y="1136523"/>
                    <a:pt x="239522" y="1140206"/>
                    <a:pt x="241808" y="1144016"/>
                  </a:cubicBezTo>
                  <a:cubicBezTo>
                    <a:pt x="244094" y="1147826"/>
                    <a:pt x="245872" y="1152017"/>
                    <a:pt x="247142" y="1156335"/>
                  </a:cubicBezTo>
                  <a:cubicBezTo>
                    <a:pt x="248412" y="1160526"/>
                    <a:pt x="249174" y="1165098"/>
                    <a:pt x="249301" y="1169543"/>
                  </a:cubicBezTo>
                  <a:cubicBezTo>
                    <a:pt x="249428" y="1173988"/>
                    <a:pt x="249174" y="1178560"/>
                    <a:pt x="248285" y="1182878"/>
                  </a:cubicBezTo>
                  <a:cubicBezTo>
                    <a:pt x="247396" y="1187196"/>
                    <a:pt x="247396" y="1189736"/>
                    <a:pt x="244094" y="1195578"/>
                  </a:cubicBezTo>
                  <a:cubicBezTo>
                    <a:pt x="233426" y="1214755"/>
                    <a:pt x="153416" y="1287145"/>
                    <a:pt x="152146" y="1304925"/>
                  </a:cubicBezTo>
                  <a:cubicBezTo>
                    <a:pt x="151765" y="1310259"/>
                    <a:pt x="157226" y="1312037"/>
                    <a:pt x="159004" y="1315847"/>
                  </a:cubicBezTo>
                  <a:cubicBezTo>
                    <a:pt x="160782" y="1319784"/>
                    <a:pt x="162179" y="1323975"/>
                    <a:pt x="162941" y="1328166"/>
                  </a:cubicBezTo>
                  <a:cubicBezTo>
                    <a:pt x="163703" y="1332357"/>
                    <a:pt x="164084" y="1336802"/>
                    <a:pt x="163830" y="1341120"/>
                  </a:cubicBezTo>
                  <a:cubicBezTo>
                    <a:pt x="163576" y="1345438"/>
                    <a:pt x="162814" y="1349756"/>
                    <a:pt x="161544" y="1353820"/>
                  </a:cubicBezTo>
                  <a:cubicBezTo>
                    <a:pt x="160274" y="1357884"/>
                    <a:pt x="158496" y="1361948"/>
                    <a:pt x="156337" y="1365631"/>
                  </a:cubicBezTo>
                  <a:cubicBezTo>
                    <a:pt x="154178" y="1369314"/>
                    <a:pt x="151511" y="1372870"/>
                    <a:pt x="148463" y="1375918"/>
                  </a:cubicBezTo>
                  <a:cubicBezTo>
                    <a:pt x="145542" y="1378966"/>
                    <a:pt x="142113" y="1381760"/>
                    <a:pt x="138430" y="1384046"/>
                  </a:cubicBezTo>
                  <a:cubicBezTo>
                    <a:pt x="134747" y="1386332"/>
                    <a:pt x="130683" y="1388110"/>
                    <a:pt x="126619" y="1389380"/>
                  </a:cubicBezTo>
                  <a:cubicBezTo>
                    <a:pt x="122555" y="1390650"/>
                    <a:pt x="118237" y="1391539"/>
                    <a:pt x="113919" y="1391793"/>
                  </a:cubicBezTo>
                  <a:cubicBezTo>
                    <a:pt x="109601" y="1392047"/>
                    <a:pt x="105156" y="1391920"/>
                    <a:pt x="100965" y="1391158"/>
                  </a:cubicBezTo>
                  <a:cubicBezTo>
                    <a:pt x="96774" y="1390396"/>
                    <a:pt x="92583" y="1389126"/>
                    <a:pt x="88646" y="1387475"/>
                  </a:cubicBezTo>
                  <a:cubicBezTo>
                    <a:pt x="84709" y="1385697"/>
                    <a:pt x="80899" y="1383538"/>
                    <a:pt x="77470" y="1380871"/>
                  </a:cubicBezTo>
                  <a:cubicBezTo>
                    <a:pt x="74041" y="1378204"/>
                    <a:pt x="70104" y="1377315"/>
                    <a:pt x="68326" y="1371727"/>
                  </a:cubicBezTo>
                  <a:cubicBezTo>
                    <a:pt x="62230" y="1352296"/>
                    <a:pt x="70358" y="1246505"/>
                    <a:pt x="96393" y="1220343"/>
                  </a:cubicBezTo>
                  <a:cubicBezTo>
                    <a:pt x="116459" y="1200150"/>
                    <a:pt x="180848" y="1196848"/>
                    <a:pt x="186309" y="1203071"/>
                  </a:cubicBezTo>
                  <a:cubicBezTo>
                    <a:pt x="188341" y="1205357"/>
                    <a:pt x="184023" y="1211199"/>
                    <a:pt x="182245" y="1215009"/>
                  </a:cubicBezTo>
                  <a:cubicBezTo>
                    <a:pt x="180467" y="1218819"/>
                    <a:pt x="178181" y="1222502"/>
                    <a:pt x="175514" y="1225677"/>
                  </a:cubicBezTo>
                  <a:cubicBezTo>
                    <a:pt x="172847" y="1228979"/>
                    <a:pt x="169672" y="1231900"/>
                    <a:pt x="166370" y="1234440"/>
                  </a:cubicBezTo>
                  <a:cubicBezTo>
                    <a:pt x="163068" y="1236980"/>
                    <a:pt x="159258" y="1239139"/>
                    <a:pt x="155448" y="1240790"/>
                  </a:cubicBezTo>
                  <a:cubicBezTo>
                    <a:pt x="151638" y="1242441"/>
                    <a:pt x="147447" y="1243584"/>
                    <a:pt x="143383" y="1244219"/>
                  </a:cubicBezTo>
                  <a:cubicBezTo>
                    <a:pt x="139319" y="1244854"/>
                    <a:pt x="135001" y="1245108"/>
                    <a:pt x="130810" y="1244727"/>
                  </a:cubicBezTo>
                  <a:cubicBezTo>
                    <a:pt x="126619" y="1244346"/>
                    <a:pt x="122301" y="1243457"/>
                    <a:pt x="118364" y="1242187"/>
                  </a:cubicBezTo>
                  <a:cubicBezTo>
                    <a:pt x="114427" y="1240917"/>
                    <a:pt x="110490" y="1239012"/>
                    <a:pt x="106934" y="1236853"/>
                  </a:cubicBezTo>
                  <a:cubicBezTo>
                    <a:pt x="103378" y="1234567"/>
                    <a:pt x="100076" y="1231900"/>
                    <a:pt x="97155" y="1228852"/>
                  </a:cubicBezTo>
                  <a:cubicBezTo>
                    <a:pt x="94234" y="1225804"/>
                    <a:pt x="91694" y="1222375"/>
                    <a:pt x="89662" y="1218819"/>
                  </a:cubicBezTo>
                  <a:cubicBezTo>
                    <a:pt x="87630" y="1215136"/>
                    <a:pt x="85852" y="1211199"/>
                    <a:pt x="84709" y="1207135"/>
                  </a:cubicBezTo>
                  <a:cubicBezTo>
                    <a:pt x="83566" y="1203071"/>
                    <a:pt x="82804" y="1198880"/>
                    <a:pt x="82677" y="1194689"/>
                  </a:cubicBezTo>
                  <a:cubicBezTo>
                    <a:pt x="82550" y="1190498"/>
                    <a:pt x="82169" y="1182370"/>
                    <a:pt x="83693" y="1182116"/>
                  </a:cubicBezTo>
                  <a:cubicBezTo>
                    <a:pt x="89281" y="1181227"/>
                    <a:pt x="147574" y="1313307"/>
                    <a:pt x="148463" y="1336675"/>
                  </a:cubicBezTo>
                  <a:cubicBezTo>
                    <a:pt x="148717" y="1343406"/>
                    <a:pt x="146177" y="1345692"/>
                    <a:pt x="144145" y="1349883"/>
                  </a:cubicBezTo>
                  <a:cubicBezTo>
                    <a:pt x="142240" y="1354074"/>
                    <a:pt x="139573" y="1358011"/>
                    <a:pt x="136652" y="1361567"/>
                  </a:cubicBezTo>
                  <a:cubicBezTo>
                    <a:pt x="133731" y="1365123"/>
                    <a:pt x="130302" y="1368425"/>
                    <a:pt x="126619" y="1371219"/>
                  </a:cubicBezTo>
                  <a:cubicBezTo>
                    <a:pt x="122936" y="1374013"/>
                    <a:pt x="118745" y="1376426"/>
                    <a:pt x="114554" y="1378204"/>
                  </a:cubicBezTo>
                  <a:cubicBezTo>
                    <a:pt x="110363" y="1379982"/>
                    <a:pt x="105791" y="1381252"/>
                    <a:pt x="101219" y="1382014"/>
                  </a:cubicBezTo>
                  <a:cubicBezTo>
                    <a:pt x="96647" y="1382776"/>
                    <a:pt x="91948" y="1382903"/>
                    <a:pt x="87376" y="1382522"/>
                  </a:cubicBezTo>
                  <a:cubicBezTo>
                    <a:pt x="82804" y="1382141"/>
                    <a:pt x="78105" y="1381125"/>
                    <a:pt x="73787" y="1379728"/>
                  </a:cubicBezTo>
                  <a:cubicBezTo>
                    <a:pt x="69469" y="1378331"/>
                    <a:pt x="65151" y="1376299"/>
                    <a:pt x="61214" y="1373886"/>
                  </a:cubicBezTo>
                  <a:cubicBezTo>
                    <a:pt x="57277" y="1371473"/>
                    <a:pt x="53594" y="1368298"/>
                    <a:pt x="50419" y="1364996"/>
                  </a:cubicBezTo>
                  <a:cubicBezTo>
                    <a:pt x="47244" y="1361694"/>
                    <a:pt x="44450" y="1357884"/>
                    <a:pt x="42164" y="1353947"/>
                  </a:cubicBezTo>
                  <a:cubicBezTo>
                    <a:pt x="39878" y="1350010"/>
                    <a:pt x="37973" y="1345565"/>
                    <a:pt x="36703" y="1341120"/>
                  </a:cubicBezTo>
                  <a:cubicBezTo>
                    <a:pt x="35433" y="1336675"/>
                    <a:pt x="34544" y="1331976"/>
                    <a:pt x="34417" y="1327404"/>
                  </a:cubicBezTo>
                  <a:cubicBezTo>
                    <a:pt x="34290" y="1322832"/>
                    <a:pt x="34417" y="1320038"/>
                    <a:pt x="35560" y="1313561"/>
                  </a:cubicBezTo>
                  <a:cubicBezTo>
                    <a:pt x="38354" y="1297813"/>
                    <a:pt x="50800" y="1264031"/>
                    <a:pt x="58039" y="1233170"/>
                  </a:cubicBezTo>
                  <a:cubicBezTo>
                    <a:pt x="67564" y="1192022"/>
                    <a:pt x="76708" y="1109345"/>
                    <a:pt x="85217" y="1088136"/>
                  </a:cubicBezTo>
                  <a:cubicBezTo>
                    <a:pt x="87884" y="1081532"/>
                    <a:pt x="89916" y="1079754"/>
                    <a:pt x="92964" y="1076198"/>
                  </a:cubicBezTo>
                  <a:cubicBezTo>
                    <a:pt x="96012" y="1072515"/>
                    <a:pt x="99568" y="1069213"/>
                    <a:pt x="103378" y="1066419"/>
                  </a:cubicBezTo>
                  <a:cubicBezTo>
                    <a:pt x="107188" y="1063625"/>
                    <a:pt x="111506" y="1061212"/>
                    <a:pt x="115824" y="1059434"/>
                  </a:cubicBezTo>
                  <a:cubicBezTo>
                    <a:pt x="120269" y="1057656"/>
                    <a:pt x="124968" y="1056386"/>
                    <a:pt x="129667" y="1055624"/>
                  </a:cubicBezTo>
                  <a:cubicBezTo>
                    <a:pt x="134366" y="1054862"/>
                    <a:pt x="139319" y="1054735"/>
                    <a:pt x="144018" y="1055116"/>
                  </a:cubicBezTo>
                  <a:cubicBezTo>
                    <a:pt x="148717" y="1055497"/>
                    <a:pt x="153543" y="1056640"/>
                    <a:pt x="157988" y="1058164"/>
                  </a:cubicBezTo>
                  <a:cubicBezTo>
                    <a:pt x="162433" y="1059688"/>
                    <a:pt x="166878" y="1061974"/>
                    <a:pt x="170815" y="1064514"/>
                  </a:cubicBezTo>
                  <a:cubicBezTo>
                    <a:pt x="174752" y="1067054"/>
                    <a:pt x="178562" y="1070229"/>
                    <a:pt x="181737" y="1073658"/>
                  </a:cubicBezTo>
                  <a:cubicBezTo>
                    <a:pt x="185039" y="1077087"/>
                    <a:pt x="187960" y="1081024"/>
                    <a:pt x="190246" y="1085215"/>
                  </a:cubicBezTo>
                  <a:cubicBezTo>
                    <a:pt x="192532" y="1089406"/>
                    <a:pt x="194437" y="1093978"/>
                    <a:pt x="195707" y="1098550"/>
                  </a:cubicBezTo>
                  <a:cubicBezTo>
                    <a:pt x="196977" y="1103122"/>
                    <a:pt x="197612" y="1107948"/>
                    <a:pt x="197739" y="1112647"/>
                  </a:cubicBezTo>
                  <a:cubicBezTo>
                    <a:pt x="197866" y="1117346"/>
                    <a:pt x="197485" y="1122299"/>
                    <a:pt x="196469" y="1126871"/>
                  </a:cubicBezTo>
                  <a:cubicBezTo>
                    <a:pt x="195453" y="1131570"/>
                    <a:pt x="194818" y="1133856"/>
                    <a:pt x="191770" y="1140460"/>
                  </a:cubicBezTo>
                  <a:cubicBezTo>
                    <a:pt x="181991" y="1161796"/>
                    <a:pt x="127508" y="1250188"/>
                    <a:pt x="116840" y="1269365"/>
                  </a:cubicBezTo>
                  <a:cubicBezTo>
                    <a:pt x="113792" y="1274826"/>
                    <a:pt x="113538" y="1276731"/>
                    <a:pt x="111252" y="1279906"/>
                  </a:cubicBezTo>
                  <a:cubicBezTo>
                    <a:pt x="108966" y="1283208"/>
                    <a:pt x="106172" y="1286256"/>
                    <a:pt x="103251" y="1288796"/>
                  </a:cubicBezTo>
                  <a:cubicBezTo>
                    <a:pt x="100203" y="1291463"/>
                    <a:pt x="96901" y="1293749"/>
                    <a:pt x="93345" y="1295527"/>
                  </a:cubicBezTo>
                  <a:cubicBezTo>
                    <a:pt x="89789" y="1297305"/>
                    <a:pt x="85979" y="1298702"/>
                    <a:pt x="82169" y="1299591"/>
                  </a:cubicBezTo>
                  <a:cubicBezTo>
                    <a:pt x="78359" y="1300480"/>
                    <a:pt x="74168" y="1300988"/>
                    <a:pt x="70231" y="1300988"/>
                  </a:cubicBezTo>
                  <a:cubicBezTo>
                    <a:pt x="66294" y="1300988"/>
                    <a:pt x="62230" y="1300480"/>
                    <a:pt x="58420" y="1299464"/>
                  </a:cubicBezTo>
                  <a:cubicBezTo>
                    <a:pt x="54610" y="1298448"/>
                    <a:pt x="50800" y="1296924"/>
                    <a:pt x="47244" y="1295019"/>
                  </a:cubicBezTo>
                  <a:cubicBezTo>
                    <a:pt x="43815" y="1293114"/>
                    <a:pt x="40386" y="1290828"/>
                    <a:pt x="37465" y="1288161"/>
                  </a:cubicBezTo>
                  <a:cubicBezTo>
                    <a:pt x="34544" y="1285494"/>
                    <a:pt x="31877" y="1282446"/>
                    <a:pt x="29718" y="1279144"/>
                  </a:cubicBezTo>
                  <a:cubicBezTo>
                    <a:pt x="27559" y="1275842"/>
                    <a:pt x="25654" y="1272286"/>
                    <a:pt x="24257" y="1268603"/>
                  </a:cubicBezTo>
                  <a:cubicBezTo>
                    <a:pt x="22860" y="1264920"/>
                    <a:pt x="21844" y="1260856"/>
                    <a:pt x="21463" y="1256919"/>
                  </a:cubicBezTo>
                  <a:cubicBezTo>
                    <a:pt x="21082" y="1252982"/>
                    <a:pt x="21082" y="1248918"/>
                    <a:pt x="21590" y="1244981"/>
                  </a:cubicBezTo>
                  <a:cubicBezTo>
                    <a:pt x="22098" y="1241044"/>
                    <a:pt x="22860" y="1239520"/>
                    <a:pt x="24511" y="1233424"/>
                  </a:cubicBezTo>
                  <a:cubicBezTo>
                    <a:pt x="30734" y="1209802"/>
                    <a:pt x="53975" y="1112139"/>
                    <a:pt x="71882" y="1061212"/>
                  </a:cubicBezTo>
                  <a:cubicBezTo>
                    <a:pt x="86741" y="1018667"/>
                    <a:pt x="114935" y="965962"/>
                    <a:pt x="120904" y="947039"/>
                  </a:cubicBezTo>
                  <a:cubicBezTo>
                    <a:pt x="122809" y="940943"/>
                    <a:pt x="122047" y="938657"/>
                    <a:pt x="123444" y="934720"/>
                  </a:cubicBezTo>
                  <a:cubicBezTo>
                    <a:pt x="124714" y="930783"/>
                    <a:pt x="126746" y="926973"/>
                    <a:pt x="128905" y="923544"/>
                  </a:cubicBezTo>
                  <a:cubicBezTo>
                    <a:pt x="131191" y="920115"/>
                    <a:pt x="133858" y="916686"/>
                    <a:pt x="136779" y="913892"/>
                  </a:cubicBezTo>
                  <a:cubicBezTo>
                    <a:pt x="139827" y="910971"/>
                    <a:pt x="143256" y="908431"/>
                    <a:pt x="146812" y="906399"/>
                  </a:cubicBezTo>
                  <a:cubicBezTo>
                    <a:pt x="150368" y="904367"/>
                    <a:pt x="154305" y="902716"/>
                    <a:pt x="158242" y="901573"/>
                  </a:cubicBezTo>
                  <a:cubicBezTo>
                    <a:pt x="162179" y="900430"/>
                    <a:pt x="166497" y="899668"/>
                    <a:pt x="170688" y="899541"/>
                  </a:cubicBezTo>
                  <a:cubicBezTo>
                    <a:pt x="174879" y="899414"/>
                    <a:pt x="179070" y="899795"/>
                    <a:pt x="183134" y="900684"/>
                  </a:cubicBezTo>
                  <a:cubicBezTo>
                    <a:pt x="187198" y="901573"/>
                    <a:pt x="191262" y="902843"/>
                    <a:pt x="194945" y="904621"/>
                  </a:cubicBezTo>
                  <a:cubicBezTo>
                    <a:pt x="198628" y="906399"/>
                    <a:pt x="202311" y="908685"/>
                    <a:pt x="205486" y="911352"/>
                  </a:cubicBezTo>
                  <a:cubicBezTo>
                    <a:pt x="208661" y="914019"/>
                    <a:pt x="211582" y="917067"/>
                    <a:pt x="213995" y="920369"/>
                  </a:cubicBezTo>
                  <a:cubicBezTo>
                    <a:pt x="216408" y="923671"/>
                    <a:pt x="218567" y="927354"/>
                    <a:pt x="220218" y="931164"/>
                  </a:cubicBezTo>
                  <a:cubicBezTo>
                    <a:pt x="221869" y="934974"/>
                    <a:pt x="223012" y="939165"/>
                    <a:pt x="223647" y="943229"/>
                  </a:cubicBezTo>
                  <a:cubicBezTo>
                    <a:pt x="224282" y="947293"/>
                    <a:pt x="225171" y="949325"/>
                    <a:pt x="224155" y="955675"/>
                  </a:cubicBezTo>
                  <a:cubicBezTo>
                    <a:pt x="220091" y="979932"/>
                    <a:pt x="152527" y="1105789"/>
                    <a:pt x="158115" y="1124331"/>
                  </a:cubicBezTo>
                  <a:cubicBezTo>
                    <a:pt x="159512" y="1129030"/>
                    <a:pt x="164846" y="1128522"/>
                    <a:pt x="167767" y="1131189"/>
                  </a:cubicBezTo>
                  <a:cubicBezTo>
                    <a:pt x="170688" y="1133856"/>
                    <a:pt x="173355" y="1136904"/>
                    <a:pt x="175514" y="1140206"/>
                  </a:cubicBezTo>
                  <a:cubicBezTo>
                    <a:pt x="177673" y="1143508"/>
                    <a:pt x="179451" y="1147191"/>
                    <a:pt x="180848" y="1150874"/>
                  </a:cubicBezTo>
                  <a:cubicBezTo>
                    <a:pt x="182118" y="1154557"/>
                    <a:pt x="183134" y="1158494"/>
                    <a:pt x="183515" y="1162431"/>
                  </a:cubicBezTo>
                  <a:cubicBezTo>
                    <a:pt x="183896" y="1166368"/>
                    <a:pt x="183896" y="1170432"/>
                    <a:pt x="183388" y="1174369"/>
                  </a:cubicBezTo>
                  <a:cubicBezTo>
                    <a:pt x="182880" y="1178306"/>
                    <a:pt x="181864" y="1182243"/>
                    <a:pt x="180340" y="1185926"/>
                  </a:cubicBezTo>
                  <a:cubicBezTo>
                    <a:pt x="178943" y="1189609"/>
                    <a:pt x="176911" y="1193165"/>
                    <a:pt x="174625" y="1196340"/>
                  </a:cubicBezTo>
                  <a:cubicBezTo>
                    <a:pt x="172339" y="1199515"/>
                    <a:pt x="169545" y="1202563"/>
                    <a:pt x="166624" y="1205103"/>
                  </a:cubicBezTo>
                  <a:cubicBezTo>
                    <a:pt x="163576" y="1207643"/>
                    <a:pt x="160274" y="1209929"/>
                    <a:pt x="156718" y="1211707"/>
                  </a:cubicBezTo>
                  <a:cubicBezTo>
                    <a:pt x="153162" y="1213485"/>
                    <a:pt x="149352" y="1214882"/>
                    <a:pt x="145542" y="1215771"/>
                  </a:cubicBezTo>
                  <a:cubicBezTo>
                    <a:pt x="141732" y="1216660"/>
                    <a:pt x="137668" y="1217041"/>
                    <a:pt x="133731" y="1217041"/>
                  </a:cubicBezTo>
                  <a:cubicBezTo>
                    <a:pt x="129794" y="1217041"/>
                    <a:pt x="125730" y="1216406"/>
                    <a:pt x="121920" y="1215390"/>
                  </a:cubicBezTo>
                  <a:cubicBezTo>
                    <a:pt x="118110" y="1214374"/>
                    <a:pt x="112776" y="1215263"/>
                    <a:pt x="110871" y="1210945"/>
                  </a:cubicBezTo>
                  <a:cubicBezTo>
                    <a:pt x="102362" y="1191133"/>
                    <a:pt x="193294" y="971550"/>
                    <a:pt x="203962" y="971677"/>
                  </a:cubicBezTo>
                  <a:cubicBezTo>
                    <a:pt x="206248" y="971677"/>
                    <a:pt x="207137" y="978789"/>
                    <a:pt x="208026" y="982599"/>
                  </a:cubicBezTo>
                  <a:cubicBezTo>
                    <a:pt x="208915" y="986282"/>
                    <a:pt x="209423" y="990346"/>
                    <a:pt x="209296" y="994156"/>
                  </a:cubicBezTo>
                  <a:cubicBezTo>
                    <a:pt x="209169" y="997966"/>
                    <a:pt x="208661" y="1001903"/>
                    <a:pt x="207645" y="1005586"/>
                  </a:cubicBezTo>
                  <a:cubicBezTo>
                    <a:pt x="206629" y="1009269"/>
                    <a:pt x="205232" y="1012952"/>
                    <a:pt x="203454" y="1016381"/>
                  </a:cubicBezTo>
                  <a:cubicBezTo>
                    <a:pt x="201676" y="1019683"/>
                    <a:pt x="199263" y="1022985"/>
                    <a:pt x="196723" y="1025779"/>
                  </a:cubicBezTo>
                  <a:cubicBezTo>
                    <a:pt x="194183" y="1028573"/>
                    <a:pt x="191135" y="1031240"/>
                    <a:pt x="187960" y="1033399"/>
                  </a:cubicBezTo>
                  <a:cubicBezTo>
                    <a:pt x="184785" y="1035558"/>
                    <a:pt x="181229" y="1037336"/>
                    <a:pt x="177673" y="1038606"/>
                  </a:cubicBezTo>
                  <a:cubicBezTo>
                    <a:pt x="174117" y="1039876"/>
                    <a:pt x="170180" y="1040892"/>
                    <a:pt x="166370" y="1041273"/>
                  </a:cubicBezTo>
                  <a:cubicBezTo>
                    <a:pt x="162560" y="1041654"/>
                    <a:pt x="158623" y="1041654"/>
                    <a:pt x="154813" y="1041146"/>
                  </a:cubicBezTo>
                  <a:cubicBezTo>
                    <a:pt x="151003" y="1040638"/>
                    <a:pt x="147193" y="1039622"/>
                    <a:pt x="143637" y="1038225"/>
                  </a:cubicBezTo>
                  <a:cubicBezTo>
                    <a:pt x="140081" y="1036828"/>
                    <a:pt x="136652" y="1034796"/>
                    <a:pt x="133477" y="1032637"/>
                  </a:cubicBezTo>
                  <a:cubicBezTo>
                    <a:pt x="130302" y="1030351"/>
                    <a:pt x="127381" y="1027811"/>
                    <a:pt x="124841" y="1024890"/>
                  </a:cubicBezTo>
                  <a:cubicBezTo>
                    <a:pt x="122301" y="1021969"/>
                    <a:pt x="119253" y="1014857"/>
                    <a:pt x="118364" y="1015238"/>
                  </a:cubicBezTo>
                  <a:cubicBezTo>
                    <a:pt x="115824" y="1016381"/>
                    <a:pt x="136017" y="1088517"/>
                    <a:pt x="140970" y="1104392"/>
                  </a:cubicBezTo>
                  <a:cubicBezTo>
                    <a:pt x="142875" y="1110361"/>
                    <a:pt x="144399" y="1112266"/>
                    <a:pt x="145415" y="1116457"/>
                  </a:cubicBezTo>
                  <a:cubicBezTo>
                    <a:pt x="146431" y="1120648"/>
                    <a:pt x="146812" y="1124966"/>
                    <a:pt x="146812" y="1129284"/>
                  </a:cubicBezTo>
                  <a:cubicBezTo>
                    <a:pt x="146812" y="1133602"/>
                    <a:pt x="146177" y="1137920"/>
                    <a:pt x="145034" y="1142111"/>
                  </a:cubicBezTo>
                  <a:cubicBezTo>
                    <a:pt x="144018" y="1146175"/>
                    <a:pt x="142367" y="1150366"/>
                    <a:pt x="140335" y="1154049"/>
                  </a:cubicBezTo>
                  <a:cubicBezTo>
                    <a:pt x="138303" y="1157859"/>
                    <a:pt x="135763" y="1161415"/>
                    <a:pt x="132969" y="1164590"/>
                  </a:cubicBezTo>
                  <a:cubicBezTo>
                    <a:pt x="130048" y="1167765"/>
                    <a:pt x="126746" y="1170559"/>
                    <a:pt x="123190" y="1172972"/>
                  </a:cubicBezTo>
                  <a:cubicBezTo>
                    <a:pt x="119634" y="1175385"/>
                    <a:pt x="115697" y="1177290"/>
                    <a:pt x="111633" y="1178814"/>
                  </a:cubicBezTo>
                  <a:cubicBezTo>
                    <a:pt x="107696" y="1180211"/>
                    <a:pt x="103378" y="1181227"/>
                    <a:pt x="99187" y="1181735"/>
                  </a:cubicBezTo>
                  <a:cubicBezTo>
                    <a:pt x="94996" y="1182243"/>
                    <a:pt x="90424" y="1182243"/>
                    <a:pt x="86233" y="1181608"/>
                  </a:cubicBezTo>
                  <a:cubicBezTo>
                    <a:pt x="82042" y="1180973"/>
                    <a:pt x="77724" y="1179830"/>
                    <a:pt x="73787" y="1178306"/>
                  </a:cubicBezTo>
                  <a:cubicBezTo>
                    <a:pt x="69850" y="1176782"/>
                    <a:pt x="65913" y="1174623"/>
                    <a:pt x="62484" y="1172210"/>
                  </a:cubicBezTo>
                  <a:cubicBezTo>
                    <a:pt x="59055" y="1169797"/>
                    <a:pt x="55753" y="1166749"/>
                    <a:pt x="52959" y="1163574"/>
                  </a:cubicBezTo>
                  <a:cubicBezTo>
                    <a:pt x="50165" y="1160399"/>
                    <a:pt x="47117" y="1158748"/>
                    <a:pt x="45720" y="1152906"/>
                  </a:cubicBezTo>
                  <a:cubicBezTo>
                    <a:pt x="41529" y="1135761"/>
                    <a:pt x="40005" y="1065784"/>
                    <a:pt x="58166" y="1042162"/>
                  </a:cubicBezTo>
                  <a:cubicBezTo>
                    <a:pt x="74041" y="1021461"/>
                    <a:pt x="134112" y="1006475"/>
                    <a:pt x="138303" y="1010793"/>
                  </a:cubicBezTo>
                  <a:cubicBezTo>
                    <a:pt x="139827" y="1012444"/>
                    <a:pt x="135763" y="1018286"/>
                    <a:pt x="133858" y="1021588"/>
                  </a:cubicBezTo>
                  <a:cubicBezTo>
                    <a:pt x="131953" y="1024890"/>
                    <a:pt x="129667" y="1028065"/>
                    <a:pt x="127000" y="1030859"/>
                  </a:cubicBezTo>
                  <a:cubicBezTo>
                    <a:pt x="124333" y="1033653"/>
                    <a:pt x="121285" y="1036193"/>
                    <a:pt x="118110" y="1038352"/>
                  </a:cubicBezTo>
                  <a:cubicBezTo>
                    <a:pt x="114935" y="1040384"/>
                    <a:pt x="111379" y="1042162"/>
                    <a:pt x="107696" y="1043432"/>
                  </a:cubicBezTo>
                  <a:cubicBezTo>
                    <a:pt x="104140" y="1044702"/>
                    <a:pt x="100203" y="1045464"/>
                    <a:pt x="96393" y="1045845"/>
                  </a:cubicBezTo>
                  <a:cubicBezTo>
                    <a:pt x="92583" y="1046226"/>
                    <a:pt x="88519" y="1046099"/>
                    <a:pt x="84709" y="1045464"/>
                  </a:cubicBezTo>
                  <a:cubicBezTo>
                    <a:pt x="80899" y="1044829"/>
                    <a:pt x="77089" y="1043940"/>
                    <a:pt x="73533" y="1042416"/>
                  </a:cubicBezTo>
                  <a:cubicBezTo>
                    <a:pt x="69977" y="1041019"/>
                    <a:pt x="66548" y="1038987"/>
                    <a:pt x="63500" y="1036701"/>
                  </a:cubicBezTo>
                  <a:cubicBezTo>
                    <a:pt x="60452" y="1034415"/>
                    <a:pt x="57404" y="1031748"/>
                    <a:pt x="54991" y="1028827"/>
                  </a:cubicBezTo>
                  <a:cubicBezTo>
                    <a:pt x="52578" y="1025906"/>
                    <a:pt x="50419" y="1022477"/>
                    <a:pt x="48768" y="1019048"/>
                  </a:cubicBezTo>
                  <a:cubicBezTo>
                    <a:pt x="47117" y="1015619"/>
                    <a:pt x="45847" y="1011809"/>
                    <a:pt x="44958" y="1008126"/>
                  </a:cubicBezTo>
                  <a:cubicBezTo>
                    <a:pt x="44069" y="1004316"/>
                    <a:pt x="43688" y="1000379"/>
                    <a:pt x="43815" y="996569"/>
                  </a:cubicBezTo>
                  <a:cubicBezTo>
                    <a:pt x="43942" y="992759"/>
                    <a:pt x="44196" y="985266"/>
                    <a:pt x="45593" y="985139"/>
                  </a:cubicBezTo>
                  <a:cubicBezTo>
                    <a:pt x="51054" y="984631"/>
                    <a:pt x="100076" y="1120521"/>
                    <a:pt x="99441" y="1142492"/>
                  </a:cubicBezTo>
                  <a:cubicBezTo>
                    <a:pt x="99314" y="1148461"/>
                    <a:pt x="96774" y="1150239"/>
                    <a:pt x="94869" y="1153668"/>
                  </a:cubicBezTo>
                  <a:cubicBezTo>
                    <a:pt x="92964" y="1157097"/>
                    <a:pt x="90424" y="1160399"/>
                    <a:pt x="87757" y="1163320"/>
                  </a:cubicBezTo>
                  <a:cubicBezTo>
                    <a:pt x="84963" y="1166241"/>
                    <a:pt x="81788" y="1168908"/>
                    <a:pt x="78486" y="1171067"/>
                  </a:cubicBezTo>
                  <a:cubicBezTo>
                    <a:pt x="75057" y="1173226"/>
                    <a:pt x="71374" y="1175131"/>
                    <a:pt x="67564" y="1176401"/>
                  </a:cubicBezTo>
                  <a:cubicBezTo>
                    <a:pt x="63754" y="1177671"/>
                    <a:pt x="59690" y="1178560"/>
                    <a:pt x="55753" y="1178941"/>
                  </a:cubicBezTo>
                  <a:cubicBezTo>
                    <a:pt x="51816" y="1179322"/>
                    <a:pt x="47625" y="1179195"/>
                    <a:pt x="43688" y="1178560"/>
                  </a:cubicBezTo>
                  <a:cubicBezTo>
                    <a:pt x="39751" y="1177925"/>
                    <a:pt x="35814" y="1176909"/>
                    <a:pt x="32131" y="1175385"/>
                  </a:cubicBezTo>
                  <a:cubicBezTo>
                    <a:pt x="28448" y="1173861"/>
                    <a:pt x="24765" y="1171829"/>
                    <a:pt x="21590" y="1169416"/>
                  </a:cubicBezTo>
                  <a:cubicBezTo>
                    <a:pt x="18415" y="1167003"/>
                    <a:pt x="15367" y="1164209"/>
                    <a:pt x="12827" y="1161161"/>
                  </a:cubicBezTo>
                  <a:cubicBezTo>
                    <a:pt x="10287" y="1158113"/>
                    <a:pt x="8001" y="1154557"/>
                    <a:pt x="6223" y="1151001"/>
                  </a:cubicBezTo>
                  <a:cubicBezTo>
                    <a:pt x="4445" y="1147445"/>
                    <a:pt x="3175" y="1143635"/>
                    <a:pt x="2286" y="1139698"/>
                  </a:cubicBezTo>
                  <a:cubicBezTo>
                    <a:pt x="1397" y="1135761"/>
                    <a:pt x="1016" y="1131697"/>
                    <a:pt x="1143" y="1127633"/>
                  </a:cubicBezTo>
                  <a:cubicBezTo>
                    <a:pt x="1270" y="1123696"/>
                    <a:pt x="1524" y="1121664"/>
                    <a:pt x="2921" y="1115695"/>
                  </a:cubicBezTo>
                  <a:cubicBezTo>
                    <a:pt x="7239" y="1097026"/>
                    <a:pt x="27305" y="1044321"/>
                    <a:pt x="39243" y="1001522"/>
                  </a:cubicBezTo>
                  <a:cubicBezTo>
                    <a:pt x="54102" y="947801"/>
                    <a:pt x="76327" y="843534"/>
                    <a:pt x="82931" y="817626"/>
                  </a:cubicBezTo>
                  <a:cubicBezTo>
                    <a:pt x="84709" y="810641"/>
                    <a:pt x="84836" y="808609"/>
                    <a:pt x="86487" y="804418"/>
                  </a:cubicBezTo>
                  <a:cubicBezTo>
                    <a:pt x="88138" y="800227"/>
                    <a:pt x="90424" y="796290"/>
                    <a:pt x="93091" y="792607"/>
                  </a:cubicBezTo>
                  <a:cubicBezTo>
                    <a:pt x="95758" y="788924"/>
                    <a:pt x="98933" y="785495"/>
                    <a:pt x="102362" y="782574"/>
                  </a:cubicBezTo>
                  <a:cubicBezTo>
                    <a:pt x="105791" y="779653"/>
                    <a:pt x="109601" y="777240"/>
                    <a:pt x="113665" y="775208"/>
                  </a:cubicBezTo>
                  <a:cubicBezTo>
                    <a:pt x="117729" y="773176"/>
                    <a:pt x="122047" y="771652"/>
                    <a:pt x="126492" y="770636"/>
                  </a:cubicBezTo>
                  <a:cubicBezTo>
                    <a:pt x="130937" y="769620"/>
                    <a:pt x="135509" y="769239"/>
                    <a:pt x="140081" y="769366"/>
                  </a:cubicBezTo>
                  <a:cubicBezTo>
                    <a:pt x="144526" y="769493"/>
                    <a:pt x="149225" y="770128"/>
                    <a:pt x="153543" y="771271"/>
                  </a:cubicBezTo>
                  <a:cubicBezTo>
                    <a:pt x="157861" y="772414"/>
                    <a:pt x="162179" y="774192"/>
                    <a:pt x="166116" y="776351"/>
                  </a:cubicBezTo>
                  <a:cubicBezTo>
                    <a:pt x="170053" y="778510"/>
                    <a:pt x="173736" y="781304"/>
                    <a:pt x="177038" y="784352"/>
                  </a:cubicBezTo>
                  <a:cubicBezTo>
                    <a:pt x="180340" y="787400"/>
                    <a:pt x="183388" y="790956"/>
                    <a:pt x="185801" y="794766"/>
                  </a:cubicBezTo>
                  <a:cubicBezTo>
                    <a:pt x="188341" y="798576"/>
                    <a:pt x="190373" y="802767"/>
                    <a:pt x="191897" y="806958"/>
                  </a:cubicBezTo>
                  <a:cubicBezTo>
                    <a:pt x="193421" y="811149"/>
                    <a:pt x="194437" y="815721"/>
                    <a:pt x="194818" y="820166"/>
                  </a:cubicBezTo>
                  <a:cubicBezTo>
                    <a:pt x="195199" y="824611"/>
                    <a:pt x="195580" y="827786"/>
                    <a:pt x="194437" y="833755"/>
                  </a:cubicBezTo>
                  <a:cubicBezTo>
                    <a:pt x="192024" y="846582"/>
                    <a:pt x="179451" y="870331"/>
                    <a:pt x="173355" y="892556"/>
                  </a:cubicBezTo>
                  <a:cubicBezTo>
                    <a:pt x="165735" y="920369"/>
                    <a:pt x="161925" y="973201"/>
                    <a:pt x="155321" y="988695"/>
                  </a:cubicBezTo>
                  <a:cubicBezTo>
                    <a:pt x="152908" y="994283"/>
                    <a:pt x="150749" y="995934"/>
                    <a:pt x="147955" y="998982"/>
                  </a:cubicBezTo>
                  <a:cubicBezTo>
                    <a:pt x="145161" y="1002030"/>
                    <a:pt x="141859" y="1004824"/>
                    <a:pt x="138430" y="1007110"/>
                  </a:cubicBezTo>
                  <a:cubicBezTo>
                    <a:pt x="135001" y="1009396"/>
                    <a:pt x="131064" y="1011428"/>
                    <a:pt x="127127" y="1012825"/>
                  </a:cubicBezTo>
                  <a:cubicBezTo>
                    <a:pt x="123190" y="1014222"/>
                    <a:pt x="118999" y="1015238"/>
                    <a:pt x="114808" y="1015619"/>
                  </a:cubicBezTo>
                  <a:cubicBezTo>
                    <a:pt x="110617" y="1016000"/>
                    <a:pt x="106299" y="1016000"/>
                    <a:pt x="102235" y="1015365"/>
                  </a:cubicBezTo>
                  <a:cubicBezTo>
                    <a:pt x="98044" y="1014730"/>
                    <a:pt x="93980" y="1013587"/>
                    <a:pt x="90043" y="1012063"/>
                  </a:cubicBezTo>
                  <a:cubicBezTo>
                    <a:pt x="86233" y="1010539"/>
                    <a:pt x="82296" y="1008507"/>
                    <a:pt x="78994" y="1006094"/>
                  </a:cubicBezTo>
                  <a:cubicBezTo>
                    <a:pt x="75565" y="1003681"/>
                    <a:pt x="72517" y="1000633"/>
                    <a:pt x="69850" y="997458"/>
                  </a:cubicBezTo>
                  <a:cubicBezTo>
                    <a:pt x="67183" y="994283"/>
                    <a:pt x="64770" y="990727"/>
                    <a:pt x="62865" y="987044"/>
                  </a:cubicBezTo>
                  <a:cubicBezTo>
                    <a:pt x="60960" y="983361"/>
                    <a:pt x="59436" y="979170"/>
                    <a:pt x="58547" y="975106"/>
                  </a:cubicBezTo>
                  <a:cubicBezTo>
                    <a:pt x="57658" y="971042"/>
                    <a:pt x="57150" y="966851"/>
                    <a:pt x="57277" y="962660"/>
                  </a:cubicBezTo>
                  <a:cubicBezTo>
                    <a:pt x="57404" y="958469"/>
                    <a:pt x="58039" y="954278"/>
                    <a:pt x="59055" y="950214"/>
                  </a:cubicBezTo>
                  <a:cubicBezTo>
                    <a:pt x="60198" y="946150"/>
                    <a:pt x="61087" y="944118"/>
                    <a:pt x="63754" y="938530"/>
                  </a:cubicBezTo>
                  <a:cubicBezTo>
                    <a:pt x="70993" y="923036"/>
                    <a:pt x="93345" y="881507"/>
                    <a:pt x="109728" y="853313"/>
                  </a:cubicBezTo>
                  <a:cubicBezTo>
                    <a:pt x="126619" y="824357"/>
                    <a:pt x="158623" y="783209"/>
                    <a:pt x="163830" y="767080"/>
                  </a:cubicBezTo>
                  <a:cubicBezTo>
                    <a:pt x="165608" y="761492"/>
                    <a:pt x="163830" y="758825"/>
                    <a:pt x="164592" y="754761"/>
                  </a:cubicBezTo>
                  <a:cubicBezTo>
                    <a:pt x="165354" y="750697"/>
                    <a:pt x="166624" y="746633"/>
                    <a:pt x="168275" y="742950"/>
                  </a:cubicBezTo>
                  <a:cubicBezTo>
                    <a:pt x="169926" y="739140"/>
                    <a:pt x="172085" y="735584"/>
                    <a:pt x="174625" y="732282"/>
                  </a:cubicBezTo>
                  <a:cubicBezTo>
                    <a:pt x="177165" y="729107"/>
                    <a:pt x="180213" y="726059"/>
                    <a:pt x="183388" y="723519"/>
                  </a:cubicBezTo>
                  <a:cubicBezTo>
                    <a:pt x="186563" y="720979"/>
                    <a:pt x="190246" y="718693"/>
                    <a:pt x="193929" y="717042"/>
                  </a:cubicBezTo>
                  <a:cubicBezTo>
                    <a:pt x="197612" y="715391"/>
                    <a:pt x="201676" y="714121"/>
                    <a:pt x="205740" y="713359"/>
                  </a:cubicBezTo>
                  <a:cubicBezTo>
                    <a:pt x="209804" y="712597"/>
                    <a:pt x="214122" y="712343"/>
                    <a:pt x="218186" y="712597"/>
                  </a:cubicBezTo>
                  <a:cubicBezTo>
                    <a:pt x="222250" y="712851"/>
                    <a:pt x="226441" y="713613"/>
                    <a:pt x="230378" y="714883"/>
                  </a:cubicBezTo>
                  <a:cubicBezTo>
                    <a:pt x="234315" y="716026"/>
                    <a:pt x="238125" y="717804"/>
                    <a:pt x="241681" y="719836"/>
                  </a:cubicBezTo>
                  <a:cubicBezTo>
                    <a:pt x="245237" y="721995"/>
                    <a:pt x="248539" y="724535"/>
                    <a:pt x="251460" y="727456"/>
                  </a:cubicBezTo>
                  <a:cubicBezTo>
                    <a:pt x="254381" y="730377"/>
                    <a:pt x="256921" y="733679"/>
                    <a:pt x="259080" y="737235"/>
                  </a:cubicBezTo>
                  <a:cubicBezTo>
                    <a:pt x="261239" y="740791"/>
                    <a:pt x="262890" y="744601"/>
                    <a:pt x="264160" y="748538"/>
                  </a:cubicBezTo>
                  <a:cubicBezTo>
                    <a:pt x="265430" y="752475"/>
                    <a:pt x="266319" y="754634"/>
                    <a:pt x="266446" y="760730"/>
                  </a:cubicBezTo>
                  <a:cubicBezTo>
                    <a:pt x="266700" y="778764"/>
                    <a:pt x="252349" y="832358"/>
                    <a:pt x="249301" y="867664"/>
                  </a:cubicBezTo>
                  <a:cubicBezTo>
                    <a:pt x="246380" y="901954"/>
                    <a:pt x="252603" y="954151"/>
                    <a:pt x="247904" y="969899"/>
                  </a:cubicBezTo>
                  <a:cubicBezTo>
                    <a:pt x="246380" y="975106"/>
                    <a:pt x="244221" y="976630"/>
                    <a:pt x="241808" y="979551"/>
                  </a:cubicBezTo>
                  <a:cubicBezTo>
                    <a:pt x="239395" y="982472"/>
                    <a:pt x="236728" y="985266"/>
                    <a:pt x="233680" y="987552"/>
                  </a:cubicBezTo>
                  <a:cubicBezTo>
                    <a:pt x="230759" y="989838"/>
                    <a:pt x="227330" y="991743"/>
                    <a:pt x="223901" y="993267"/>
                  </a:cubicBezTo>
                  <a:cubicBezTo>
                    <a:pt x="220472" y="994791"/>
                    <a:pt x="216662" y="995934"/>
                    <a:pt x="212979" y="996569"/>
                  </a:cubicBezTo>
                  <a:cubicBezTo>
                    <a:pt x="209296" y="997204"/>
                    <a:pt x="205359" y="997331"/>
                    <a:pt x="201549" y="997077"/>
                  </a:cubicBezTo>
                  <a:cubicBezTo>
                    <a:pt x="197739" y="996823"/>
                    <a:pt x="193929" y="996061"/>
                    <a:pt x="190373" y="994918"/>
                  </a:cubicBezTo>
                  <a:cubicBezTo>
                    <a:pt x="186817" y="993775"/>
                    <a:pt x="183261" y="992124"/>
                    <a:pt x="180086" y="990092"/>
                  </a:cubicBezTo>
                  <a:cubicBezTo>
                    <a:pt x="176911" y="988060"/>
                    <a:pt x="173863" y="985520"/>
                    <a:pt x="171196" y="982853"/>
                  </a:cubicBezTo>
                  <a:cubicBezTo>
                    <a:pt x="168529" y="980186"/>
                    <a:pt x="166243" y="977011"/>
                    <a:pt x="164338" y="973836"/>
                  </a:cubicBezTo>
                  <a:cubicBezTo>
                    <a:pt x="162433" y="970534"/>
                    <a:pt x="160782" y="966978"/>
                    <a:pt x="159766" y="963422"/>
                  </a:cubicBezTo>
                  <a:cubicBezTo>
                    <a:pt x="158623" y="959739"/>
                    <a:pt x="157988" y="955929"/>
                    <a:pt x="157861" y="952119"/>
                  </a:cubicBezTo>
                  <a:cubicBezTo>
                    <a:pt x="157734" y="948309"/>
                    <a:pt x="157988" y="944499"/>
                    <a:pt x="158750" y="940816"/>
                  </a:cubicBezTo>
                  <a:cubicBezTo>
                    <a:pt x="159512" y="937133"/>
                    <a:pt x="160020" y="935355"/>
                    <a:pt x="162179" y="930021"/>
                  </a:cubicBezTo>
                  <a:cubicBezTo>
                    <a:pt x="169291" y="913003"/>
                    <a:pt x="195707" y="866902"/>
                    <a:pt x="216154" y="825881"/>
                  </a:cubicBezTo>
                  <a:cubicBezTo>
                    <a:pt x="245110" y="767588"/>
                    <a:pt x="274193" y="631444"/>
                    <a:pt x="317500" y="612775"/>
                  </a:cubicBezTo>
                  <a:cubicBezTo>
                    <a:pt x="346329" y="600456"/>
                    <a:pt x="412496" y="634873"/>
                    <a:pt x="416560" y="645033"/>
                  </a:cubicBezTo>
                  <a:cubicBezTo>
                    <a:pt x="417830" y="648335"/>
                    <a:pt x="413385" y="651891"/>
                    <a:pt x="411226" y="654812"/>
                  </a:cubicBezTo>
                  <a:cubicBezTo>
                    <a:pt x="409067" y="657860"/>
                    <a:pt x="406400" y="660527"/>
                    <a:pt x="403606" y="662940"/>
                  </a:cubicBezTo>
                  <a:cubicBezTo>
                    <a:pt x="400812" y="665353"/>
                    <a:pt x="397637" y="667512"/>
                    <a:pt x="394335" y="669163"/>
                  </a:cubicBezTo>
                  <a:cubicBezTo>
                    <a:pt x="391033" y="670814"/>
                    <a:pt x="387477" y="672084"/>
                    <a:pt x="383921" y="672973"/>
                  </a:cubicBezTo>
                  <a:cubicBezTo>
                    <a:pt x="380365" y="673862"/>
                    <a:pt x="376555" y="674116"/>
                    <a:pt x="372872" y="674116"/>
                  </a:cubicBezTo>
                  <a:cubicBezTo>
                    <a:pt x="369189" y="674116"/>
                    <a:pt x="365379" y="673481"/>
                    <a:pt x="361823" y="672592"/>
                  </a:cubicBezTo>
                  <a:cubicBezTo>
                    <a:pt x="358267" y="671576"/>
                    <a:pt x="354711" y="670179"/>
                    <a:pt x="351409" y="668401"/>
                  </a:cubicBezTo>
                  <a:cubicBezTo>
                    <a:pt x="348234" y="666623"/>
                    <a:pt x="345059" y="664464"/>
                    <a:pt x="342392" y="661924"/>
                  </a:cubicBezTo>
                  <a:cubicBezTo>
                    <a:pt x="339725" y="659511"/>
                    <a:pt x="337185" y="656590"/>
                    <a:pt x="335153" y="653542"/>
                  </a:cubicBezTo>
                  <a:cubicBezTo>
                    <a:pt x="333121" y="650494"/>
                    <a:pt x="331470" y="647065"/>
                    <a:pt x="330200" y="643636"/>
                  </a:cubicBezTo>
                  <a:cubicBezTo>
                    <a:pt x="328930" y="640207"/>
                    <a:pt x="328041" y="636397"/>
                    <a:pt x="327660" y="632714"/>
                  </a:cubicBezTo>
                  <a:cubicBezTo>
                    <a:pt x="327279" y="629031"/>
                    <a:pt x="327406" y="625221"/>
                    <a:pt x="327914" y="621538"/>
                  </a:cubicBezTo>
                  <a:cubicBezTo>
                    <a:pt x="328422" y="617855"/>
                    <a:pt x="328676" y="610997"/>
                    <a:pt x="330708" y="610870"/>
                  </a:cubicBezTo>
                  <a:cubicBezTo>
                    <a:pt x="338709" y="610108"/>
                    <a:pt x="406146" y="748284"/>
                    <a:pt x="405511" y="769493"/>
                  </a:cubicBezTo>
                  <a:cubicBezTo>
                    <a:pt x="405384" y="774954"/>
                    <a:pt x="402209" y="776478"/>
                    <a:pt x="400050" y="779526"/>
                  </a:cubicBezTo>
                  <a:cubicBezTo>
                    <a:pt x="397891" y="782574"/>
                    <a:pt x="395224" y="785495"/>
                    <a:pt x="392303" y="787908"/>
                  </a:cubicBezTo>
                  <a:cubicBezTo>
                    <a:pt x="389382" y="790321"/>
                    <a:pt x="386207" y="792480"/>
                    <a:pt x="382778" y="794258"/>
                  </a:cubicBezTo>
                  <a:cubicBezTo>
                    <a:pt x="379476" y="795909"/>
                    <a:pt x="375793" y="797306"/>
                    <a:pt x="372110" y="798195"/>
                  </a:cubicBezTo>
                  <a:cubicBezTo>
                    <a:pt x="368427" y="799084"/>
                    <a:pt x="364490" y="799465"/>
                    <a:pt x="360680" y="799338"/>
                  </a:cubicBezTo>
                  <a:cubicBezTo>
                    <a:pt x="356870" y="799211"/>
                    <a:pt x="353060" y="798830"/>
                    <a:pt x="349377" y="797814"/>
                  </a:cubicBezTo>
                  <a:cubicBezTo>
                    <a:pt x="345694" y="796798"/>
                    <a:pt x="342011" y="795274"/>
                    <a:pt x="338709" y="793496"/>
                  </a:cubicBezTo>
                  <a:cubicBezTo>
                    <a:pt x="335407" y="791718"/>
                    <a:pt x="332232" y="789432"/>
                    <a:pt x="329438" y="786892"/>
                  </a:cubicBezTo>
                  <a:cubicBezTo>
                    <a:pt x="326644" y="784352"/>
                    <a:pt x="323977" y="781431"/>
                    <a:pt x="321945" y="778256"/>
                  </a:cubicBezTo>
                  <a:cubicBezTo>
                    <a:pt x="319786" y="775081"/>
                    <a:pt x="318135" y="771525"/>
                    <a:pt x="316865" y="767969"/>
                  </a:cubicBezTo>
                  <a:cubicBezTo>
                    <a:pt x="315595" y="764413"/>
                    <a:pt x="314706" y="760603"/>
                    <a:pt x="314325" y="756793"/>
                  </a:cubicBezTo>
                  <a:cubicBezTo>
                    <a:pt x="313944" y="752983"/>
                    <a:pt x="313944" y="749173"/>
                    <a:pt x="314452" y="745363"/>
                  </a:cubicBezTo>
                  <a:cubicBezTo>
                    <a:pt x="314960" y="741680"/>
                    <a:pt x="314960" y="738124"/>
                    <a:pt x="317373" y="734314"/>
                  </a:cubicBezTo>
                  <a:cubicBezTo>
                    <a:pt x="321564" y="727837"/>
                    <a:pt x="334137" y="725424"/>
                    <a:pt x="342900" y="713359"/>
                  </a:cubicBezTo>
                  <a:cubicBezTo>
                    <a:pt x="363474" y="685038"/>
                    <a:pt x="393827" y="594614"/>
                    <a:pt x="408559" y="544068"/>
                  </a:cubicBezTo>
                  <a:cubicBezTo>
                    <a:pt x="419989" y="504825"/>
                    <a:pt x="424053" y="453136"/>
                    <a:pt x="429895" y="436880"/>
                  </a:cubicBezTo>
                  <a:cubicBezTo>
                    <a:pt x="431673" y="431800"/>
                    <a:pt x="432943" y="430276"/>
                    <a:pt x="434975" y="427355"/>
                  </a:cubicBezTo>
                  <a:cubicBezTo>
                    <a:pt x="437007" y="424434"/>
                    <a:pt x="439420" y="421640"/>
                    <a:pt x="442087" y="419227"/>
                  </a:cubicBezTo>
                  <a:cubicBezTo>
                    <a:pt x="444754" y="416814"/>
                    <a:pt x="447802" y="414782"/>
                    <a:pt x="450977" y="413131"/>
                  </a:cubicBezTo>
                  <a:cubicBezTo>
                    <a:pt x="454152" y="411480"/>
                    <a:pt x="457581" y="410210"/>
                    <a:pt x="461010" y="409321"/>
                  </a:cubicBezTo>
                  <a:cubicBezTo>
                    <a:pt x="464439" y="408432"/>
                    <a:pt x="468122" y="408051"/>
                    <a:pt x="471678" y="408051"/>
                  </a:cubicBezTo>
                  <a:cubicBezTo>
                    <a:pt x="475234" y="408051"/>
                    <a:pt x="479044" y="408559"/>
                    <a:pt x="482473" y="409448"/>
                  </a:cubicBezTo>
                  <a:cubicBezTo>
                    <a:pt x="485902" y="410337"/>
                    <a:pt x="489331" y="411607"/>
                    <a:pt x="492506" y="413258"/>
                  </a:cubicBezTo>
                  <a:cubicBezTo>
                    <a:pt x="495681" y="414909"/>
                    <a:pt x="498729" y="416941"/>
                    <a:pt x="501396" y="419354"/>
                  </a:cubicBezTo>
                  <a:cubicBezTo>
                    <a:pt x="504063" y="421767"/>
                    <a:pt x="506476" y="424561"/>
                    <a:pt x="508508" y="427482"/>
                  </a:cubicBezTo>
                  <a:cubicBezTo>
                    <a:pt x="510540" y="430403"/>
                    <a:pt x="512191" y="433705"/>
                    <a:pt x="513461" y="437007"/>
                  </a:cubicBezTo>
                  <a:cubicBezTo>
                    <a:pt x="514731" y="440309"/>
                    <a:pt x="515620" y="443865"/>
                    <a:pt x="516001" y="447421"/>
                  </a:cubicBezTo>
                  <a:cubicBezTo>
                    <a:pt x="516382" y="450977"/>
                    <a:pt x="516382" y="454660"/>
                    <a:pt x="516001" y="458216"/>
                  </a:cubicBezTo>
                  <a:cubicBezTo>
                    <a:pt x="515620" y="461772"/>
                    <a:pt x="515239" y="463423"/>
                    <a:pt x="513461" y="468630"/>
                  </a:cubicBezTo>
                  <a:cubicBezTo>
                    <a:pt x="507238" y="486791"/>
                    <a:pt x="477266" y="546862"/>
                    <a:pt x="461264" y="586740"/>
                  </a:cubicBezTo>
                  <a:cubicBezTo>
                    <a:pt x="445262" y="626618"/>
                    <a:pt x="423799" y="689610"/>
                    <a:pt x="417449" y="708025"/>
                  </a:cubicBezTo>
                  <a:cubicBezTo>
                    <a:pt x="415544" y="713486"/>
                    <a:pt x="415544" y="715264"/>
                    <a:pt x="414020" y="718566"/>
                  </a:cubicBezTo>
                  <a:cubicBezTo>
                    <a:pt x="412496" y="721868"/>
                    <a:pt x="410591" y="725043"/>
                    <a:pt x="408305" y="727964"/>
                  </a:cubicBezTo>
                  <a:cubicBezTo>
                    <a:pt x="406019" y="730885"/>
                    <a:pt x="403352" y="733552"/>
                    <a:pt x="400431" y="735838"/>
                  </a:cubicBezTo>
                  <a:cubicBezTo>
                    <a:pt x="397510" y="738124"/>
                    <a:pt x="394208" y="740029"/>
                    <a:pt x="390906" y="741553"/>
                  </a:cubicBezTo>
                  <a:cubicBezTo>
                    <a:pt x="387604" y="743077"/>
                    <a:pt x="383921" y="744093"/>
                    <a:pt x="380365" y="744728"/>
                  </a:cubicBezTo>
                  <a:cubicBezTo>
                    <a:pt x="376682" y="745363"/>
                    <a:pt x="372872" y="745617"/>
                    <a:pt x="369189" y="745363"/>
                  </a:cubicBezTo>
                  <a:cubicBezTo>
                    <a:pt x="365506" y="745109"/>
                    <a:pt x="361823" y="744474"/>
                    <a:pt x="358394" y="743331"/>
                  </a:cubicBezTo>
                  <a:cubicBezTo>
                    <a:pt x="354838" y="742188"/>
                    <a:pt x="351409" y="740664"/>
                    <a:pt x="348234" y="738759"/>
                  </a:cubicBezTo>
                  <a:cubicBezTo>
                    <a:pt x="345059" y="736854"/>
                    <a:pt x="342138" y="734441"/>
                    <a:pt x="339598" y="731901"/>
                  </a:cubicBezTo>
                  <a:cubicBezTo>
                    <a:pt x="337058" y="729234"/>
                    <a:pt x="334645" y="726313"/>
                    <a:pt x="332740" y="723138"/>
                  </a:cubicBezTo>
                  <a:cubicBezTo>
                    <a:pt x="330835" y="719963"/>
                    <a:pt x="329311" y="716534"/>
                    <a:pt x="328295" y="712978"/>
                  </a:cubicBezTo>
                  <a:cubicBezTo>
                    <a:pt x="327152" y="709422"/>
                    <a:pt x="326517" y="705739"/>
                    <a:pt x="326263" y="702056"/>
                  </a:cubicBezTo>
                  <a:cubicBezTo>
                    <a:pt x="326009" y="698373"/>
                    <a:pt x="326009" y="696468"/>
                    <a:pt x="327025" y="691007"/>
                  </a:cubicBezTo>
                  <a:cubicBezTo>
                    <a:pt x="330073" y="674243"/>
                    <a:pt x="347726" y="629158"/>
                    <a:pt x="356870" y="590169"/>
                  </a:cubicBezTo>
                  <a:cubicBezTo>
                    <a:pt x="368935" y="538226"/>
                    <a:pt x="379095" y="427990"/>
                    <a:pt x="388620" y="405892"/>
                  </a:cubicBezTo>
                  <a:cubicBezTo>
                    <a:pt x="391033" y="400431"/>
                    <a:pt x="392811" y="399542"/>
                    <a:pt x="395478" y="396748"/>
                  </a:cubicBezTo>
                  <a:cubicBezTo>
                    <a:pt x="398145" y="393954"/>
                    <a:pt x="401193" y="391414"/>
                    <a:pt x="404368" y="389382"/>
                  </a:cubicBezTo>
                  <a:cubicBezTo>
                    <a:pt x="407543" y="387350"/>
                    <a:pt x="411226" y="385699"/>
                    <a:pt x="414782" y="384429"/>
                  </a:cubicBezTo>
                  <a:cubicBezTo>
                    <a:pt x="418465" y="383286"/>
                    <a:pt x="422275" y="382524"/>
                    <a:pt x="426085" y="382143"/>
                  </a:cubicBezTo>
                  <a:cubicBezTo>
                    <a:pt x="429895" y="381762"/>
                    <a:pt x="433832" y="381889"/>
                    <a:pt x="437642" y="382524"/>
                  </a:cubicBezTo>
                  <a:cubicBezTo>
                    <a:pt x="441452" y="383159"/>
                    <a:pt x="445135" y="384175"/>
                    <a:pt x="448691" y="385699"/>
                  </a:cubicBezTo>
                  <a:cubicBezTo>
                    <a:pt x="452120" y="387223"/>
                    <a:pt x="455549" y="389128"/>
                    <a:pt x="458597" y="391414"/>
                  </a:cubicBezTo>
                  <a:cubicBezTo>
                    <a:pt x="461645" y="393700"/>
                    <a:pt x="464566" y="396494"/>
                    <a:pt x="466979" y="399415"/>
                  </a:cubicBezTo>
                  <a:cubicBezTo>
                    <a:pt x="469392" y="402336"/>
                    <a:pt x="471424" y="405765"/>
                    <a:pt x="473075" y="409194"/>
                  </a:cubicBezTo>
                  <a:cubicBezTo>
                    <a:pt x="474726" y="412623"/>
                    <a:pt x="475996" y="416433"/>
                    <a:pt x="476758" y="420116"/>
                  </a:cubicBezTo>
                  <a:cubicBezTo>
                    <a:pt x="477520" y="423799"/>
                    <a:pt x="477901" y="427736"/>
                    <a:pt x="477774" y="431546"/>
                  </a:cubicBezTo>
                  <a:cubicBezTo>
                    <a:pt x="477647" y="435356"/>
                    <a:pt x="477012" y="439166"/>
                    <a:pt x="475996" y="442849"/>
                  </a:cubicBezTo>
                  <a:cubicBezTo>
                    <a:pt x="474980" y="446532"/>
                    <a:pt x="474345" y="448691"/>
                    <a:pt x="471424" y="453517"/>
                  </a:cubicBezTo>
                  <a:cubicBezTo>
                    <a:pt x="463042" y="467614"/>
                    <a:pt x="431673" y="497840"/>
                    <a:pt x="411353" y="528955"/>
                  </a:cubicBezTo>
                  <a:cubicBezTo>
                    <a:pt x="383159" y="571881"/>
                    <a:pt x="337820" y="670179"/>
                    <a:pt x="324993" y="691642"/>
                  </a:cubicBezTo>
                  <a:cubicBezTo>
                    <a:pt x="321691" y="697103"/>
                    <a:pt x="320929" y="698627"/>
                    <a:pt x="318262" y="701675"/>
                  </a:cubicBezTo>
                  <a:cubicBezTo>
                    <a:pt x="315722" y="704723"/>
                    <a:pt x="312674" y="707517"/>
                    <a:pt x="309372" y="709803"/>
                  </a:cubicBezTo>
                  <a:cubicBezTo>
                    <a:pt x="306197" y="712089"/>
                    <a:pt x="302514" y="714121"/>
                    <a:pt x="298831" y="715518"/>
                  </a:cubicBezTo>
                  <a:cubicBezTo>
                    <a:pt x="295148" y="717042"/>
                    <a:pt x="291084" y="718058"/>
                    <a:pt x="287147" y="718566"/>
                  </a:cubicBezTo>
                  <a:cubicBezTo>
                    <a:pt x="283210" y="719074"/>
                    <a:pt x="279019" y="719201"/>
                    <a:pt x="275082" y="718820"/>
                  </a:cubicBezTo>
                  <a:cubicBezTo>
                    <a:pt x="271145" y="718439"/>
                    <a:pt x="267081" y="717423"/>
                    <a:pt x="263398" y="716026"/>
                  </a:cubicBezTo>
                  <a:cubicBezTo>
                    <a:pt x="259588" y="714629"/>
                    <a:pt x="255905" y="712851"/>
                    <a:pt x="252603" y="710692"/>
                  </a:cubicBezTo>
                  <a:cubicBezTo>
                    <a:pt x="249301" y="708533"/>
                    <a:pt x="246126" y="705739"/>
                    <a:pt x="243459" y="702818"/>
                  </a:cubicBezTo>
                  <a:cubicBezTo>
                    <a:pt x="240792" y="699897"/>
                    <a:pt x="238379" y="696468"/>
                    <a:pt x="236474" y="692912"/>
                  </a:cubicBezTo>
                  <a:cubicBezTo>
                    <a:pt x="234569" y="689356"/>
                    <a:pt x="233045" y="685546"/>
                    <a:pt x="232029" y="681736"/>
                  </a:cubicBezTo>
                  <a:cubicBezTo>
                    <a:pt x="231013" y="677926"/>
                    <a:pt x="230378" y="673735"/>
                    <a:pt x="230378" y="669798"/>
                  </a:cubicBezTo>
                  <a:cubicBezTo>
                    <a:pt x="230378" y="665861"/>
                    <a:pt x="230759" y="661797"/>
                    <a:pt x="231648" y="657860"/>
                  </a:cubicBezTo>
                  <a:cubicBezTo>
                    <a:pt x="232537" y="653923"/>
                    <a:pt x="233172" y="651637"/>
                    <a:pt x="235712" y="646430"/>
                  </a:cubicBezTo>
                  <a:cubicBezTo>
                    <a:pt x="242570" y="632714"/>
                    <a:pt x="264922" y="607695"/>
                    <a:pt x="282321" y="576072"/>
                  </a:cubicBezTo>
                  <a:cubicBezTo>
                    <a:pt x="313690" y="519049"/>
                    <a:pt x="379222" y="350139"/>
                    <a:pt x="394970" y="325247"/>
                  </a:cubicBezTo>
                  <a:cubicBezTo>
                    <a:pt x="398018" y="320421"/>
                    <a:pt x="399161" y="319659"/>
                    <a:pt x="401701" y="317373"/>
                  </a:cubicBezTo>
                  <a:cubicBezTo>
                    <a:pt x="404241" y="315087"/>
                    <a:pt x="407162" y="312928"/>
                    <a:pt x="410210" y="311277"/>
                  </a:cubicBezTo>
                  <a:cubicBezTo>
                    <a:pt x="413258" y="309626"/>
                    <a:pt x="416560" y="308229"/>
                    <a:pt x="419862" y="307340"/>
                  </a:cubicBezTo>
                  <a:cubicBezTo>
                    <a:pt x="423164" y="306451"/>
                    <a:pt x="426720" y="305816"/>
                    <a:pt x="430149" y="305816"/>
                  </a:cubicBezTo>
                  <a:cubicBezTo>
                    <a:pt x="433578" y="305816"/>
                    <a:pt x="437134" y="306197"/>
                    <a:pt x="440436" y="306959"/>
                  </a:cubicBezTo>
                  <a:cubicBezTo>
                    <a:pt x="443865" y="307721"/>
                    <a:pt x="447294" y="308864"/>
                    <a:pt x="450342" y="310388"/>
                  </a:cubicBezTo>
                  <a:cubicBezTo>
                    <a:pt x="453390" y="311912"/>
                    <a:pt x="456311" y="313944"/>
                    <a:pt x="458978" y="316103"/>
                  </a:cubicBezTo>
                  <a:cubicBezTo>
                    <a:pt x="461645" y="318389"/>
                    <a:pt x="464058" y="320929"/>
                    <a:pt x="466090" y="323723"/>
                  </a:cubicBezTo>
                  <a:cubicBezTo>
                    <a:pt x="468122" y="326517"/>
                    <a:pt x="469773" y="329692"/>
                    <a:pt x="471043" y="332867"/>
                  </a:cubicBezTo>
                  <a:cubicBezTo>
                    <a:pt x="472313" y="336042"/>
                    <a:pt x="473329" y="339471"/>
                    <a:pt x="473837" y="342900"/>
                  </a:cubicBezTo>
                  <a:cubicBezTo>
                    <a:pt x="474345" y="346329"/>
                    <a:pt x="474345" y="349885"/>
                    <a:pt x="473964" y="353314"/>
                  </a:cubicBezTo>
                  <a:cubicBezTo>
                    <a:pt x="473583" y="356743"/>
                    <a:pt x="472821" y="360172"/>
                    <a:pt x="471678" y="363474"/>
                  </a:cubicBezTo>
                  <a:cubicBezTo>
                    <a:pt x="470535" y="366776"/>
                    <a:pt x="469900" y="367792"/>
                    <a:pt x="467106" y="372872"/>
                  </a:cubicBezTo>
                  <a:cubicBezTo>
                    <a:pt x="453263" y="398145"/>
                    <a:pt x="384302" y="512826"/>
                    <a:pt x="332740" y="593979"/>
                  </a:cubicBezTo>
                  <a:cubicBezTo>
                    <a:pt x="267970" y="696087"/>
                    <a:pt x="123952" y="902462"/>
                    <a:pt x="106426" y="935482"/>
                  </a:cubicBezTo>
                  <a:cubicBezTo>
                    <a:pt x="103632" y="940816"/>
                    <a:pt x="104140" y="942086"/>
                    <a:pt x="102489" y="945134"/>
                  </a:cubicBezTo>
                  <a:cubicBezTo>
                    <a:pt x="100838" y="948182"/>
                    <a:pt x="98679" y="950976"/>
                    <a:pt x="96393" y="953516"/>
                  </a:cubicBezTo>
                  <a:cubicBezTo>
                    <a:pt x="94107" y="956056"/>
                    <a:pt x="91440" y="958342"/>
                    <a:pt x="88519" y="960247"/>
                  </a:cubicBezTo>
                  <a:cubicBezTo>
                    <a:pt x="85598" y="962152"/>
                    <a:pt x="82423" y="963676"/>
                    <a:pt x="79121" y="964819"/>
                  </a:cubicBezTo>
                  <a:cubicBezTo>
                    <a:pt x="75946" y="965962"/>
                    <a:pt x="72517" y="966597"/>
                    <a:pt x="69088" y="966978"/>
                  </a:cubicBezTo>
                  <a:cubicBezTo>
                    <a:pt x="65659" y="967359"/>
                    <a:pt x="62103" y="967232"/>
                    <a:pt x="58674" y="966724"/>
                  </a:cubicBezTo>
                  <a:cubicBezTo>
                    <a:pt x="55245" y="966216"/>
                    <a:pt x="51816" y="965327"/>
                    <a:pt x="48641" y="964057"/>
                  </a:cubicBezTo>
                  <a:cubicBezTo>
                    <a:pt x="45466" y="962787"/>
                    <a:pt x="42291" y="961009"/>
                    <a:pt x="39497" y="958977"/>
                  </a:cubicBezTo>
                  <a:cubicBezTo>
                    <a:pt x="36703" y="956945"/>
                    <a:pt x="34163" y="954659"/>
                    <a:pt x="32004" y="951992"/>
                  </a:cubicBezTo>
                  <a:cubicBezTo>
                    <a:pt x="29845" y="949325"/>
                    <a:pt x="27813" y="946277"/>
                    <a:pt x="26289" y="943229"/>
                  </a:cubicBezTo>
                  <a:cubicBezTo>
                    <a:pt x="24765" y="940181"/>
                    <a:pt x="23622" y="936752"/>
                    <a:pt x="22860" y="933450"/>
                  </a:cubicBezTo>
                  <a:cubicBezTo>
                    <a:pt x="22098" y="930148"/>
                    <a:pt x="21844" y="926592"/>
                    <a:pt x="21844" y="923163"/>
                  </a:cubicBezTo>
                  <a:cubicBezTo>
                    <a:pt x="21844" y="919734"/>
                    <a:pt x="22225" y="918210"/>
                    <a:pt x="23241" y="912876"/>
                  </a:cubicBezTo>
                  <a:cubicBezTo>
                    <a:pt x="26924" y="892937"/>
                    <a:pt x="44831" y="822198"/>
                    <a:pt x="56515" y="772795"/>
                  </a:cubicBezTo>
                  <a:cubicBezTo>
                    <a:pt x="69723" y="717169"/>
                    <a:pt x="91440" y="618998"/>
                    <a:pt x="98425" y="595249"/>
                  </a:cubicBezTo>
                  <a:cubicBezTo>
                    <a:pt x="100203" y="589153"/>
                    <a:pt x="100584" y="587502"/>
                    <a:pt x="102362" y="583946"/>
                  </a:cubicBezTo>
                  <a:cubicBezTo>
                    <a:pt x="104140" y="580390"/>
                    <a:pt x="106426" y="577088"/>
                    <a:pt x="108966" y="574040"/>
                  </a:cubicBezTo>
                  <a:cubicBezTo>
                    <a:pt x="111506" y="570992"/>
                    <a:pt x="114427" y="568071"/>
                    <a:pt x="117602" y="565785"/>
                  </a:cubicBezTo>
                  <a:cubicBezTo>
                    <a:pt x="120777" y="563499"/>
                    <a:pt x="124460" y="561594"/>
                    <a:pt x="128143" y="560070"/>
                  </a:cubicBezTo>
                  <a:cubicBezTo>
                    <a:pt x="131826" y="558546"/>
                    <a:pt x="135636" y="557530"/>
                    <a:pt x="139573" y="556895"/>
                  </a:cubicBezTo>
                  <a:cubicBezTo>
                    <a:pt x="143510" y="556260"/>
                    <a:pt x="147574" y="556260"/>
                    <a:pt x="151511" y="556641"/>
                  </a:cubicBezTo>
                  <a:cubicBezTo>
                    <a:pt x="155448" y="557022"/>
                    <a:pt x="159512" y="557911"/>
                    <a:pt x="163195" y="559181"/>
                  </a:cubicBezTo>
                  <a:cubicBezTo>
                    <a:pt x="167005" y="560451"/>
                    <a:pt x="170688" y="562229"/>
                    <a:pt x="173990" y="564388"/>
                  </a:cubicBezTo>
                  <a:cubicBezTo>
                    <a:pt x="177292" y="566547"/>
                    <a:pt x="180467" y="569214"/>
                    <a:pt x="183134" y="572135"/>
                  </a:cubicBezTo>
                  <a:cubicBezTo>
                    <a:pt x="185801" y="575056"/>
                    <a:pt x="188214" y="578358"/>
                    <a:pt x="190119" y="581787"/>
                  </a:cubicBezTo>
                  <a:cubicBezTo>
                    <a:pt x="192024" y="585216"/>
                    <a:pt x="193675" y="589026"/>
                    <a:pt x="194691" y="592836"/>
                  </a:cubicBezTo>
                  <a:cubicBezTo>
                    <a:pt x="195707" y="596646"/>
                    <a:pt x="196215" y="600710"/>
                    <a:pt x="196342" y="604647"/>
                  </a:cubicBezTo>
                  <a:cubicBezTo>
                    <a:pt x="196469" y="608584"/>
                    <a:pt x="196215" y="610997"/>
                    <a:pt x="195199" y="616585"/>
                  </a:cubicBezTo>
                  <a:cubicBezTo>
                    <a:pt x="192532" y="630682"/>
                    <a:pt x="181102" y="661162"/>
                    <a:pt x="174244" y="689737"/>
                  </a:cubicBezTo>
                  <a:cubicBezTo>
                    <a:pt x="164719" y="729234"/>
                    <a:pt x="153670" y="812292"/>
                    <a:pt x="146431" y="832358"/>
                  </a:cubicBezTo>
                  <a:cubicBezTo>
                    <a:pt x="144399" y="838073"/>
                    <a:pt x="143002" y="839597"/>
                    <a:pt x="140716" y="842772"/>
                  </a:cubicBezTo>
                  <a:cubicBezTo>
                    <a:pt x="138430" y="845947"/>
                    <a:pt x="135636" y="849122"/>
                    <a:pt x="132588" y="851662"/>
                  </a:cubicBezTo>
                  <a:cubicBezTo>
                    <a:pt x="129540" y="854202"/>
                    <a:pt x="126238" y="856488"/>
                    <a:pt x="122682" y="858266"/>
                  </a:cubicBezTo>
                  <a:cubicBezTo>
                    <a:pt x="119126" y="860044"/>
                    <a:pt x="115316" y="861314"/>
                    <a:pt x="111506" y="862203"/>
                  </a:cubicBezTo>
                  <a:cubicBezTo>
                    <a:pt x="107696" y="863092"/>
                    <a:pt x="103505" y="863600"/>
                    <a:pt x="99568" y="863473"/>
                  </a:cubicBezTo>
                  <a:cubicBezTo>
                    <a:pt x="95631" y="863346"/>
                    <a:pt x="91567" y="862838"/>
                    <a:pt x="87757" y="861822"/>
                  </a:cubicBezTo>
                  <a:cubicBezTo>
                    <a:pt x="83947" y="860806"/>
                    <a:pt x="80137" y="859282"/>
                    <a:pt x="76708" y="857377"/>
                  </a:cubicBezTo>
                  <a:cubicBezTo>
                    <a:pt x="73279" y="855472"/>
                    <a:pt x="69850" y="853059"/>
                    <a:pt x="66929" y="850392"/>
                  </a:cubicBezTo>
                  <a:cubicBezTo>
                    <a:pt x="64008" y="847725"/>
                    <a:pt x="61341" y="844677"/>
                    <a:pt x="59182" y="841375"/>
                  </a:cubicBezTo>
                  <a:cubicBezTo>
                    <a:pt x="57023" y="838073"/>
                    <a:pt x="55118" y="834390"/>
                    <a:pt x="53848" y="830707"/>
                  </a:cubicBezTo>
                  <a:cubicBezTo>
                    <a:pt x="52451" y="827024"/>
                    <a:pt x="51562" y="822960"/>
                    <a:pt x="51181" y="819023"/>
                  </a:cubicBezTo>
                  <a:cubicBezTo>
                    <a:pt x="50800" y="815086"/>
                    <a:pt x="50927" y="811149"/>
                    <a:pt x="51435" y="807212"/>
                  </a:cubicBezTo>
                  <a:cubicBezTo>
                    <a:pt x="51943" y="803275"/>
                    <a:pt x="52451" y="800862"/>
                    <a:pt x="54483" y="795655"/>
                  </a:cubicBezTo>
                  <a:cubicBezTo>
                    <a:pt x="59690" y="782447"/>
                    <a:pt x="77597" y="756920"/>
                    <a:pt x="89662" y="729742"/>
                  </a:cubicBezTo>
                  <a:cubicBezTo>
                    <a:pt x="107696" y="689356"/>
                    <a:pt x="137922" y="596519"/>
                    <a:pt x="146304" y="574548"/>
                  </a:cubicBezTo>
                  <a:cubicBezTo>
                    <a:pt x="148590" y="568579"/>
                    <a:pt x="148971" y="566801"/>
                    <a:pt x="150876" y="563245"/>
                  </a:cubicBezTo>
                  <a:cubicBezTo>
                    <a:pt x="152781" y="559689"/>
                    <a:pt x="155194" y="556260"/>
                    <a:pt x="157988" y="553339"/>
                  </a:cubicBezTo>
                  <a:cubicBezTo>
                    <a:pt x="160782" y="550418"/>
                    <a:pt x="163957" y="547624"/>
                    <a:pt x="167386" y="545465"/>
                  </a:cubicBezTo>
                  <a:cubicBezTo>
                    <a:pt x="170815" y="543306"/>
                    <a:pt x="174498" y="541401"/>
                    <a:pt x="178308" y="540131"/>
                  </a:cubicBezTo>
                  <a:cubicBezTo>
                    <a:pt x="182118" y="538734"/>
                    <a:pt x="186182" y="537845"/>
                    <a:pt x="190246" y="537464"/>
                  </a:cubicBezTo>
                  <a:cubicBezTo>
                    <a:pt x="194310" y="537083"/>
                    <a:pt x="198501" y="537083"/>
                    <a:pt x="202438" y="537718"/>
                  </a:cubicBezTo>
                  <a:cubicBezTo>
                    <a:pt x="206502" y="538353"/>
                    <a:pt x="210439" y="539496"/>
                    <a:pt x="214249" y="541020"/>
                  </a:cubicBezTo>
                  <a:cubicBezTo>
                    <a:pt x="217932" y="542544"/>
                    <a:pt x="221615" y="544449"/>
                    <a:pt x="224917" y="546862"/>
                  </a:cubicBezTo>
                  <a:cubicBezTo>
                    <a:pt x="228219" y="549275"/>
                    <a:pt x="231140" y="552196"/>
                    <a:pt x="233807" y="555244"/>
                  </a:cubicBezTo>
                  <a:cubicBezTo>
                    <a:pt x="236347" y="558292"/>
                    <a:pt x="238760" y="561848"/>
                    <a:pt x="240538" y="565404"/>
                  </a:cubicBezTo>
                  <a:cubicBezTo>
                    <a:pt x="242316" y="569087"/>
                    <a:pt x="243713" y="573024"/>
                    <a:pt x="244602" y="576961"/>
                  </a:cubicBezTo>
                  <a:cubicBezTo>
                    <a:pt x="245491" y="580898"/>
                    <a:pt x="245872" y="585089"/>
                    <a:pt x="245745" y="589153"/>
                  </a:cubicBezTo>
                  <a:cubicBezTo>
                    <a:pt x="245618" y="593217"/>
                    <a:pt x="244729" y="596392"/>
                    <a:pt x="243967" y="601218"/>
                  </a:cubicBezTo>
                  <a:cubicBezTo>
                    <a:pt x="242824" y="608711"/>
                    <a:pt x="242316" y="616204"/>
                    <a:pt x="239522" y="629793"/>
                  </a:cubicBezTo>
                  <a:cubicBezTo>
                    <a:pt x="232156" y="664972"/>
                    <a:pt x="199898" y="763397"/>
                    <a:pt x="190119" y="816991"/>
                  </a:cubicBezTo>
                  <a:cubicBezTo>
                    <a:pt x="183007" y="856361"/>
                    <a:pt x="185674" y="905764"/>
                    <a:pt x="179451" y="920877"/>
                  </a:cubicBezTo>
                  <a:cubicBezTo>
                    <a:pt x="177419" y="925830"/>
                    <a:pt x="175133" y="926846"/>
                    <a:pt x="172466" y="929386"/>
                  </a:cubicBezTo>
                  <a:cubicBezTo>
                    <a:pt x="169799" y="931926"/>
                    <a:pt x="166751" y="934212"/>
                    <a:pt x="163576" y="935990"/>
                  </a:cubicBezTo>
                  <a:cubicBezTo>
                    <a:pt x="160401" y="937768"/>
                    <a:pt x="156972" y="939292"/>
                    <a:pt x="153416" y="940308"/>
                  </a:cubicBezTo>
                  <a:cubicBezTo>
                    <a:pt x="149987" y="941324"/>
                    <a:pt x="146304" y="941959"/>
                    <a:pt x="142621" y="942086"/>
                  </a:cubicBezTo>
                  <a:cubicBezTo>
                    <a:pt x="138938" y="942213"/>
                    <a:pt x="135128" y="941959"/>
                    <a:pt x="131572" y="941197"/>
                  </a:cubicBezTo>
                  <a:cubicBezTo>
                    <a:pt x="128016" y="940435"/>
                    <a:pt x="124460" y="939292"/>
                    <a:pt x="121158" y="937768"/>
                  </a:cubicBezTo>
                  <a:cubicBezTo>
                    <a:pt x="117856" y="936244"/>
                    <a:pt x="114554" y="934085"/>
                    <a:pt x="111760" y="931799"/>
                  </a:cubicBezTo>
                  <a:cubicBezTo>
                    <a:pt x="108966" y="929513"/>
                    <a:pt x="106299" y="926719"/>
                    <a:pt x="104140" y="923798"/>
                  </a:cubicBezTo>
                  <a:cubicBezTo>
                    <a:pt x="101981" y="920877"/>
                    <a:pt x="100076" y="917575"/>
                    <a:pt x="98679" y="914273"/>
                  </a:cubicBezTo>
                  <a:cubicBezTo>
                    <a:pt x="97282" y="910971"/>
                    <a:pt x="96266" y="907288"/>
                    <a:pt x="95631" y="903732"/>
                  </a:cubicBezTo>
                  <a:cubicBezTo>
                    <a:pt x="94996" y="900176"/>
                    <a:pt x="94869" y="896366"/>
                    <a:pt x="95123" y="892683"/>
                  </a:cubicBezTo>
                  <a:cubicBezTo>
                    <a:pt x="95377" y="889000"/>
                    <a:pt x="96139" y="885317"/>
                    <a:pt x="97282" y="881888"/>
                  </a:cubicBezTo>
                  <a:cubicBezTo>
                    <a:pt x="98425" y="878459"/>
                    <a:pt x="99441" y="877062"/>
                    <a:pt x="102108" y="871855"/>
                  </a:cubicBezTo>
                  <a:cubicBezTo>
                    <a:pt x="112014" y="853059"/>
                    <a:pt x="150749" y="785876"/>
                    <a:pt x="176022" y="743712"/>
                  </a:cubicBezTo>
                  <a:cubicBezTo>
                    <a:pt x="201168" y="701802"/>
                    <a:pt x="243713" y="639318"/>
                    <a:pt x="253238" y="619506"/>
                  </a:cubicBezTo>
                  <a:cubicBezTo>
                    <a:pt x="256032" y="613664"/>
                    <a:pt x="255524" y="611378"/>
                    <a:pt x="257429" y="607695"/>
                  </a:cubicBezTo>
                  <a:cubicBezTo>
                    <a:pt x="259334" y="604012"/>
                    <a:pt x="261747" y="600456"/>
                    <a:pt x="264414" y="597281"/>
                  </a:cubicBezTo>
                  <a:cubicBezTo>
                    <a:pt x="267081" y="594106"/>
                    <a:pt x="270256" y="591312"/>
                    <a:pt x="273558" y="588899"/>
                  </a:cubicBezTo>
                  <a:cubicBezTo>
                    <a:pt x="276987" y="586486"/>
                    <a:pt x="280797" y="584327"/>
                    <a:pt x="284607" y="582803"/>
                  </a:cubicBezTo>
                  <a:cubicBezTo>
                    <a:pt x="288417" y="581279"/>
                    <a:pt x="292608" y="580263"/>
                    <a:pt x="296672" y="579628"/>
                  </a:cubicBezTo>
                  <a:cubicBezTo>
                    <a:pt x="300736" y="578993"/>
                    <a:pt x="305054" y="578993"/>
                    <a:pt x="309245" y="579374"/>
                  </a:cubicBezTo>
                  <a:cubicBezTo>
                    <a:pt x="313309" y="579755"/>
                    <a:pt x="317500" y="580771"/>
                    <a:pt x="321437" y="582168"/>
                  </a:cubicBezTo>
                  <a:cubicBezTo>
                    <a:pt x="325374" y="583565"/>
                    <a:pt x="329184" y="585597"/>
                    <a:pt x="332613" y="587883"/>
                  </a:cubicBezTo>
                  <a:cubicBezTo>
                    <a:pt x="336042" y="590169"/>
                    <a:pt x="339344" y="592963"/>
                    <a:pt x="342138" y="596011"/>
                  </a:cubicBezTo>
                  <a:cubicBezTo>
                    <a:pt x="344932" y="599059"/>
                    <a:pt x="347345" y="602615"/>
                    <a:pt x="349377" y="606171"/>
                  </a:cubicBezTo>
                  <a:cubicBezTo>
                    <a:pt x="351409" y="609854"/>
                    <a:pt x="353060" y="613791"/>
                    <a:pt x="354076" y="617728"/>
                  </a:cubicBezTo>
                  <a:cubicBezTo>
                    <a:pt x="355092" y="621792"/>
                    <a:pt x="355727" y="625983"/>
                    <a:pt x="355727" y="630174"/>
                  </a:cubicBezTo>
                  <a:cubicBezTo>
                    <a:pt x="355727" y="634365"/>
                    <a:pt x="355473" y="636397"/>
                    <a:pt x="354457" y="642620"/>
                  </a:cubicBezTo>
                  <a:cubicBezTo>
                    <a:pt x="351282" y="661924"/>
                    <a:pt x="338328" y="713867"/>
                    <a:pt x="327914" y="760603"/>
                  </a:cubicBezTo>
                  <a:cubicBezTo>
                    <a:pt x="312801" y="828929"/>
                    <a:pt x="280035" y="947039"/>
                    <a:pt x="272796" y="1012825"/>
                  </a:cubicBezTo>
                  <a:cubicBezTo>
                    <a:pt x="268224" y="1054354"/>
                    <a:pt x="277114" y="1099058"/>
                    <a:pt x="272415" y="1115695"/>
                  </a:cubicBezTo>
                  <a:cubicBezTo>
                    <a:pt x="270764" y="1121537"/>
                    <a:pt x="268351" y="1123442"/>
                    <a:pt x="265684" y="1126744"/>
                  </a:cubicBezTo>
                  <a:cubicBezTo>
                    <a:pt x="263017" y="1130046"/>
                    <a:pt x="259842" y="1133094"/>
                    <a:pt x="256540" y="1135761"/>
                  </a:cubicBezTo>
                  <a:cubicBezTo>
                    <a:pt x="253238" y="1138301"/>
                    <a:pt x="249428" y="1140587"/>
                    <a:pt x="245618" y="1142365"/>
                  </a:cubicBezTo>
                  <a:cubicBezTo>
                    <a:pt x="241681" y="1144143"/>
                    <a:pt x="237490" y="1145413"/>
                    <a:pt x="233299" y="1146175"/>
                  </a:cubicBezTo>
                  <a:cubicBezTo>
                    <a:pt x="229108" y="1146937"/>
                    <a:pt x="224663" y="1147191"/>
                    <a:pt x="220472" y="1146937"/>
                  </a:cubicBezTo>
                  <a:cubicBezTo>
                    <a:pt x="216154" y="1146683"/>
                    <a:pt x="211836" y="1145794"/>
                    <a:pt x="207772" y="1144524"/>
                  </a:cubicBezTo>
                  <a:cubicBezTo>
                    <a:pt x="203708" y="1143254"/>
                    <a:pt x="199771" y="1141349"/>
                    <a:pt x="196088" y="1139190"/>
                  </a:cubicBezTo>
                  <a:cubicBezTo>
                    <a:pt x="192405" y="1137031"/>
                    <a:pt x="188976" y="1134364"/>
                    <a:pt x="185928" y="1131316"/>
                  </a:cubicBezTo>
                  <a:cubicBezTo>
                    <a:pt x="182880" y="1128268"/>
                    <a:pt x="180213" y="1124839"/>
                    <a:pt x="178054" y="1121156"/>
                  </a:cubicBezTo>
                  <a:cubicBezTo>
                    <a:pt x="175895" y="1117473"/>
                    <a:pt x="174117" y="1113409"/>
                    <a:pt x="172847" y="1109345"/>
                  </a:cubicBezTo>
                  <a:cubicBezTo>
                    <a:pt x="171577" y="1105281"/>
                    <a:pt x="170815" y="1100963"/>
                    <a:pt x="170561" y="1096772"/>
                  </a:cubicBezTo>
                  <a:cubicBezTo>
                    <a:pt x="170307" y="1092454"/>
                    <a:pt x="170561" y="1088009"/>
                    <a:pt x="171323" y="1083818"/>
                  </a:cubicBezTo>
                  <a:cubicBezTo>
                    <a:pt x="172085" y="1079627"/>
                    <a:pt x="172974" y="1077722"/>
                    <a:pt x="175260" y="1071626"/>
                  </a:cubicBezTo>
                  <a:cubicBezTo>
                    <a:pt x="182118" y="1052957"/>
                    <a:pt x="195453" y="973455"/>
                    <a:pt x="222250" y="959485"/>
                  </a:cubicBezTo>
                  <a:cubicBezTo>
                    <a:pt x="247650" y="946277"/>
                    <a:pt x="324231" y="972820"/>
                    <a:pt x="328295" y="982472"/>
                  </a:cubicBezTo>
                  <a:cubicBezTo>
                    <a:pt x="329692" y="985774"/>
                    <a:pt x="324104" y="989965"/>
                    <a:pt x="321437" y="993140"/>
                  </a:cubicBezTo>
                  <a:cubicBezTo>
                    <a:pt x="318770" y="996442"/>
                    <a:pt x="315595" y="999363"/>
                    <a:pt x="312166" y="1001903"/>
                  </a:cubicBezTo>
                  <a:cubicBezTo>
                    <a:pt x="308737" y="1004443"/>
                    <a:pt x="304927" y="1006475"/>
                    <a:pt x="301117" y="1008126"/>
                  </a:cubicBezTo>
                  <a:cubicBezTo>
                    <a:pt x="297180" y="1009777"/>
                    <a:pt x="293116" y="1011047"/>
                    <a:pt x="288925" y="1011682"/>
                  </a:cubicBezTo>
                  <a:cubicBezTo>
                    <a:pt x="284734" y="1012317"/>
                    <a:pt x="280416" y="1012444"/>
                    <a:pt x="276225" y="1012063"/>
                  </a:cubicBezTo>
                  <a:cubicBezTo>
                    <a:pt x="272034" y="1011682"/>
                    <a:pt x="267716" y="1010793"/>
                    <a:pt x="263779" y="1009396"/>
                  </a:cubicBezTo>
                  <a:cubicBezTo>
                    <a:pt x="259842" y="1007999"/>
                    <a:pt x="255905" y="1006221"/>
                    <a:pt x="252349" y="1003935"/>
                  </a:cubicBezTo>
                  <a:cubicBezTo>
                    <a:pt x="248793" y="1001649"/>
                    <a:pt x="245491" y="998855"/>
                    <a:pt x="242570" y="995807"/>
                  </a:cubicBezTo>
                  <a:cubicBezTo>
                    <a:pt x="239649" y="992759"/>
                    <a:pt x="237109" y="989330"/>
                    <a:pt x="235077" y="985647"/>
                  </a:cubicBezTo>
                  <a:cubicBezTo>
                    <a:pt x="233045" y="981964"/>
                    <a:pt x="231267" y="977900"/>
                    <a:pt x="230124" y="973836"/>
                  </a:cubicBezTo>
                  <a:cubicBezTo>
                    <a:pt x="228981" y="969772"/>
                    <a:pt x="228346" y="965581"/>
                    <a:pt x="228219" y="961390"/>
                  </a:cubicBezTo>
                  <a:cubicBezTo>
                    <a:pt x="228092" y="957199"/>
                    <a:pt x="228473" y="952881"/>
                    <a:pt x="229362" y="948690"/>
                  </a:cubicBezTo>
                  <a:cubicBezTo>
                    <a:pt x="230251" y="944626"/>
                    <a:pt x="230886" y="936752"/>
                    <a:pt x="233426" y="936625"/>
                  </a:cubicBezTo>
                  <a:cubicBezTo>
                    <a:pt x="242951" y="935863"/>
                    <a:pt x="314071" y="1070991"/>
                    <a:pt x="312928" y="1092581"/>
                  </a:cubicBezTo>
                  <a:cubicBezTo>
                    <a:pt x="312674" y="1098423"/>
                    <a:pt x="308610" y="1100201"/>
                    <a:pt x="305816" y="1103503"/>
                  </a:cubicBezTo>
                  <a:cubicBezTo>
                    <a:pt x="303022" y="1106805"/>
                    <a:pt x="299720" y="1109980"/>
                    <a:pt x="296291" y="1112520"/>
                  </a:cubicBezTo>
                  <a:cubicBezTo>
                    <a:pt x="292862" y="1115060"/>
                    <a:pt x="288925" y="1117346"/>
                    <a:pt x="284988" y="1118997"/>
                  </a:cubicBezTo>
                  <a:cubicBezTo>
                    <a:pt x="281051" y="1120648"/>
                    <a:pt x="276733" y="1121918"/>
                    <a:pt x="272415" y="1122553"/>
                  </a:cubicBezTo>
                  <a:cubicBezTo>
                    <a:pt x="268097" y="1123188"/>
                    <a:pt x="263652" y="1123315"/>
                    <a:pt x="259334" y="1122934"/>
                  </a:cubicBezTo>
                  <a:cubicBezTo>
                    <a:pt x="255016" y="1122553"/>
                    <a:pt x="250571" y="1121664"/>
                    <a:pt x="246507" y="1120267"/>
                  </a:cubicBezTo>
                  <a:cubicBezTo>
                    <a:pt x="242443" y="1118870"/>
                    <a:pt x="238379" y="1116838"/>
                    <a:pt x="234696" y="1114552"/>
                  </a:cubicBezTo>
                  <a:cubicBezTo>
                    <a:pt x="231013" y="1112266"/>
                    <a:pt x="227584" y="1109472"/>
                    <a:pt x="224663" y="1106297"/>
                  </a:cubicBezTo>
                  <a:cubicBezTo>
                    <a:pt x="221742" y="1103122"/>
                    <a:pt x="219075" y="1099566"/>
                    <a:pt x="216916" y="1095756"/>
                  </a:cubicBezTo>
                  <a:cubicBezTo>
                    <a:pt x="214757" y="1091946"/>
                    <a:pt x="212979" y="1087882"/>
                    <a:pt x="211836" y="1083691"/>
                  </a:cubicBezTo>
                  <a:cubicBezTo>
                    <a:pt x="210693" y="1079500"/>
                    <a:pt x="209931" y="1075055"/>
                    <a:pt x="209804" y="1070737"/>
                  </a:cubicBezTo>
                  <a:cubicBezTo>
                    <a:pt x="209677" y="1066419"/>
                    <a:pt x="210058" y="1061974"/>
                    <a:pt x="210947" y="1057783"/>
                  </a:cubicBezTo>
                  <a:cubicBezTo>
                    <a:pt x="211836" y="1053592"/>
                    <a:pt x="212598" y="1050290"/>
                    <a:pt x="215138" y="1045337"/>
                  </a:cubicBezTo>
                  <a:cubicBezTo>
                    <a:pt x="219583" y="1036701"/>
                    <a:pt x="230251" y="1026541"/>
                    <a:pt x="238887" y="1012063"/>
                  </a:cubicBezTo>
                  <a:cubicBezTo>
                    <a:pt x="253111" y="988441"/>
                    <a:pt x="279146" y="930021"/>
                    <a:pt x="287655" y="913892"/>
                  </a:cubicBezTo>
                  <a:cubicBezTo>
                    <a:pt x="290449" y="908558"/>
                    <a:pt x="291211" y="906653"/>
                    <a:pt x="293497" y="903351"/>
                  </a:cubicBezTo>
                  <a:cubicBezTo>
                    <a:pt x="295783" y="900176"/>
                    <a:pt x="298577" y="897001"/>
                    <a:pt x="301625" y="894461"/>
                  </a:cubicBezTo>
                  <a:cubicBezTo>
                    <a:pt x="304673" y="891921"/>
                    <a:pt x="308102" y="889635"/>
                    <a:pt x="311658" y="887857"/>
                  </a:cubicBezTo>
                  <a:cubicBezTo>
                    <a:pt x="315214" y="886079"/>
                    <a:pt x="319024" y="884682"/>
                    <a:pt x="322961" y="883793"/>
                  </a:cubicBezTo>
                  <a:cubicBezTo>
                    <a:pt x="326898" y="882904"/>
                    <a:pt x="330962" y="882396"/>
                    <a:pt x="335026" y="882523"/>
                  </a:cubicBezTo>
                  <a:cubicBezTo>
                    <a:pt x="338963" y="882650"/>
                    <a:pt x="343154" y="883158"/>
                    <a:pt x="346964" y="884174"/>
                  </a:cubicBezTo>
                  <a:cubicBezTo>
                    <a:pt x="350774" y="885190"/>
                    <a:pt x="354711" y="886714"/>
                    <a:pt x="358140" y="888619"/>
                  </a:cubicBezTo>
                  <a:cubicBezTo>
                    <a:pt x="361696" y="890524"/>
                    <a:pt x="364998" y="893064"/>
                    <a:pt x="367919" y="895731"/>
                  </a:cubicBezTo>
                  <a:cubicBezTo>
                    <a:pt x="370840" y="898398"/>
                    <a:pt x="373634" y="901573"/>
                    <a:pt x="375793" y="904875"/>
                  </a:cubicBezTo>
                  <a:cubicBezTo>
                    <a:pt x="377952" y="908177"/>
                    <a:pt x="379730" y="911860"/>
                    <a:pt x="381127" y="915670"/>
                  </a:cubicBezTo>
                  <a:cubicBezTo>
                    <a:pt x="382397" y="919353"/>
                    <a:pt x="383413" y="923417"/>
                    <a:pt x="383794" y="927354"/>
                  </a:cubicBezTo>
                  <a:cubicBezTo>
                    <a:pt x="384175" y="931291"/>
                    <a:pt x="384175" y="935482"/>
                    <a:pt x="383667" y="939419"/>
                  </a:cubicBezTo>
                  <a:cubicBezTo>
                    <a:pt x="383159" y="943356"/>
                    <a:pt x="382778" y="947674"/>
                    <a:pt x="380492" y="951103"/>
                  </a:cubicBezTo>
                  <a:cubicBezTo>
                    <a:pt x="377825" y="955040"/>
                    <a:pt x="371602" y="954913"/>
                    <a:pt x="367157" y="960882"/>
                  </a:cubicBezTo>
                  <a:cubicBezTo>
                    <a:pt x="356616" y="975233"/>
                    <a:pt x="341249" y="1034923"/>
                    <a:pt x="335915" y="1050798"/>
                  </a:cubicBezTo>
                  <a:cubicBezTo>
                    <a:pt x="334010" y="1056513"/>
                    <a:pt x="333883" y="1058672"/>
                    <a:pt x="332105" y="1062355"/>
                  </a:cubicBezTo>
                  <a:cubicBezTo>
                    <a:pt x="330454" y="1066038"/>
                    <a:pt x="328168" y="1069467"/>
                    <a:pt x="325628" y="1072642"/>
                  </a:cubicBezTo>
                  <a:cubicBezTo>
                    <a:pt x="323088" y="1075690"/>
                    <a:pt x="320040" y="1078611"/>
                    <a:pt x="316865" y="1081024"/>
                  </a:cubicBezTo>
                  <a:cubicBezTo>
                    <a:pt x="313690" y="1083437"/>
                    <a:pt x="310007" y="1085469"/>
                    <a:pt x="306324" y="1087120"/>
                  </a:cubicBezTo>
                  <a:cubicBezTo>
                    <a:pt x="302641" y="1088771"/>
                    <a:pt x="298577" y="1089914"/>
                    <a:pt x="294640" y="1090549"/>
                  </a:cubicBezTo>
                  <a:cubicBezTo>
                    <a:pt x="290703" y="1091184"/>
                    <a:pt x="286512" y="1091438"/>
                    <a:pt x="282448" y="1091057"/>
                  </a:cubicBezTo>
                  <a:cubicBezTo>
                    <a:pt x="278384" y="1090676"/>
                    <a:pt x="274320" y="1089914"/>
                    <a:pt x="270510" y="1088644"/>
                  </a:cubicBezTo>
                  <a:cubicBezTo>
                    <a:pt x="266700" y="1087374"/>
                    <a:pt x="263017" y="1085596"/>
                    <a:pt x="259588" y="1083437"/>
                  </a:cubicBezTo>
                  <a:cubicBezTo>
                    <a:pt x="256159" y="1081278"/>
                    <a:pt x="252984" y="1078611"/>
                    <a:pt x="250190" y="1075690"/>
                  </a:cubicBezTo>
                  <a:cubicBezTo>
                    <a:pt x="247396" y="1072769"/>
                    <a:pt x="244856" y="1069467"/>
                    <a:pt x="242824" y="1066038"/>
                  </a:cubicBezTo>
                  <a:cubicBezTo>
                    <a:pt x="240792" y="1062609"/>
                    <a:pt x="239141" y="1058672"/>
                    <a:pt x="237998" y="1054862"/>
                  </a:cubicBezTo>
                  <a:cubicBezTo>
                    <a:pt x="236855" y="1050925"/>
                    <a:pt x="236220" y="1046861"/>
                    <a:pt x="236093" y="1042797"/>
                  </a:cubicBezTo>
                  <a:cubicBezTo>
                    <a:pt x="235966" y="1038733"/>
                    <a:pt x="235839" y="1035558"/>
                    <a:pt x="236982" y="1030732"/>
                  </a:cubicBezTo>
                  <a:cubicBezTo>
                    <a:pt x="239014" y="1022477"/>
                    <a:pt x="246380" y="1013206"/>
                    <a:pt x="250952" y="998728"/>
                  </a:cubicBezTo>
                  <a:cubicBezTo>
                    <a:pt x="259715" y="971042"/>
                    <a:pt x="269113" y="917067"/>
                    <a:pt x="276987" y="873887"/>
                  </a:cubicBezTo>
                  <a:cubicBezTo>
                    <a:pt x="285369" y="827786"/>
                    <a:pt x="291338" y="749935"/>
                    <a:pt x="299212" y="730377"/>
                  </a:cubicBezTo>
                  <a:cubicBezTo>
                    <a:pt x="301498" y="724789"/>
                    <a:pt x="303403" y="723392"/>
                    <a:pt x="306070" y="720471"/>
                  </a:cubicBezTo>
                  <a:cubicBezTo>
                    <a:pt x="308737" y="717423"/>
                    <a:pt x="311785" y="714756"/>
                    <a:pt x="315087" y="712470"/>
                  </a:cubicBezTo>
                  <a:cubicBezTo>
                    <a:pt x="318389" y="710184"/>
                    <a:pt x="322072" y="708279"/>
                    <a:pt x="325755" y="706882"/>
                  </a:cubicBezTo>
                  <a:cubicBezTo>
                    <a:pt x="329438" y="705485"/>
                    <a:pt x="333502" y="704469"/>
                    <a:pt x="337439" y="703961"/>
                  </a:cubicBezTo>
                  <a:cubicBezTo>
                    <a:pt x="341376" y="703453"/>
                    <a:pt x="345567" y="703453"/>
                    <a:pt x="349504" y="703961"/>
                  </a:cubicBezTo>
                  <a:cubicBezTo>
                    <a:pt x="353441" y="704469"/>
                    <a:pt x="357505" y="705485"/>
                    <a:pt x="361188" y="706882"/>
                  </a:cubicBezTo>
                  <a:cubicBezTo>
                    <a:pt x="364871" y="708279"/>
                    <a:pt x="368554" y="710184"/>
                    <a:pt x="371856" y="712470"/>
                  </a:cubicBezTo>
                  <a:cubicBezTo>
                    <a:pt x="375158" y="714756"/>
                    <a:pt x="378206" y="717423"/>
                    <a:pt x="380873" y="720344"/>
                  </a:cubicBezTo>
                  <a:cubicBezTo>
                    <a:pt x="383540" y="723392"/>
                    <a:pt x="385826" y="726821"/>
                    <a:pt x="387731" y="730377"/>
                  </a:cubicBezTo>
                  <a:cubicBezTo>
                    <a:pt x="389509" y="733933"/>
                    <a:pt x="391033" y="737743"/>
                    <a:pt x="391922" y="741553"/>
                  </a:cubicBezTo>
                  <a:cubicBezTo>
                    <a:pt x="392938" y="745363"/>
                    <a:pt x="393446" y="749554"/>
                    <a:pt x="393446" y="753491"/>
                  </a:cubicBezTo>
                  <a:cubicBezTo>
                    <a:pt x="393446" y="757555"/>
                    <a:pt x="393065" y="761619"/>
                    <a:pt x="392049" y="765556"/>
                  </a:cubicBezTo>
                  <a:cubicBezTo>
                    <a:pt x="391033" y="769366"/>
                    <a:pt x="390525" y="771779"/>
                    <a:pt x="387731" y="776732"/>
                  </a:cubicBezTo>
                  <a:cubicBezTo>
                    <a:pt x="380746" y="789178"/>
                    <a:pt x="355727" y="814324"/>
                    <a:pt x="341122" y="837184"/>
                  </a:cubicBezTo>
                  <a:cubicBezTo>
                    <a:pt x="324231" y="863473"/>
                    <a:pt x="301498" y="911860"/>
                    <a:pt x="294005" y="926846"/>
                  </a:cubicBezTo>
                  <a:cubicBezTo>
                    <a:pt x="291465" y="931799"/>
                    <a:pt x="291211" y="933831"/>
                    <a:pt x="289179" y="936879"/>
                  </a:cubicBezTo>
                  <a:cubicBezTo>
                    <a:pt x="287147" y="940054"/>
                    <a:pt x="284734" y="942975"/>
                    <a:pt x="282067" y="945515"/>
                  </a:cubicBezTo>
                  <a:cubicBezTo>
                    <a:pt x="279400" y="948055"/>
                    <a:pt x="276352" y="950341"/>
                    <a:pt x="273177" y="952119"/>
                  </a:cubicBezTo>
                  <a:cubicBezTo>
                    <a:pt x="270002" y="954024"/>
                    <a:pt x="266446" y="955548"/>
                    <a:pt x="262890" y="956564"/>
                  </a:cubicBezTo>
                  <a:cubicBezTo>
                    <a:pt x="259334" y="957580"/>
                    <a:pt x="255524" y="958088"/>
                    <a:pt x="251841" y="958215"/>
                  </a:cubicBezTo>
                  <a:cubicBezTo>
                    <a:pt x="248158" y="958342"/>
                    <a:pt x="244348" y="958088"/>
                    <a:pt x="240792" y="957326"/>
                  </a:cubicBezTo>
                  <a:cubicBezTo>
                    <a:pt x="237236" y="956564"/>
                    <a:pt x="233553" y="955294"/>
                    <a:pt x="230251" y="953770"/>
                  </a:cubicBezTo>
                  <a:cubicBezTo>
                    <a:pt x="226949" y="952119"/>
                    <a:pt x="223647" y="950087"/>
                    <a:pt x="220853" y="947801"/>
                  </a:cubicBezTo>
                  <a:cubicBezTo>
                    <a:pt x="217932" y="945388"/>
                    <a:pt x="215392" y="942594"/>
                    <a:pt x="213106" y="939673"/>
                  </a:cubicBezTo>
                  <a:cubicBezTo>
                    <a:pt x="210947" y="936752"/>
                    <a:pt x="208915" y="933450"/>
                    <a:pt x="207518" y="930021"/>
                  </a:cubicBezTo>
                  <a:cubicBezTo>
                    <a:pt x="206121" y="926592"/>
                    <a:pt x="205105" y="923036"/>
                    <a:pt x="204470" y="919353"/>
                  </a:cubicBezTo>
                  <a:cubicBezTo>
                    <a:pt x="203835" y="915670"/>
                    <a:pt x="203708" y="911860"/>
                    <a:pt x="204089" y="908177"/>
                  </a:cubicBezTo>
                  <a:cubicBezTo>
                    <a:pt x="204470" y="904494"/>
                    <a:pt x="204851" y="902589"/>
                    <a:pt x="206375" y="897255"/>
                  </a:cubicBezTo>
                  <a:cubicBezTo>
                    <a:pt x="211074" y="881126"/>
                    <a:pt x="229108" y="840105"/>
                    <a:pt x="242443" y="802640"/>
                  </a:cubicBezTo>
                  <a:cubicBezTo>
                    <a:pt x="261493" y="748919"/>
                    <a:pt x="287147" y="662813"/>
                    <a:pt x="307467" y="605155"/>
                  </a:cubicBezTo>
                  <a:cubicBezTo>
                    <a:pt x="323469" y="559689"/>
                    <a:pt x="344424" y="501015"/>
                    <a:pt x="353060" y="483997"/>
                  </a:cubicBezTo>
                  <a:cubicBezTo>
                    <a:pt x="355600" y="479171"/>
                    <a:pt x="356616" y="477774"/>
                    <a:pt x="358902" y="475107"/>
                  </a:cubicBezTo>
                  <a:cubicBezTo>
                    <a:pt x="361188" y="472440"/>
                    <a:pt x="363855" y="469900"/>
                    <a:pt x="366649" y="467741"/>
                  </a:cubicBezTo>
                  <a:cubicBezTo>
                    <a:pt x="369570" y="465582"/>
                    <a:pt x="372745" y="463804"/>
                    <a:pt x="376047" y="462407"/>
                  </a:cubicBezTo>
                  <a:cubicBezTo>
                    <a:pt x="379349" y="461010"/>
                    <a:pt x="382778" y="459994"/>
                    <a:pt x="386334" y="459486"/>
                  </a:cubicBezTo>
                  <a:cubicBezTo>
                    <a:pt x="389763" y="458978"/>
                    <a:pt x="393446" y="458851"/>
                    <a:pt x="397002" y="459232"/>
                  </a:cubicBezTo>
                  <a:cubicBezTo>
                    <a:pt x="400558" y="459613"/>
                    <a:pt x="404114" y="460248"/>
                    <a:pt x="407416" y="461391"/>
                  </a:cubicBezTo>
                  <a:cubicBezTo>
                    <a:pt x="410718" y="462534"/>
                    <a:pt x="414020" y="464185"/>
                    <a:pt x="417068" y="466090"/>
                  </a:cubicBezTo>
                  <a:cubicBezTo>
                    <a:pt x="419989" y="467995"/>
                    <a:pt x="422910" y="470408"/>
                    <a:pt x="425323" y="472948"/>
                  </a:cubicBezTo>
                  <a:cubicBezTo>
                    <a:pt x="427736" y="475488"/>
                    <a:pt x="429895" y="478536"/>
                    <a:pt x="431673" y="481584"/>
                  </a:cubicBezTo>
                  <a:cubicBezTo>
                    <a:pt x="433451" y="484632"/>
                    <a:pt x="434721" y="488061"/>
                    <a:pt x="435737" y="491490"/>
                  </a:cubicBezTo>
                  <a:cubicBezTo>
                    <a:pt x="436626" y="494919"/>
                    <a:pt x="437261" y="498475"/>
                    <a:pt x="437388" y="502031"/>
                  </a:cubicBezTo>
                  <a:cubicBezTo>
                    <a:pt x="437515" y="505587"/>
                    <a:pt x="437134" y="509270"/>
                    <a:pt x="436372" y="512699"/>
                  </a:cubicBezTo>
                  <a:cubicBezTo>
                    <a:pt x="435610" y="516128"/>
                    <a:pt x="435102" y="517779"/>
                    <a:pt x="432943" y="522732"/>
                  </a:cubicBezTo>
                  <a:cubicBezTo>
                    <a:pt x="425450" y="539496"/>
                    <a:pt x="394716" y="587375"/>
                    <a:pt x="374142" y="628142"/>
                  </a:cubicBezTo>
                  <a:cubicBezTo>
                    <a:pt x="347091" y="681736"/>
                    <a:pt x="300101" y="794639"/>
                    <a:pt x="288290" y="818261"/>
                  </a:cubicBezTo>
                  <a:cubicBezTo>
                    <a:pt x="285496" y="823849"/>
                    <a:pt x="284988" y="825246"/>
                    <a:pt x="282702" y="828294"/>
                  </a:cubicBezTo>
                  <a:cubicBezTo>
                    <a:pt x="280543" y="831342"/>
                    <a:pt x="277876" y="834263"/>
                    <a:pt x="274955" y="836676"/>
                  </a:cubicBezTo>
                  <a:cubicBezTo>
                    <a:pt x="272034" y="839089"/>
                    <a:pt x="268732" y="841248"/>
                    <a:pt x="265303" y="842899"/>
                  </a:cubicBezTo>
                  <a:cubicBezTo>
                    <a:pt x="261874" y="844550"/>
                    <a:pt x="258191" y="845947"/>
                    <a:pt x="254508" y="846709"/>
                  </a:cubicBezTo>
                  <a:cubicBezTo>
                    <a:pt x="250825" y="847471"/>
                    <a:pt x="247015" y="847979"/>
                    <a:pt x="243205" y="847852"/>
                  </a:cubicBezTo>
                  <a:cubicBezTo>
                    <a:pt x="239395" y="847725"/>
                    <a:pt x="235458" y="847217"/>
                    <a:pt x="231775" y="846201"/>
                  </a:cubicBezTo>
                  <a:cubicBezTo>
                    <a:pt x="228092" y="845185"/>
                    <a:pt x="224536" y="843661"/>
                    <a:pt x="221234" y="841883"/>
                  </a:cubicBezTo>
                  <a:cubicBezTo>
                    <a:pt x="217932" y="839978"/>
                    <a:pt x="214757" y="837692"/>
                    <a:pt x="211963" y="835152"/>
                  </a:cubicBezTo>
                  <a:cubicBezTo>
                    <a:pt x="209169" y="832612"/>
                    <a:pt x="206629" y="829564"/>
                    <a:pt x="204470" y="826389"/>
                  </a:cubicBezTo>
                  <a:cubicBezTo>
                    <a:pt x="202438" y="823214"/>
                    <a:pt x="200660" y="819658"/>
                    <a:pt x="199390" y="816102"/>
                  </a:cubicBezTo>
                  <a:cubicBezTo>
                    <a:pt x="198120" y="812546"/>
                    <a:pt x="197358" y="808736"/>
                    <a:pt x="196977" y="804926"/>
                  </a:cubicBezTo>
                  <a:cubicBezTo>
                    <a:pt x="196596" y="801116"/>
                    <a:pt x="196723" y="797179"/>
                    <a:pt x="197231" y="793496"/>
                  </a:cubicBezTo>
                  <a:cubicBezTo>
                    <a:pt x="197739" y="789686"/>
                    <a:pt x="198374" y="787400"/>
                    <a:pt x="200279" y="782447"/>
                  </a:cubicBezTo>
                  <a:cubicBezTo>
                    <a:pt x="204724" y="771017"/>
                    <a:pt x="218313" y="751078"/>
                    <a:pt x="228727" y="728472"/>
                  </a:cubicBezTo>
                  <a:cubicBezTo>
                    <a:pt x="245237" y="692531"/>
                    <a:pt x="264414" y="636524"/>
                    <a:pt x="284861" y="585343"/>
                  </a:cubicBezTo>
                  <a:cubicBezTo>
                    <a:pt x="308610" y="525907"/>
                    <a:pt x="351282" y="417322"/>
                    <a:pt x="363093" y="392938"/>
                  </a:cubicBezTo>
                  <a:cubicBezTo>
                    <a:pt x="366014" y="386969"/>
                    <a:pt x="366776" y="385445"/>
                    <a:pt x="369189" y="382143"/>
                  </a:cubicBezTo>
                  <a:cubicBezTo>
                    <a:pt x="371602" y="378841"/>
                    <a:pt x="374396" y="375793"/>
                    <a:pt x="377571" y="373253"/>
                  </a:cubicBezTo>
                  <a:cubicBezTo>
                    <a:pt x="380746" y="370586"/>
                    <a:pt x="384302" y="368300"/>
                    <a:pt x="387985" y="366522"/>
                  </a:cubicBezTo>
                  <a:cubicBezTo>
                    <a:pt x="391668" y="364744"/>
                    <a:pt x="395732" y="363347"/>
                    <a:pt x="399669" y="362458"/>
                  </a:cubicBezTo>
                  <a:cubicBezTo>
                    <a:pt x="403733" y="361569"/>
                    <a:pt x="407924" y="361188"/>
                    <a:pt x="411988" y="361315"/>
                  </a:cubicBezTo>
                  <a:cubicBezTo>
                    <a:pt x="416052" y="361442"/>
                    <a:pt x="420243" y="362077"/>
                    <a:pt x="424180" y="363093"/>
                  </a:cubicBezTo>
                  <a:cubicBezTo>
                    <a:pt x="428117" y="364236"/>
                    <a:pt x="432054" y="365760"/>
                    <a:pt x="435610" y="367792"/>
                  </a:cubicBezTo>
                  <a:cubicBezTo>
                    <a:pt x="439166" y="369824"/>
                    <a:pt x="442468" y="372364"/>
                    <a:pt x="445516" y="375158"/>
                  </a:cubicBezTo>
                  <a:cubicBezTo>
                    <a:pt x="448437" y="377952"/>
                    <a:pt x="451358" y="381127"/>
                    <a:pt x="453517" y="384556"/>
                  </a:cubicBezTo>
                  <a:cubicBezTo>
                    <a:pt x="455803" y="387985"/>
                    <a:pt x="457454" y="391795"/>
                    <a:pt x="458851" y="395732"/>
                  </a:cubicBezTo>
                  <a:cubicBezTo>
                    <a:pt x="460121" y="399542"/>
                    <a:pt x="461137" y="403733"/>
                    <a:pt x="461518" y="407797"/>
                  </a:cubicBezTo>
                  <a:cubicBezTo>
                    <a:pt x="461899" y="411861"/>
                    <a:pt x="461772" y="416052"/>
                    <a:pt x="461137" y="420116"/>
                  </a:cubicBezTo>
                  <a:cubicBezTo>
                    <a:pt x="460502" y="424180"/>
                    <a:pt x="459994" y="427101"/>
                    <a:pt x="457835" y="432054"/>
                  </a:cubicBezTo>
                  <a:cubicBezTo>
                    <a:pt x="453517" y="442087"/>
                    <a:pt x="441452" y="454279"/>
                    <a:pt x="431673" y="474599"/>
                  </a:cubicBezTo>
                  <a:cubicBezTo>
                    <a:pt x="410845" y="517779"/>
                    <a:pt x="365379" y="660527"/>
                    <a:pt x="354457" y="686816"/>
                  </a:cubicBezTo>
                  <a:cubicBezTo>
                    <a:pt x="351917" y="692912"/>
                    <a:pt x="351409" y="694563"/>
                    <a:pt x="349250" y="697992"/>
                  </a:cubicBezTo>
                  <a:cubicBezTo>
                    <a:pt x="347091" y="701421"/>
                    <a:pt x="344297" y="704723"/>
                    <a:pt x="341376" y="707517"/>
                  </a:cubicBezTo>
                  <a:cubicBezTo>
                    <a:pt x="338455" y="710311"/>
                    <a:pt x="335026" y="712851"/>
                    <a:pt x="331470" y="714883"/>
                  </a:cubicBezTo>
                  <a:cubicBezTo>
                    <a:pt x="327914" y="716915"/>
                    <a:pt x="324104" y="718439"/>
                    <a:pt x="320167" y="719582"/>
                  </a:cubicBezTo>
                  <a:cubicBezTo>
                    <a:pt x="316230" y="720725"/>
                    <a:pt x="312039" y="721360"/>
                    <a:pt x="307975" y="721487"/>
                  </a:cubicBezTo>
                  <a:cubicBezTo>
                    <a:pt x="303911" y="721614"/>
                    <a:pt x="299720" y="721233"/>
                    <a:pt x="295783" y="720471"/>
                  </a:cubicBezTo>
                  <a:cubicBezTo>
                    <a:pt x="291846" y="719709"/>
                    <a:pt x="287782" y="718312"/>
                    <a:pt x="284099" y="716534"/>
                  </a:cubicBezTo>
                  <a:cubicBezTo>
                    <a:pt x="280416" y="714756"/>
                    <a:pt x="276860" y="712470"/>
                    <a:pt x="273685" y="709930"/>
                  </a:cubicBezTo>
                  <a:cubicBezTo>
                    <a:pt x="270510" y="707390"/>
                    <a:pt x="267589" y="704342"/>
                    <a:pt x="265176" y="701040"/>
                  </a:cubicBezTo>
                  <a:cubicBezTo>
                    <a:pt x="262763" y="697738"/>
                    <a:pt x="260604" y="694055"/>
                    <a:pt x="259080" y="690372"/>
                  </a:cubicBezTo>
                  <a:cubicBezTo>
                    <a:pt x="257429" y="686562"/>
                    <a:pt x="256286" y="682625"/>
                    <a:pt x="255651" y="678561"/>
                  </a:cubicBezTo>
                  <a:cubicBezTo>
                    <a:pt x="255016" y="674497"/>
                    <a:pt x="254889" y="670306"/>
                    <a:pt x="255270" y="666242"/>
                  </a:cubicBezTo>
                  <a:cubicBezTo>
                    <a:pt x="255651" y="662178"/>
                    <a:pt x="256286" y="659638"/>
                    <a:pt x="257810" y="654177"/>
                  </a:cubicBezTo>
                  <a:cubicBezTo>
                    <a:pt x="261366" y="641858"/>
                    <a:pt x="268986" y="617220"/>
                    <a:pt x="279019" y="595376"/>
                  </a:cubicBezTo>
                  <a:cubicBezTo>
                    <a:pt x="292862" y="565404"/>
                    <a:pt x="333248" y="510032"/>
                    <a:pt x="337312" y="493141"/>
                  </a:cubicBezTo>
                  <a:cubicBezTo>
                    <a:pt x="338582" y="488061"/>
                    <a:pt x="336550" y="486029"/>
                    <a:pt x="336804" y="482600"/>
                  </a:cubicBezTo>
                  <a:cubicBezTo>
                    <a:pt x="337058" y="479044"/>
                    <a:pt x="337693" y="475488"/>
                    <a:pt x="338709" y="472186"/>
                  </a:cubicBezTo>
                  <a:cubicBezTo>
                    <a:pt x="339725" y="468884"/>
                    <a:pt x="341376" y="465582"/>
                    <a:pt x="343154" y="462661"/>
                  </a:cubicBezTo>
                  <a:cubicBezTo>
                    <a:pt x="345059" y="459740"/>
                    <a:pt x="347218" y="456819"/>
                    <a:pt x="349758" y="454406"/>
                  </a:cubicBezTo>
                  <a:cubicBezTo>
                    <a:pt x="352298" y="451993"/>
                    <a:pt x="355092" y="449707"/>
                    <a:pt x="358140" y="447929"/>
                  </a:cubicBezTo>
                  <a:cubicBezTo>
                    <a:pt x="361188" y="446151"/>
                    <a:pt x="364490" y="444627"/>
                    <a:pt x="367792" y="443611"/>
                  </a:cubicBezTo>
                  <a:cubicBezTo>
                    <a:pt x="371094" y="442595"/>
                    <a:pt x="374777" y="441960"/>
                    <a:pt x="378206" y="441833"/>
                  </a:cubicBezTo>
                  <a:cubicBezTo>
                    <a:pt x="381762" y="441706"/>
                    <a:pt x="385318" y="441960"/>
                    <a:pt x="388747" y="442595"/>
                  </a:cubicBezTo>
                  <a:cubicBezTo>
                    <a:pt x="392176" y="443230"/>
                    <a:pt x="395605" y="444373"/>
                    <a:pt x="398780" y="445770"/>
                  </a:cubicBezTo>
                  <a:cubicBezTo>
                    <a:pt x="401955" y="447167"/>
                    <a:pt x="405130" y="449072"/>
                    <a:pt x="407797" y="451231"/>
                  </a:cubicBezTo>
                  <a:cubicBezTo>
                    <a:pt x="410591" y="453390"/>
                    <a:pt x="413004" y="456057"/>
                    <a:pt x="415163" y="458851"/>
                  </a:cubicBezTo>
                  <a:cubicBezTo>
                    <a:pt x="417322" y="461645"/>
                    <a:pt x="419227" y="464693"/>
                    <a:pt x="420624" y="467868"/>
                  </a:cubicBezTo>
                  <a:cubicBezTo>
                    <a:pt x="422021" y="471043"/>
                    <a:pt x="422783" y="472567"/>
                    <a:pt x="423672" y="478028"/>
                  </a:cubicBezTo>
                  <a:cubicBezTo>
                    <a:pt x="427101" y="497967"/>
                    <a:pt x="426720" y="569976"/>
                    <a:pt x="431292" y="620903"/>
                  </a:cubicBezTo>
                  <a:cubicBezTo>
                    <a:pt x="436626" y="679958"/>
                    <a:pt x="462153" y="789178"/>
                    <a:pt x="455295" y="811276"/>
                  </a:cubicBezTo>
                  <a:cubicBezTo>
                    <a:pt x="453644" y="816737"/>
                    <a:pt x="450342" y="817499"/>
                    <a:pt x="447421" y="820039"/>
                  </a:cubicBezTo>
                  <a:cubicBezTo>
                    <a:pt x="444500" y="822579"/>
                    <a:pt x="441071" y="824865"/>
                    <a:pt x="437642" y="826770"/>
                  </a:cubicBezTo>
                  <a:cubicBezTo>
                    <a:pt x="434213" y="828548"/>
                    <a:pt x="430403" y="830199"/>
                    <a:pt x="426593" y="831088"/>
                  </a:cubicBezTo>
                  <a:cubicBezTo>
                    <a:pt x="422783" y="831977"/>
                    <a:pt x="418846" y="832485"/>
                    <a:pt x="414909" y="832485"/>
                  </a:cubicBezTo>
                  <a:cubicBezTo>
                    <a:pt x="410972" y="832485"/>
                    <a:pt x="406908" y="831977"/>
                    <a:pt x="403098" y="831088"/>
                  </a:cubicBezTo>
                  <a:cubicBezTo>
                    <a:pt x="399288" y="830199"/>
                    <a:pt x="395478" y="828675"/>
                    <a:pt x="392049" y="826897"/>
                  </a:cubicBezTo>
                  <a:cubicBezTo>
                    <a:pt x="388620" y="825119"/>
                    <a:pt x="385318" y="822706"/>
                    <a:pt x="382397" y="820166"/>
                  </a:cubicBezTo>
                  <a:cubicBezTo>
                    <a:pt x="379476" y="817499"/>
                    <a:pt x="376809" y="814451"/>
                    <a:pt x="374523" y="811276"/>
                  </a:cubicBezTo>
                  <a:cubicBezTo>
                    <a:pt x="372237" y="808101"/>
                    <a:pt x="370332" y="804545"/>
                    <a:pt x="368935" y="800862"/>
                  </a:cubicBezTo>
                  <a:cubicBezTo>
                    <a:pt x="367538" y="797179"/>
                    <a:pt x="366649" y="793242"/>
                    <a:pt x="366141" y="789305"/>
                  </a:cubicBezTo>
                  <a:cubicBezTo>
                    <a:pt x="365633" y="785368"/>
                    <a:pt x="365633" y="781431"/>
                    <a:pt x="366141" y="777494"/>
                  </a:cubicBezTo>
                  <a:cubicBezTo>
                    <a:pt x="366649" y="773684"/>
                    <a:pt x="367538" y="769747"/>
                    <a:pt x="368935" y="766064"/>
                  </a:cubicBezTo>
                  <a:cubicBezTo>
                    <a:pt x="370332" y="762381"/>
                    <a:pt x="371221" y="760603"/>
                    <a:pt x="374396" y="755523"/>
                  </a:cubicBezTo>
                  <a:cubicBezTo>
                    <a:pt x="384048" y="740283"/>
                    <a:pt x="415290" y="704469"/>
                    <a:pt x="440436" y="668274"/>
                  </a:cubicBezTo>
                  <a:cubicBezTo>
                    <a:pt x="478917" y="613156"/>
                    <a:pt x="561467" y="478917"/>
                    <a:pt x="577850" y="453517"/>
                  </a:cubicBezTo>
                  <a:cubicBezTo>
                    <a:pt x="581406" y="448056"/>
                    <a:pt x="581787" y="446532"/>
                    <a:pt x="584327" y="443484"/>
                  </a:cubicBezTo>
                  <a:cubicBezTo>
                    <a:pt x="586867" y="440436"/>
                    <a:pt x="589915" y="437642"/>
                    <a:pt x="593090" y="435229"/>
                  </a:cubicBezTo>
                  <a:cubicBezTo>
                    <a:pt x="596265" y="432943"/>
                    <a:pt x="599821" y="430911"/>
                    <a:pt x="603504" y="429387"/>
                  </a:cubicBezTo>
                  <a:cubicBezTo>
                    <a:pt x="607187" y="427863"/>
                    <a:pt x="611124" y="426720"/>
                    <a:pt x="615061" y="426085"/>
                  </a:cubicBezTo>
                  <a:cubicBezTo>
                    <a:pt x="618998" y="425450"/>
                    <a:pt x="623062" y="425450"/>
                    <a:pt x="626999" y="425831"/>
                  </a:cubicBezTo>
                  <a:cubicBezTo>
                    <a:pt x="630936" y="426212"/>
                    <a:pt x="635000" y="426974"/>
                    <a:pt x="638810" y="428244"/>
                  </a:cubicBezTo>
                  <a:cubicBezTo>
                    <a:pt x="642493" y="429514"/>
                    <a:pt x="646176" y="431419"/>
                    <a:pt x="649478" y="433578"/>
                  </a:cubicBezTo>
                  <a:cubicBezTo>
                    <a:pt x="652780" y="435737"/>
                    <a:pt x="655955" y="438277"/>
                    <a:pt x="658749" y="441198"/>
                  </a:cubicBezTo>
                  <a:cubicBezTo>
                    <a:pt x="661416" y="444119"/>
                    <a:pt x="663956" y="447421"/>
                    <a:pt x="665861" y="450850"/>
                  </a:cubicBezTo>
                  <a:cubicBezTo>
                    <a:pt x="667766" y="454279"/>
                    <a:pt x="669417" y="458089"/>
                    <a:pt x="670433" y="461899"/>
                  </a:cubicBezTo>
                  <a:cubicBezTo>
                    <a:pt x="671449" y="465709"/>
                    <a:pt x="672084" y="469900"/>
                    <a:pt x="672211" y="473837"/>
                  </a:cubicBezTo>
                  <a:cubicBezTo>
                    <a:pt x="672338" y="477774"/>
                    <a:pt x="671957" y="481838"/>
                    <a:pt x="671068" y="485775"/>
                  </a:cubicBezTo>
                  <a:cubicBezTo>
                    <a:pt x="670179" y="489585"/>
                    <a:pt x="669671" y="491744"/>
                    <a:pt x="667258" y="497078"/>
                  </a:cubicBezTo>
                  <a:cubicBezTo>
                    <a:pt x="660146" y="512699"/>
                    <a:pt x="632968" y="552958"/>
                    <a:pt x="616331" y="584327"/>
                  </a:cubicBezTo>
                  <a:cubicBezTo>
                    <a:pt x="597662" y="619506"/>
                    <a:pt x="572262" y="682371"/>
                    <a:pt x="561721" y="698627"/>
                  </a:cubicBezTo>
                  <a:cubicBezTo>
                    <a:pt x="558546" y="703580"/>
                    <a:pt x="557022" y="704850"/>
                    <a:pt x="554228" y="707390"/>
                  </a:cubicBezTo>
                  <a:cubicBezTo>
                    <a:pt x="551434" y="709930"/>
                    <a:pt x="548132" y="712343"/>
                    <a:pt x="544830" y="714121"/>
                  </a:cubicBezTo>
                  <a:cubicBezTo>
                    <a:pt x="541401" y="715899"/>
                    <a:pt x="537718" y="717296"/>
                    <a:pt x="534035" y="718312"/>
                  </a:cubicBezTo>
                  <a:cubicBezTo>
                    <a:pt x="530352" y="719328"/>
                    <a:pt x="526415" y="719836"/>
                    <a:pt x="522605" y="719963"/>
                  </a:cubicBezTo>
                  <a:cubicBezTo>
                    <a:pt x="518795" y="720090"/>
                    <a:pt x="514731" y="719582"/>
                    <a:pt x="511048" y="718693"/>
                  </a:cubicBezTo>
                  <a:cubicBezTo>
                    <a:pt x="507365" y="717804"/>
                    <a:pt x="503682" y="716407"/>
                    <a:pt x="500253" y="714756"/>
                  </a:cubicBezTo>
                  <a:cubicBezTo>
                    <a:pt x="496824" y="712978"/>
                    <a:pt x="493522" y="710946"/>
                    <a:pt x="490601" y="708406"/>
                  </a:cubicBezTo>
                  <a:cubicBezTo>
                    <a:pt x="487680" y="705866"/>
                    <a:pt x="485013" y="702945"/>
                    <a:pt x="482727" y="699770"/>
                  </a:cubicBezTo>
                  <a:cubicBezTo>
                    <a:pt x="480568" y="696595"/>
                    <a:pt x="478663" y="693166"/>
                    <a:pt x="477266" y="689610"/>
                  </a:cubicBezTo>
                  <a:cubicBezTo>
                    <a:pt x="475869" y="686054"/>
                    <a:pt x="474853" y="682244"/>
                    <a:pt x="474345" y="678434"/>
                  </a:cubicBezTo>
                  <a:cubicBezTo>
                    <a:pt x="473837" y="674624"/>
                    <a:pt x="473710" y="670687"/>
                    <a:pt x="474091" y="666877"/>
                  </a:cubicBezTo>
                  <a:cubicBezTo>
                    <a:pt x="474472" y="663067"/>
                    <a:pt x="475488" y="659130"/>
                    <a:pt x="476758" y="655574"/>
                  </a:cubicBezTo>
                  <a:cubicBezTo>
                    <a:pt x="478028" y="652018"/>
                    <a:pt x="478917" y="649097"/>
                    <a:pt x="481965" y="645287"/>
                  </a:cubicBezTo>
                  <a:cubicBezTo>
                    <a:pt x="487553" y="638048"/>
                    <a:pt x="501142" y="631444"/>
                    <a:pt x="512318" y="619125"/>
                  </a:cubicBezTo>
                  <a:cubicBezTo>
                    <a:pt x="531495" y="598043"/>
                    <a:pt x="555244" y="560070"/>
                    <a:pt x="579374" y="524510"/>
                  </a:cubicBezTo>
                  <a:cubicBezTo>
                    <a:pt x="609473" y="480187"/>
                    <a:pt x="662686" y="391287"/>
                    <a:pt x="678053" y="372872"/>
                  </a:cubicBezTo>
                  <a:cubicBezTo>
                    <a:pt x="681863" y="368300"/>
                    <a:pt x="683260" y="367411"/>
                    <a:pt x="686308" y="365125"/>
                  </a:cubicBezTo>
                  <a:cubicBezTo>
                    <a:pt x="689356" y="362966"/>
                    <a:pt x="692658" y="360934"/>
                    <a:pt x="696087" y="359537"/>
                  </a:cubicBezTo>
                  <a:cubicBezTo>
                    <a:pt x="699516" y="358140"/>
                    <a:pt x="703199" y="356997"/>
                    <a:pt x="706882" y="356489"/>
                  </a:cubicBezTo>
                  <a:cubicBezTo>
                    <a:pt x="710565" y="355981"/>
                    <a:pt x="714375" y="355727"/>
                    <a:pt x="718058" y="356108"/>
                  </a:cubicBezTo>
                  <a:cubicBezTo>
                    <a:pt x="721741" y="356489"/>
                    <a:pt x="725551" y="357251"/>
                    <a:pt x="729107" y="358521"/>
                  </a:cubicBezTo>
                  <a:cubicBezTo>
                    <a:pt x="732663" y="359664"/>
                    <a:pt x="736092" y="361315"/>
                    <a:pt x="739140" y="363347"/>
                  </a:cubicBezTo>
                  <a:cubicBezTo>
                    <a:pt x="742315" y="365379"/>
                    <a:pt x="745236" y="367792"/>
                    <a:pt x="747776" y="370459"/>
                  </a:cubicBezTo>
                  <a:cubicBezTo>
                    <a:pt x="750316" y="373126"/>
                    <a:pt x="752602" y="376301"/>
                    <a:pt x="754507" y="379603"/>
                  </a:cubicBezTo>
                  <a:cubicBezTo>
                    <a:pt x="756285" y="382778"/>
                    <a:pt x="757809" y="386334"/>
                    <a:pt x="758825" y="389890"/>
                  </a:cubicBezTo>
                  <a:cubicBezTo>
                    <a:pt x="759841" y="393446"/>
                    <a:pt x="760476" y="397383"/>
                    <a:pt x="760603" y="401066"/>
                  </a:cubicBezTo>
                  <a:cubicBezTo>
                    <a:pt x="760730" y="404749"/>
                    <a:pt x="760349" y="408559"/>
                    <a:pt x="759587" y="412242"/>
                  </a:cubicBezTo>
                  <a:cubicBezTo>
                    <a:pt x="758825" y="415798"/>
                    <a:pt x="757682" y="419481"/>
                    <a:pt x="756031" y="422783"/>
                  </a:cubicBezTo>
                  <a:cubicBezTo>
                    <a:pt x="754380" y="426085"/>
                    <a:pt x="752856" y="428117"/>
                    <a:pt x="749935" y="432308"/>
                  </a:cubicBezTo>
                  <a:cubicBezTo>
                    <a:pt x="744093" y="440817"/>
                    <a:pt x="734949" y="453390"/>
                    <a:pt x="721741" y="470281"/>
                  </a:cubicBezTo>
                  <a:cubicBezTo>
                    <a:pt x="693801" y="505968"/>
                    <a:pt x="631952" y="588645"/>
                    <a:pt x="586994" y="633984"/>
                  </a:cubicBezTo>
                  <a:cubicBezTo>
                    <a:pt x="549656" y="671703"/>
                    <a:pt x="491363" y="713613"/>
                    <a:pt x="474853" y="727964"/>
                  </a:cubicBezTo>
                  <a:cubicBezTo>
                    <a:pt x="470027" y="732155"/>
                    <a:pt x="469011" y="733806"/>
                    <a:pt x="465709" y="736092"/>
                  </a:cubicBezTo>
                  <a:cubicBezTo>
                    <a:pt x="462407" y="738378"/>
                    <a:pt x="458724" y="740410"/>
                    <a:pt x="455041" y="741807"/>
                  </a:cubicBezTo>
                  <a:cubicBezTo>
                    <a:pt x="451231" y="743331"/>
                    <a:pt x="447294" y="744347"/>
                    <a:pt x="443230" y="744855"/>
                  </a:cubicBezTo>
                  <a:cubicBezTo>
                    <a:pt x="439293" y="745363"/>
                    <a:pt x="435102" y="745363"/>
                    <a:pt x="431038" y="744855"/>
                  </a:cubicBezTo>
                  <a:cubicBezTo>
                    <a:pt x="427101" y="744347"/>
                    <a:pt x="423037" y="743331"/>
                    <a:pt x="419227" y="741934"/>
                  </a:cubicBezTo>
                  <a:cubicBezTo>
                    <a:pt x="415417" y="740537"/>
                    <a:pt x="411734" y="738632"/>
                    <a:pt x="408432" y="736346"/>
                  </a:cubicBezTo>
                  <a:cubicBezTo>
                    <a:pt x="405130" y="734060"/>
                    <a:pt x="401955" y="731393"/>
                    <a:pt x="399288" y="728345"/>
                  </a:cubicBezTo>
                  <a:cubicBezTo>
                    <a:pt x="396621" y="725424"/>
                    <a:pt x="394208" y="721995"/>
                    <a:pt x="392303" y="718439"/>
                  </a:cubicBezTo>
                  <a:cubicBezTo>
                    <a:pt x="390398" y="714883"/>
                    <a:pt x="388874" y="710946"/>
                    <a:pt x="387858" y="707009"/>
                  </a:cubicBezTo>
                  <a:cubicBezTo>
                    <a:pt x="386842" y="703072"/>
                    <a:pt x="386334" y="699008"/>
                    <a:pt x="386334" y="694944"/>
                  </a:cubicBezTo>
                  <a:cubicBezTo>
                    <a:pt x="386334" y="690880"/>
                    <a:pt x="386842" y="686816"/>
                    <a:pt x="387731" y="682879"/>
                  </a:cubicBezTo>
                  <a:cubicBezTo>
                    <a:pt x="388620" y="678942"/>
                    <a:pt x="390144" y="675005"/>
                    <a:pt x="392049" y="671449"/>
                  </a:cubicBezTo>
                  <a:cubicBezTo>
                    <a:pt x="393954" y="667893"/>
                    <a:pt x="395605" y="665861"/>
                    <a:pt x="398907" y="661416"/>
                  </a:cubicBezTo>
                  <a:cubicBezTo>
                    <a:pt x="406146" y="651764"/>
                    <a:pt x="419735" y="635000"/>
                    <a:pt x="435102" y="616585"/>
                  </a:cubicBezTo>
                  <a:cubicBezTo>
                    <a:pt x="460502" y="586105"/>
                    <a:pt x="494284" y="538861"/>
                    <a:pt x="537972" y="496951"/>
                  </a:cubicBezTo>
                  <a:cubicBezTo>
                    <a:pt x="597916" y="439420"/>
                    <a:pt x="687959" y="359410"/>
                    <a:pt x="771271" y="313182"/>
                  </a:cubicBezTo>
                  <a:cubicBezTo>
                    <a:pt x="850392" y="269240"/>
                    <a:pt x="947039" y="244475"/>
                    <a:pt x="1023747" y="222123"/>
                  </a:cubicBezTo>
                  <a:cubicBezTo>
                    <a:pt x="1085850" y="204089"/>
                    <a:pt x="1154938" y="205486"/>
                    <a:pt x="1195197" y="183642"/>
                  </a:cubicBezTo>
                  <a:cubicBezTo>
                    <a:pt x="1222883" y="168656"/>
                    <a:pt x="1239901" y="148971"/>
                    <a:pt x="1254379" y="126111"/>
                  </a:cubicBezTo>
                  <a:cubicBezTo>
                    <a:pt x="1269238" y="102616"/>
                    <a:pt x="1275461" y="60071"/>
                    <a:pt x="1282192" y="44069"/>
                  </a:cubicBezTo>
                  <a:cubicBezTo>
                    <a:pt x="1285113" y="37084"/>
                    <a:pt x="1286510" y="34036"/>
                    <a:pt x="1289558" y="29591"/>
                  </a:cubicBezTo>
                  <a:cubicBezTo>
                    <a:pt x="1292606" y="25146"/>
                    <a:pt x="1296162" y="20828"/>
                    <a:pt x="1300226" y="17272"/>
                  </a:cubicBezTo>
                  <a:cubicBezTo>
                    <a:pt x="1304163" y="13716"/>
                    <a:pt x="1308862" y="10541"/>
                    <a:pt x="1313561" y="8001"/>
                  </a:cubicBezTo>
                  <a:cubicBezTo>
                    <a:pt x="1318260" y="5461"/>
                    <a:pt x="1323467" y="3302"/>
                    <a:pt x="1328674" y="2032"/>
                  </a:cubicBezTo>
                  <a:cubicBezTo>
                    <a:pt x="1333881" y="635"/>
                    <a:pt x="1339469" y="0"/>
                    <a:pt x="1344803" y="0"/>
                  </a:cubicBezTo>
                  <a:cubicBezTo>
                    <a:pt x="1350137" y="0"/>
                    <a:pt x="1355725" y="508"/>
                    <a:pt x="1360932" y="1778"/>
                  </a:cubicBezTo>
                  <a:cubicBezTo>
                    <a:pt x="1366139" y="3048"/>
                    <a:pt x="1371346" y="4953"/>
                    <a:pt x="1376172" y="7366"/>
                  </a:cubicBezTo>
                  <a:cubicBezTo>
                    <a:pt x="1380998" y="9779"/>
                    <a:pt x="1385570" y="12954"/>
                    <a:pt x="1389634" y="16510"/>
                  </a:cubicBezTo>
                  <a:cubicBezTo>
                    <a:pt x="1393698" y="20066"/>
                    <a:pt x="1397508" y="24130"/>
                    <a:pt x="1400556" y="28575"/>
                  </a:cubicBezTo>
                  <a:cubicBezTo>
                    <a:pt x="1403604" y="33020"/>
                    <a:pt x="1406271" y="37973"/>
                    <a:pt x="1408176" y="42926"/>
                  </a:cubicBezTo>
                  <a:cubicBezTo>
                    <a:pt x="1410081" y="48006"/>
                    <a:pt x="1411605" y="53340"/>
                    <a:pt x="1412240" y="58674"/>
                  </a:cubicBezTo>
                  <a:cubicBezTo>
                    <a:pt x="1412875" y="64008"/>
                    <a:pt x="1413002" y="69596"/>
                    <a:pt x="1412367" y="74930"/>
                  </a:cubicBezTo>
                  <a:cubicBezTo>
                    <a:pt x="1411732" y="80264"/>
                    <a:pt x="1411224" y="83185"/>
                    <a:pt x="1408684" y="90678"/>
                  </a:cubicBezTo>
                  <a:cubicBezTo>
                    <a:pt x="1401572" y="112141"/>
                    <a:pt x="1366139" y="190119"/>
                    <a:pt x="1356995" y="210439"/>
                  </a:cubicBezTo>
                  <a:cubicBezTo>
                    <a:pt x="1353820" y="217424"/>
                    <a:pt x="1353185" y="220091"/>
                    <a:pt x="1350391" y="224409"/>
                  </a:cubicBezTo>
                  <a:cubicBezTo>
                    <a:pt x="1347597" y="228727"/>
                    <a:pt x="1344168" y="232918"/>
                    <a:pt x="1340485" y="236474"/>
                  </a:cubicBezTo>
                  <a:cubicBezTo>
                    <a:pt x="1336675" y="240030"/>
                    <a:pt x="1332357" y="243332"/>
                    <a:pt x="1327912" y="245872"/>
                  </a:cubicBezTo>
                  <a:cubicBezTo>
                    <a:pt x="1323467" y="248412"/>
                    <a:pt x="1318514" y="250571"/>
                    <a:pt x="1313561" y="251968"/>
                  </a:cubicBezTo>
                  <a:cubicBezTo>
                    <a:pt x="1308608" y="253365"/>
                    <a:pt x="1303401" y="254254"/>
                    <a:pt x="1298194" y="254381"/>
                  </a:cubicBezTo>
                  <a:cubicBezTo>
                    <a:pt x="1293114" y="254508"/>
                    <a:pt x="1287780" y="254127"/>
                    <a:pt x="1282700" y="253111"/>
                  </a:cubicBezTo>
                  <a:cubicBezTo>
                    <a:pt x="1277620" y="252095"/>
                    <a:pt x="1272540" y="250444"/>
                    <a:pt x="1267841" y="248158"/>
                  </a:cubicBezTo>
                  <a:cubicBezTo>
                    <a:pt x="1263142" y="245999"/>
                    <a:pt x="1258697" y="243078"/>
                    <a:pt x="1254760" y="239776"/>
                  </a:cubicBezTo>
                  <a:cubicBezTo>
                    <a:pt x="1250823" y="236474"/>
                    <a:pt x="1247013" y="232664"/>
                    <a:pt x="1243965" y="228473"/>
                  </a:cubicBezTo>
                  <a:cubicBezTo>
                    <a:pt x="1240917" y="224409"/>
                    <a:pt x="1238250" y="219710"/>
                    <a:pt x="1236218" y="215011"/>
                  </a:cubicBezTo>
                  <a:cubicBezTo>
                    <a:pt x="1234186" y="210312"/>
                    <a:pt x="1232789" y="205105"/>
                    <a:pt x="1231900" y="200025"/>
                  </a:cubicBezTo>
                  <a:cubicBezTo>
                    <a:pt x="1231011" y="194945"/>
                    <a:pt x="1230884" y="189611"/>
                    <a:pt x="1231265" y="184404"/>
                  </a:cubicBezTo>
                  <a:cubicBezTo>
                    <a:pt x="1231646" y="179324"/>
                    <a:pt x="1232281" y="176022"/>
                    <a:pt x="1234440" y="169164"/>
                  </a:cubicBezTo>
                  <a:cubicBezTo>
                    <a:pt x="1239520" y="152908"/>
                    <a:pt x="1259205" y="104013"/>
                    <a:pt x="1268349" y="90170"/>
                  </a:cubicBezTo>
                  <a:cubicBezTo>
                    <a:pt x="1272159" y="84455"/>
                    <a:pt x="1274826" y="82550"/>
                    <a:pt x="1278636" y="79375"/>
                  </a:cubicBezTo>
                  <a:cubicBezTo>
                    <a:pt x="1282446" y="76200"/>
                    <a:pt x="1286891" y="73406"/>
                    <a:pt x="1291336" y="71247"/>
                  </a:cubicBezTo>
                  <a:cubicBezTo>
                    <a:pt x="1295781" y="69088"/>
                    <a:pt x="1300607" y="67437"/>
                    <a:pt x="1305433" y="66421"/>
                  </a:cubicBezTo>
                  <a:cubicBezTo>
                    <a:pt x="1310259" y="65405"/>
                    <a:pt x="1315466" y="65024"/>
                    <a:pt x="1320419" y="65151"/>
                  </a:cubicBezTo>
                  <a:cubicBezTo>
                    <a:pt x="1325372" y="65278"/>
                    <a:pt x="1330452" y="66167"/>
                    <a:pt x="1335278" y="67564"/>
                  </a:cubicBezTo>
                  <a:cubicBezTo>
                    <a:pt x="1340104" y="68961"/>
                    <a:pt x="1344803" y="70866"/>
                    <a:pt x="1349121" y="73279"/>
                  </a:cubicBezTo>
                  <a:cubicBezTo>
                    <a:pt x="1353439" y="75692"/>
                    <a:pt x="1357503" y="78867"/>
                    <a:pt x="1361059" y="82296"/>
                  </a:cubicBezTo>
                  <a:cubicBezTo>
                    <a:pt x="1364615" y="85725"/>
                    <a:pt x="1367917" y="89662"/>
                    <a:pt x="1370584" y="93853"/>
                  </a:cubicBezTo>
                  <a:cubicBezTo>
                    <a:pt x="1373251" y="98044"/>
                    <a:pt x="1375410" y="102743"/>
                    <a:pt x="1377061" y="107442"/>
                  </a:cubicBezTo>
                  <a:cubicBezTo>
                    <a:pt x="1378712" y="112141"/>
                    <a:pt x="1379855" y="117094"/>
                    <a:pt x="1380236" y="122047"/>
                  </a:cubicBezTo>
                  <a:cubicBezTo>
                    <a:pt x="1380617" y="127000"/>
                    <a:pt x="1380363" y="132080"/>
                    <a:pt x="1379601" y="137033"/>
                  </a:cubicBezTo>
                  <a:cubicBezTo>
                    <a:pt x="1378839" y="141986"/>
                    <a:pt x="1377442" y="146939"/>
                    <a:pt x="1375537" y="151511"/>
                  </a:cubicBezTo>
                  <a:cubicBezTo>
                    <a:pt x="1373632" y="156083"/>
                    <a:pt x="1371473" y="160655"/>
                    <a:pt x="1368044" y="164465"/>
                  </a:cubicBezTo>
                  <a:cubicBezTo>
                    <a:pt x="1364234" y="168529"/>
                    <a:pt x="1359916" y="168910"/>
                    <a:pt x="1353439" y="174752"/>
                  </a:cubicBezTo>
                  <a:cubicBezTo>
                    <a:pt x="1335532" y="190754"/>
                    <a:pt x="1274445" y="258064"/>
                    <a:pt x="1263396" y="276733"/>
                  </a:cubicBezTo>
                  <a:cubicBezTo>
                    <a:pt x="1259840" y="282702"/>
                    <a:pt x="1260729" y="285750"/>
                    <a:pt x="1258570" y="289941"/>
                  </a:cubicBezTo>
                  <a:cubicBezTo>
                    <a:pt x="1256538" y="294132"/>
                    <a:pt x="1253871" y="298069"/>
                    <a:pt x="1250823" y="301625"/>
                  </a:cubicBezTo>
                  <a:cubicBezTo>
                    <a:pt x="1247775" y="305181"/>
                    <a:pt x="1244219" y="308356"/>
                    <a:pt x="1240409" y="311023"/>
                  </a:cubicBezTo>
                  <a:cubicBezTo>
                    <a:pt x="1236599" y="313690"/>
                    <a:pt x="1232408" y="316103"/>
                    <a:pt x="1228090" y="317754"/>
                  </a:cubicBezTo>
                  <a:cubicBezTo>
                    <a:pt x="1223772" y="319532"/>
                    <a:pt x="1219073" y="320675"/>
                    <a:pt x="1214501" y="321310"/>
                  </a:cubicBezTo>
                  <a:cubicBezTo>
                    <a:pt x="1209929" y="321945"/>
                    <a:pt x="1205103" y="322072"/>
                    <a:pt x="1200531" y="321564"/>
                  </a:cubicBezTo>
                  <a:cubicBezTo>
                    <a:pt x="1195959" y="321056"/>
                    <a:pt x="1191133" y="320040"/>
                    <a:pt x="1186815" y="318389"/>
                  </a:cubicBezTo>
                  <a:cubicBezTo>
                    <a:pt x="1182497" y="316865"/>
                    <a:pt x="1178179" y="314579"/>
                    <a:pt x="1174369" y="312039"/>
                  </a:cubicBezTo>
                  <a:cubicBezTo>
                    <a:pt x="1170559" y="309499"/>
                    <a:pt x="1166876" y="306324"/>
                    <a:pt x="1163701" y="302895"/>
                  </a:cubicBezTo>
                  <a:cubicBezTo>
                    <a:pt x="1160526" y="299466"/>
                    <a:pt x="1157732" y="295529"/>
                    <a:pt x="1155573" y="291465"/>
                  </a:cubicBezTo>
                  <a:cubicBezTo>
                    <a:pt x="1153287" y="287401"/>
                    <a:pt x="1151509" y="282829"/>
                    <a:pt x="1150366" y="278384"/>
                  </a:cubicBezTo>
                  <a:cubicBezTo>
                    <a:pt x="1149223" y="273939"/>
                    <a:pt x="1148715" y="269113"/>
                    <a:pt x="1148588" y="264541"/>
                  </a:cubicBezTo>
                  <a:cubicBezTo>
                    <a:pt x="1148461" y="259842"/>
                    <a:pt x="1148588" y="257048"/>
                    <a:pt x="1149985" y="250571"/>
                  </a:cubicBezTo>
                  <a:cubicBezTo>
                    <a:pt x="1153414" y="234061"/>
                    <a:pt x="1171829" y="195199"/>
                    <a:pt x="1177798" y="165481"/>
                  </a:cubicBezTo>
                  <a:cubicBezTo>
                    <a:pt x="1184021" y="134493"/>
                    <a:pt x="1179576" y="83439"/>
                    <a:pt x="1185672" y="68199"/>
                  </a:cubicBezTo>
                  <a:cubicBezTo>
                    <a:pt x="1187831" y="62738"/>
                    <a:pt x="1190498" y="61341"/>
                    <a:pt x="1193546" y="58420"/>
                  </a:cubicBezTo>
                  <a:cubicBezTo>
                    <a:pt x="1196467" y="55499"/>
                    <a:pt x="1200023" y="52959"/>
                    <a:pt x="1203579" y="50927"/>
                  </a:cubicBezTo>
                  <a:cubicBezTo>
                    <a:pt x="1207135" y="48895"/>
                    <a:pt x="1211199" y="47244"/>
                    <a:pt x="1215136" y="46101"/>
                  </a:cubicBezTo>
                  <a:cubicBezTo>
                    <a:pt x="1219073" y="44958"/>
                    <a:pt x="1223391" y="44196"/>
                    <a:pt x="1227455" y="44069"/>
                  </a:cubicBezTo>
                  <a:cubicBezTo>
                    <a:pt x="1231646" y="43942"/>
                    <a:pt x="1235837" y="44323"/>
                    <a:pt x="1239901" y="45085"/>
                  </a:cubicBezTo>
                  <a:cubicBezTo>
                    <a:pt x="1243965" y="45847"/>
                    <a:pt x="1248029" y="47244"/>
                    <a:pt x="1251839" y="49022"/>
                  </a:cubicBezTo>
                  <a:cubicBezTo>
                    <a:pt x="1255522" y="50800"/>
                    <a:pt x="1259205" y="53086"/>
                    <a:pt x="1262380" y="55753"/>
                  </a:cubicBezTo>
                  <a:cubicBezTo>
                    <a:pt x="1265555" y="58420"/>
                    <a:pt x="1268476" y="61468"/>
                    <a:pt x="1271016" y="64770"/>
                  </a:cubicBezTo>
                  <a:cubicBezTo>
                    <a:pt x="1273556" y="68072"/>
                    <a:pt x="1275715" y="71755"/>
                    <a:pt x="1277366" y="75565"/>
                  </a:cubicBezTo>
                  <a:cubicBezTo>
                    <a:pt x="1279017" y="79375"/>
                    <a:pt x="1280160" y="83566"/>
                    <a:pt x="1280795" y="87630"/>
                  </a:cubicBezTo>
                  <a:cubicBezTo>
                    <a:pt x="1281430" y="91694"/>
                    <a:pt x="1281684" y="96012"/>
                    <a:pt x="1281303" y="100076"/>
                  </a:cubicBezTo>
                  <a:cubicBezTo>
                    <a:pt x="1280922" y="104267"/>
                    <a:pt x="1280033" y="108458"/>
                    <a:pt x="1278763" y="112395"/>
                  </a:cubicBezTo>
                  <a:cubicBezTo>
                    <a:pt x="1277493" y="116332"/>
                    <a:pt x="1276477" y="118491"/>
                    <a:pt x="1273429" y="123698"/>
                  </a:cubicBezTo>
                  <a:cubicBezTo>
                    <a:pt x="1264920" y="138176"/>
                    <a:pt x="1239393" y="168910"/>
                    <a:pt x="1218184" y="201041"/>
                  </a:cubicBezTo>
                  <a:cubicBezTo>
                    <a:pt x="1185037" y="251206"/>
                    <a:pt x="1138936" y="331216"/>
                    <a:pt x="1098296" y="398272"/>
                  </a:cubicBezTo>
                  <a:cubicBezTo>
                    <a:pt x="1056132" y="467868"/>
                    <a:pt x="980821" y="581787"/>
                    <a:pt x="969391" y="611124"/>
                  </a:cubicBezTo>
                  <a:cubicBezTo>
                    <a:pt x="966724" y="618109"/>
                    <a:pt x="968121" y="620522"/>
                    <a:pt x="966597" y="624967"/>
                  </a:cubicBezTo>
                  <a:cubicBezTo>
                    <a:pt x="965073" y="629412"/>
                    <a:pt x="963041" y="633603"/>
                    <a:pt x="960501" y="637540"/>
                  </a:cubicBezTo>
                  <a:cubicBezTo>
                    <a:pt x="957961" y="641477"/>
                    <a:pt x="954913" y="645287"/>
                    <a:pt x="951484" y="648462"/>
                  </a:cubicBezTo>
                  <a:cubicBezTo>
                    <a:pt x="948055" y="651637"/>
                    <a:pt x="944245" y="654558"/>
                    <a:pt x="940181" y="656844"/>
                  </a:cubicBezTo>
                  <a:cubicBezTo>
                    <a:pt x="936117" y="659130"/>
                    <a:pt x="931672" y="661035"/>
                    <a:pt x="927227" y="662305"/>
                  </a:cubicBezTo>
                  <a:cubicBezTo>
                    <a:pt x="922782" y="663575"/>
                    <a:pt x="917956" y="664337"/>
                    <a:pt x="913257" y="664464"/>
                  </a:cubicBezTo>
                  <a:cubicBezTo>
                    <a:pt x="908558" y="664591"/>
                    <a:pt x="903859" y="664210"/>
                    <a:pt x="899287" y="663321"/>
                  </a:cubicBezTo>
                  <a:cubicBezTo>
                    <a:pt x="894715" y="662432"/>
                    <a:pt x="890143" y="660781"/>
                    <a:pt x="885952" y="658749"/>
                  </a:cubicBezTo>
                  <a:cubicBezTo>
                    <a:pt x="881761" y="656717"/>
                    <a:pt x="877570" y="654177"/>
                    <a:pt x="874014" y="651256"/>
                  </a:cubicBezTo>
                  <a:cubicBezTo>
                    <a:pt x="870458" y="648335"/>
                    <a:pt x="867156" y="644779"/>
                    <a:pt x="864362" y="640969"/>
                  </a:cubicBezTo>
                  <a:cubicBezTo>
                    <a:pt x="861568" y="637286"/>
                    <a:pt x="859155" y="633095"/>
                    <a:pt x="857377" y="628777"/>
                  </a:cubicBezTo>
                  <a:cubicBezTo>
                    <a:pt x="855599" y="624459"/>
                    <a:pt x="854329" y="619760"/>
                    <a:pt x="853567" y="615188"/>
                  </a:cubicBezTo>
                  <a:cubicBezTo>
                    <a:pt x="852805" y="610616"/>
                    <a:pt x="852424" y="607949"/>
                    <a:pt x="853059" y="601218"/>
                  </a:cubicBezTo>
                  <a:cubicBezTo>
                    <a:pt x="854583" y="583438"/>
                    <a:pt x="868045" y="521081"/>
                    <a:pt x="874014" y="504698"/>
                  </a:cubicBezTo>
                  <a:cubicBezTo>
                    <a:pt x="876173" y="498729"/>
                    <a:pt x="877570" y="496570"/>
                    <a:pt x="880110" y="493014"/>
                  </a:cubicBezTo>
                  <a:cubicBezTo>
                    <a:pt x="882650" y="489458"/>
                    <a:pt x="885698" y="486029"/>
                    <a:pt x="889000" y="483108"/>
                  </a:cubicBezTo>
                  <a:cubicBezTo>
                    <a:pt x="892302" y="480187"/>
                    <a:pt x="895985" y="477520"/>
                    <a:pt x="899922" y="475488"/>
                  </a:cubicBezTo>
                  <a:cubicBezTo>
                    <a:pt x="903732" y="473456"/>
                    <a:pt x="908050" y="471932"/>
                    <a:pt x="912241" y="470916"/>
                  </a:cubicBezTo>
                  <a:cubicBezTo>
                    <a:pt x="916559" y="469900"/>
                    <a:pt x="921004" y="469265"/>
                    <a:pt x="925449" y="469265"/>
                  </a:cubicBezTo>
                  <a:cubicBezTo>
                    <a:pt x="929894" y="469265"/>
                    <a:pt x="934339" y="469900"/>
                    <a:pt x="938657" y="470916"/>
                  </a:cubicBezTo>
                  <a:cubicBezTo>
                    <a:pt x="942848" y="471932"/>
                    <a:pt x="947166" y="473583"/>
                    <a:pt x="950976" y="475615"/>
                  </a:cubicBezTo>
                  <a:cubicBezTo>
                    <a:pt x="954913" y="477647"/>
                    <a:pt x="958596" y="480314"/>
                    <a:pt x="961898" y="483235"/>
                  </a:cubicBezTo>
                  <a:cubicBezTo>
                    <a:pt x="965200" y="486156"/>
                    <a:pt x="968248" y="489585"/>
                    <a:pt x="970661" y="493141"/>
                  </a:cubicBezTo>
                  <a:cubicBezTo>
                    <a:pt x="973201" y="496824"/>
                    <a:pt x="975233" y="500888"/>
                    <a:pt x="976757" y="504952"/>
                  </a:cubicBezTo>
                  <a:cubicBezTo>
                    <a:pt x="978281" y="509016"/>
                    <a:pt x="979424" y="513461"/>
                    <a:pt x="979932" y="517779"/>
                  </a:cubicBezTo>
                  <a:cubicBezTo>
                    <a:pt x="980440" y="522097"/>
                    <a:pt x="980440" y="526669"/>
                    <a:pt x="979932" y="530987"/>
                  </a:cubicBezTo>
                  <a:cubicBezTo>
                    <a:pt x="979424" y="535305"/>
                    <a:pt x="979043" y="537972"/>
                    <a:pt x="976757" y="543941"/>
                  </a:cubicBezTo>
                  <a:cubicBezTo>
                    <a:pt x="970788" y="559943"/>
                    <a:pt x="947293" y="594360"/>
                    <a:pt x="933196" y="627507"/>
                  </a:cubicBezTo>
                  <a:cubicBezTo>
                    <a:pt x="914146" y="672211"/>
                    <a:pt x="890524" y="768350"/>
                    <a:pt x="878078" y="790448"/>
                  </a:cubicBezTo>
                  <a:cubicBezTo>
                    <a:pt x="874395" y="796798"/>
                    <a:pt x="872236" y="798195"/>
                    <a:pt x="868680" y="801497"/>
                  </a:cubicBezTo>
                  <a:cubicBezTo>
                    <a:pt x="865124" y="804799"/>
                    <a:pt x="861060" y="807720"/>
                    <a:pt x="856869" y="810133"/>
                  </a:cubicBezTo>
                  <a:cubicBezTo>
                    <a:pt x="852678" y="812419"/>
                    <a:pt x="848106" y="814324"/>
                    <a:pt x="843407" y="815594"/>
                  </a:cubicBezTo>
                  <a:cubicBezTo>
                    <a:pt x="838708" y="816864"/>
                    <a:pt x="833755" y="817626"/>
                    <a:pt x="828929" y="817753"/>
                  </a:cubicBezTo>
                  <a:cubicBezTo>
                    <a:pt x="824103" y="817880"/>
                    <a:pt x="819150" y="817372"/>
                    <a:pt x="814451" y="816356"/>
                  </a:cubicBezTo>
                  <a:cubicBezTo>
                    <a:pt x="809752" y="815340"/>
                    <a:pt x="805053" y="813562"/>
                    <a:pt x="800735" y="811403"/>
                  </a:cubicBezTo>
                  <a:cubicBezTo>
                    <a:pt x="796417" y="809244"/>
                    <a:pt x="792226" y="806577"/>
                    <a:pt x="788543" y="803529"/>
                  </a:cubicBezTo>
                  <a:cubicBezTo>
                    <a:pt x="784860" y="800481"/>
                    <a:pt x="781304" y="796798"/>
                    <a:pt x="778510" y="792861"/>
                  </a:cubicBezTo>
                  <a:cubicBezTo>
                    <a:pt x="775716" y="788924"/>
                    <a:pt x="773303" y="784479"/>
                    <a:pt x="771525" y="780034"/>
                  </a:cubicBezTo>
                  <a:cubicBezTo>
                    <a:pt x="769747" y="775589"/>
                    <a:pt x="768477" y="770763"/>
                    <a:pt x="767715" y="766064"/>
                  </a:cubicBezTo>
                  <a:cubicBezTo>
                    <a:pt x="766953" y="761238"/>
                    <a:pt x="766826" y="756285"/>
                    <a:pt x="767334" y="751459"/>
                  </a:cubicBezTo>
                  <a:cubicBezTo>
                    <a:pt x="767842" y="746633"/>
                    <a:pt x="768858" y="741807"/>
                    <a:pt x="770509" y="737235"/>
                  </a:cubicBezTo>
                  <a:cubicBezTo>
                    <a:pt x="772033" y="732663"/>
                    <a:pt x="773176" y="728599"/>
                    <a:pt x="776859" y="724154"/>
                  </a:cubicBezTo>
                  <a:cubicBezTo>
                    <a:pt x="782828" y="716915"/>
                    <a:pt x="796417" y="713613"/>
                    <a:pt x="807339" y="701675"/>
                  </a:cubicBezTo>
                  <a:cubicBezTo>
                    <a:pt x="827913" y="679196"/>
                    <a:pt x="855472" y="626618"/>
                    <a:pt x="877443" y="586994"/>
                  </a:cubicBezTo>
                  <a:cubicBezTo>
                    <a:pt x="900049" y="546227"/>
                    <a:pt x="929513" y="482092"/>
                    <a:pt x="941070" y="460375"/>
                  </a:cubicBezTo>
                  <a:cubicBezTo>
                    <a:pt x="945134" y="452755"/>
                    <a:pt x="946277" y="449834"/>
                    <a:pt x="949706" y="445135"/>
                  </a:cubicBezTo>
                  <a:cubicBezTo>
                    <a:pt x="953135" y="440436"/>
                    <a:pt x="957326" y="436118"/>
                    <a:pt x="961771" y="432435"/>
                  </a:cubicBezTo>
                  <a:cubicBezTo>
                    <a:pt x="966216" y="428752"/>
                    <a:pt x="971296" y="425577"/>
                    <a:pt x="976503" y="423037"/>
                  </a:cubicBezTo>
                  <a:cubicBezTo>
                    <a:pt x="981710" y="420497"/>
                    <a:pt x="987425" y="418592"/>
                    <a:pt x="993013" y="417449"/>
                  </a:cubicBezTo>
                  <a:cubicBezTo>
                    <a:pt x="998728" y="416306"/>
                    <a:pt x="1004697" y="415798"/>
                    <a:pt x="1010412" y="415925"/>
                  </a:cubicBezTo>
                  <a:cubicBezTo>
                    <a:pt x="1016254" y="416052"/>
                    <a:pt x="1022096" y="417068"/>
                    <a:pt x="1027684" y="418592"/>
                  </a:cubicBezTo>
                  <a:cubicBezTo>
                    <a:pt x="1033272" y="420116"/>
                    <a:pt x="1038733" y="422529"/>
                    <a:pt x="1043686" y="425323"/>
                  </a:cubicBezTo>
                  <a:cubicBezTo>
                    <a:pt x="1048766" y="428244"/>
                    <a:pt x="1053592" y="431800"/>
                    <a:pt x="1057783" y="435737"/>
                  </a:cubicBezTo>
                  <a:cubicBezTo>
                    <a:pt x="1061974" y="439674"/>
                    <a:pt x="1065784" y="444373"/>
                    <a:pt x="1068832" y="449199"/>
                  </a:cubicBezTo>
                  <a:cubicBezTo>
                    <a:pt x="1072007" y="454025"/>
                    <a:pt x="1074547" y="459486"/>
                    <a:pt x="1076452" y="464947"/>
                  </a:cubicBezTo>
                  <a:cubicBezTo>
                    <a:pt x="1078357" y="470408"/>
                    <a:pt x="1079627" y="476250"/>
                    <a:pt x="1080135" y="481965"/>
                  </a:cubicBezTo>
                  <a:cubicBezTo>
                    <a:pt x="1080643" y="487680"/>
                    <a:pt x="1080389" y="493776"/>
                    <a:pt x="1079500" y="499491"/>
                  </a:cubicBezTo>
                  <a:cubicBezTo>
                    <a:pt x="1078611" y="505206"/>
                    <a:pt x="1077468" y="508762"/>
                    <a:pt x="1074674" y="516255"/>
                  </a:cubicBezTo>
                  <a:cubicBezTo>
                    <a:pt x="1068197" y="533273"/>
                    <a:pt x="1041654" y="580136"/>
                    <a:pt x="1036320" y="597408"/>
                  </a:cubicBezTo>
                  <a:cubicBezTo>
                    <a:pt x="1034034" y="605028"/>
                    <a:pt x="1035177" y="609092"/>
                    <a:pt x="1033653" y="614553"/>
                  </a:cubicBezTo>
                  <a:cubicBezTo>
                    <a:pt x="1032002" y="620141"/>
                    <a:pt x="1029716" y="625602"/>
                    <a:pt x="1026795" y="630555"/>
                  </a:cubicBezTo>
                  <a:cubicBezTo>
                    <a:pt x="1023874" y="635508"/>
                    <a:pt x="1020318" y="640334"/>
                    <a:pt x="1016381" y="644525"/>
                  </a:cubicBezTo>
                  <a:cubicBezTo>
                    <a:pt x="1012444" y="648716"/>
                    <a:pt x="1007745" y="652526"/>
                    <a:pt x="1002919" y="655574"/>
                  </a:cubicBezTo>
                  <a:cubicBezTo>
                    <a:pt x="998093" y="658749"/>
                    <a:pt x="992632" y="661289"/>
                    <a:pt x="987171" y="663194"/>
                  </a:cubicBezTo>
                  <a:cubicBezTo>
                    <a:pt x="981710" y="664972"/>
                    <a:pt x="975741" y="666115"/>
                    <a:pt x="970026" y="666623"/>
                  </a:cubicBezTo>
                  <a:cubicBezTo>
                    <a:pt x="964311" y="667131"/>
                    <a:pt x="958342" y="666877"/>
                    <a:pt x="952627" y="665988"/>
                  </a:cubicBezTo>
                  <a:cubicBezTo>
                    <a:pt x="946912" y="665099"/>
                    <a:pt x="941197" y="663448"/>
                    <a:pt x="935863" y="661162"/>
                  </a:cubicBezTo>
                  <a:cubicBezTo>
                    <a:pt x="930529" y="658876"/>
                    <a:pt x="925322" y="655955"/>
                    <a:pt x="920750" y="652526"/>
                  </a:cubicBezTo>
                  <a:cubicBezTo>
                    <a:pt x="916178" y="649097"/>
                    <a:pt x="911860" y="644906"/>
                    <a:pt x="908177" y="640461"/>
                  </a:cubicBezTo>
                  <a:cubicBezTo>
                    <a:pt x="904494" y="636016"/>
                    <a:pt x="901319" y="630936"/>
                    <a:pt x="898779" y="625729"/>
                  </a:cubicBezTo>
                  <a:cubicBezTo>
                    <a:pt x="896366" y="620522"/>
                    <a:pt x="894461" y="614807"/>
                    <a:pt x="893318" y="609219"/>
                  </a:cubicBezTo>
                  <a:cubicBezTo>
                    <a:pt x="892175" y="603504"/>
                    <a:pt x="891667" y="597916"/>
                    <a:pt x="891794" y="591820"/>
                  </a:cubicBezTo>
                  <a:cubicBezTo>
                    <a:pt x="891921" y="584962"/>
                    <a:pt x="892175" y="580009"/>
                    <a:pt x="894207" y="570103"/>
                  </a:cubicBezTo>
                  <a:cubicBezTo>
                    <a:pt x="899033" y="546862"/>
                    <a:pt x="916178" y="456946"/>
                    <a:pt x="929259" y="456057"/>
                  </a:cubicBezTo>
                  <a:cubicBezTo>
                    <a:pt x="940689" y="455295"/>
                    <a:pt x="966089" y="520954"/>
                    <a:pt x="966597" y="537464"/>
                  </a:cubicBezTo>
                  <a:cubicBezTo>
                    <a:pt x="966851" y="544576"/>
                    <a:pt x="963168" y="548132"/>
                    <a:pt x="960628" y="552958"/>
                  </a:cubicBezTo>
                  <a:cubicBezTo>
                    <a:pt x="958088" y="557784"/>
                    <a:pt x="954913" y="562483"/>
                    <a:pt x="951230" y="566547"/>
                  </a:cubicBezTo>
                  <a:cubicBezTo>
                    <a:pt x="947547" y="570611"/>
                    <a:pt x="943356" y="574421"/>
                    <a:pt x="938784" y="577469"/>
                  </a:cubicBezTo>
                  <a:cubicBezTo>
                    <a:pt x="934212" y="580517"/>
                    <a:pt x="929132" y="583184"/>
                    <a:pt x="924052" y="585089"/>
                  </a:cubicBezTo>
                  <a:cubicBezTo>
                    <a:pt x="918845" y="586994"/>
                    <a:pt x="913384" y="588391"/>
                    <a:pt x="907923" y="589026"/>
                  </a:cubicBezTo>
                  <a:cubicBezTo>
                    <a:pt x="902462" y="589661"/>
                    <a:pt x="896747" y="589661"/>
                    <a:pt x="891286" y="589026"/>
                  </a:cubicBezTo>
                  <a:cubicBezTo>
                    <a:pt x="885825" y="588391"/>
                    <a:pt x="880237" y="586994"/>
                    <a:pt x="875157" y="584962"/>
                  </a:cubicBezTo>
                  <a:cubicBezTo>
                    <a:pt x="870077" y="583057"/>
                    <a:pt x="864997" y="580390"/>
                    <a:pt x="860552" y="577215"/>
                  </a:cubicBezTo>
                  <a:cubicBezTo>
                    <a:pt x="856107" y="574040"/>
                    <a:pt x="851789" y="570230"/>
                    <a:pt x="848233" y="566166"/>
                  </a:cubicBezTo>
                  <a:cubicBezTo>
                    <a:pt x="844550" y="561975"/>
                    <a:pt x="841375" y="557276"/>
                    <a:pt x="838835" y="552450"/>
                  </a:cubicBezTo>
                  <a:cubicBezTo>
                    <a:pt x="836295" y="547624"/>
                    <a:pt x="834263" y="542290"/>
                    <a:pt x="832993" y="536956"/>
                  </a:cubicBezTo>
                  <a:cubicBezTo>
                    <a:pt x="831723" y="531622"/>
                    <a:pt x="831088" y="525907"/>
                    <a:pt x="831088" y="520446"/>
                  </a:cubicBezTo>
                  <a:cubicBezTo>
                    <a:pt x="831088" y="514985"/>
                    <a:pt x="831596" y="510794"/>
                    <a:pt x="833120" y="503936"/>
                  </a:cubicBezTo>
                  <a:cubicBezTo>
                    <a:pt x="835914" y="491490"/>
                    <a:pt x="844169" y="475107"/>
                    <a:pt x="850138" y="453136"/>
                  </a:cubicBezTo>
                  <a:cubicBezTo>
                    <a:pt x="860679" y="414655"/>
                    <a:pt x="876554" y="316230"/>
                    <a:pt x="885063" y="291465"/>
                  </a:cubicBezTo>
                  <a:cubicBezTo>
                    <a:pt x="887730" y="283718"/>
                    <a:pt x="889254" y="281305"/>
                    <a:pt x="892175" y="276733"/>
                  </a:cubicBezTo>
                  <a:cubicBezTo>
                    <a:pt x="895096" y="272161"/>
                    <a:pt x="898779" y="267970"/>
                    <a:pt x="902716" y="264287"/>
                  </a:cubicBezTo>
                  <a:cubicBezTo>
                    <a:pt x="906653" y="260604"/>
                    <a:pt x="911225" y="257175"/>
                    <a:pt x="915924" y="254508"/>
                  </a:cubicBezTo>
                  <a:cubicBezTo>
                    <a:pt x="920623" y="251841"/>
                    <a:pt x="925830" y="249682"/>
                    <a:pt x="931037" y="248285"/>
                  </a:cubicBezTo>
                  <a:cubicBezTo>
                    <a:pt x="936244" y="246888"/>
                    <a:pt x="941832" y="245999"/>
                    <a:pt x="947166" y="245872"/>
                  </a:cubicBezTo>
                  <a:cubicBezTo>
                    <a:pt x="952627" y="245745"/>
                    <a:pt x="958088" y="246253"/>
                    <a:pt x="963422" y="247396"/>
                  </a:cubicBezTo>
                  <a:cubicBezTo>
                    <a:pt x="968756" y="248539"/>
                    <a:pt x="974090" y="250317"/>
                    <a:pt x="978916" y="252730"/>
                  </a:cubicBezTo>
                  <a:cubicBezTo>
                    <a:pt x="983742" y="255143"/>
                    <a:pt x="988441" y="258191"/>
                    <a:pt x="992632" y="261620"/>
                  </a:cubicBezTo>
                  <a:cubicBezTo>
                    <a:pt x="996823" y="265049"/>
                    <a:pt x="1000633" y="269113"/>
                    <a:pt x="1003808" y="273431"/>
                  </a:cubicBezTo>
                  <a:cubicBezTo>
                    <a:pt x="1006983" y="277749"/>
                    <a:pt x="1009777" y="282702"/>
                    <a:pt x="1011809" y="287782"/>
                  </a:cubicBezTo>
                  <a:cubicBezTo>
                    <a:pt x="1013841" y="292735"/>
                    <a:pt x="1015492" y="298196"/>
                    <a:pt x="1016254" y="303530"/>
                  </a:cubicBezTo>
                  <a:cubicBezTo>
                    <a:pt x="1017016" y="308864"/>
                    <a:pt x="1017143" y="314452"/>
                    <a:pt x="1016635" y="319786"/>
                  </a:cubicBezTo>
                  <a:cubicBezTo>
                    <a:pt x="1016127" y="325120"/>
                    <a:pt x="1015238" y="329057"/>
                    <a:pt x="1013206" y="335788"/>
                  </a:cubicBezTo>
                  <a:cubicBezTo>
                    <a:pt x="1009396" y="348107"/>
                    <a:pt x="1000379" y="367157"/>
                    <a:pt x="992251" y="386334"/>
                  </a:cubicBezTo>
                  <a:cubicBezTo>
                    <a:pt x="981456" y="411988"/>
                    <a:pt x="959612" y="477012"/>
                    <a:pt x="953897" y="475742"/>
                  </a:cubicBezTo>
                  <a:cubicBezTo>
                    <a:pt x="948309" y="474472"/>
                    <a:pt x="943356" y="403733"/>
                    <a:pt x="957326" y="382016"/>
                  </a:cubicBezTo>
                  <a:cubicBezTo>
                    <a:pt x="970280" y="361950"/>
                    <a:pt x="1018032" y="357632"/>
                    <a:pt x="1029081" y="346456"/>
                  </a:cubicBezTo>
                  <a:cubicBezTo>
                    <a:pt x="1034034" y="341503"/>
                    <a:pt x="1033145" y="336423"/>
                    <a:pt x="1036066" y="331851"/>
                  </a:cubicBezTo>
                  <a:cubicBezTo>
                    <a:pt x="1038987" y="327406"/>
                    <a:pt x="1042543" y="323088"/>
                    <a:pt x="1046353" y="319405"/>
                  </a:cubicBezTo>
                  <a:cubicBezTo>
                    <a:pt x="1050290" y="315722"/>
                    <a:pt x="1054735" y="312420"/>
                    <a:pt x="1059307" y="309753"/>
                  </a:cubicBezTo>
                  <a:cubicBezTo>
                    <a:pt x="1064006" y="307086"/>
                    <a:pt x="1069086" y="304927"/>
                    <a:pt x="1074166" y="303403"/>
                  </a:cubicBezTo>
                  <a:cubicBezTo>
                    <a:pt x="1079373" y="301879"/>
                    <a:pt x="1084834" y="300990"/>
                    <a:pt x="1090168" y="300863"/>
                  </a:cubicBezTo>
                  <a:cubicBezTo>
                    <a:pt x="1095502" y="300736"/>
                    <a:pt x="1101090" y="301117"/>
                    <a:pt x="1106297" y="302260"/>
                  </a:cubicBezTo>
                  <a:cubicBezTo>
                    <a:pt x="1111504" y="303403"/>
                    <a:pt x="1116711" y="305181"/>
                    <a:pt x="1121537" y="307467"/>
                  </a:cubicBezTo>
                  <a:cubicBezTo>
                    <a:pt x="1126363" y="309753"/>
                    <a:pt x="1131062" y="312674"/>
                    <a:pt x="1135253" y="316103"/>
                  </a:cubicBezTo>
                  <a:cubicBezTo>
                    <a:pt x="1139317" y="319532"/>
                    <a:pt x="1143127" y="323469"/>
                    <a:pt x="1146302" y="327787"/>
                  </a:cubicBezTo>
                  <a:cubicBezTo>
                    <a:pt x="1149477" y="332105"/>
                    <a:pt x="1152398" y="336931"/>
                    <a:pt x="1154430" y="341884"/>
                  </a:cubicBezTo>
                  <a:cubicBezTo>
                    <a:pt x="1156462" y="346837"/>
                    <a:pt x="1157859" y="352171"/>
                    <a:pt x="1158748" y="357378"/>
                  </a:cubicBezTo>
                  <a:cubicBezTo>
                    <a:pt x="1159637" y="362712"/>
                    <a:pt x="1159764" y="368173"/>
                    <a:pt x="1159383" y="373507"/>
                  </a:cubicBezTo>
                  <a:cubicBezTo>
                    <a:pt x="1159002" y="378841"/>
                    <a:pt x="1155700" y="385191"/>
                    <a:pt x="1156081" y="389382"/>
                  </a:cubicBezTo>
                  <a:cubicBezTo>
                    <a:pt x="1156335" y="392176"/>
                    <a:pt x="1159002" y="392811"/>
                    <a:pt x="1159129" y="396367"/>
                  </a:cubicBezTo>
                  <a:cubicBezTo>
                    <a:pt x="1159637" y="407924"/>
                    <a:pt x="1141222" y="455676"/>
                    <a:pt x="1134745" y="470154"/>
                  </a:cubicBezTo>
                  <a:cubicBezTo>
                    <a:pt x="1131824" y="476631"/>
                    <a:pt x="1130046" y="479552"/>
                    <a:pt x="1126998" y="483616"/>
                  </a:cubicBezTo>
                  <a:cubicBezTo>
                    <a:pt x="1123823" y="487807"/>
                    <a:pt x="1120140" y="491617"/>
                    <a:pt x="1116076" y="494919"/>
                  </a:cubicBezTo>
                  <a:cubicBezTo>
                    <a:pt x="1112012" y="498221"/>
                    <a:pt x="1107567" y="501015"/>
                    <a:pt x="1102868" y="503301"/>
                  </a:cubicBezTo>
                  <a:cubicBezTo>
                    <a:pt x="1098169" y="505460"/>
                    <a:pt x="1093216" y="507238"/>
                    <a:pt x="1088136" y="508254"/>
                  </a:cubicBezTo>
                  <a:cubicBezTo>
                    <a:pt x="1083056" y="509270"/>
                    <a:pt x="1077722" y="509778"/>
                    <a:pt x="1072515" y="509524"/>
                  </a:cubicBezTo>
                  <a:cubicBezTo>
                    <a:pt x="1067308" y="509270"/>
                    <a:pt x="1062101" y="508381"/>
                    <a:pt x="1057148" y="506984"/>
                  </a:cubicBezTo>
                  <a:cubicBezTo>
                    <a:pt x="1052195" y="505587"/>
                    <a:pt x="1047242" y="503428"/>
                    <a:pt x="1042797" y="500888"/>
                  </a:cubicBezTo>
                  <a:cubicBezTo>
                    <a:pt x="1038352" y="498348"/>
                    <a:pt x="1033907" y="495046"/>
                    <a:pt x="1030224" y="491490"/>
                  </a:cubicBezTo>
                  <a:cubicBezTo>
                    <a:pt x="1026541" y="487934"/>
                    <a:pt x="1023239" y="483743"/>
                    <a:pt x="1020445" y="479425"/>
                  </a:cubicBezTo>
                  <a:cubicBezTo>
                    <a:pt x="1017651" y="475107"/>
                    <a:pt x="1015365" y="470281"/>
                    <a:pt x="1013714" y="465328"/>
                  </a:cubicBezTo>
                  <a:cubicBezTo>
                    <a:pt x="1012063" y="460375"/>
                    <a:pt x="1010920" y="455168"/>
                    <a:pt x="1010539" y="449961"/>
                  </a:cubicBezTo>
                  <a:cubicBezTo>
                    <a:pt x="1010158" y="444754"/>
                    <a:pt x="1010285" y="439420"/>
                    <a:pt x="1011174" y="434340"/>
                  </a:cubicBezTo>
                  <a:cubicBezTo>
                    <a:pt x="1012063" y="429260"/>
                    <a:pt x="1012571" y="425704"/>
                    <a:pt x="1015492" y="419354"/>
                  </a:cubicBezTo>
                  <a:cubicBezTo>
                    <a:pt x="1021461" y="406400"/>
                    <a:pt x="1039495" y="387096"/>
                    <a:pt x="1051941" y="363855"/>
                  </a:cubicBezTo>
                  <a:cubicBezTo>
                    <a:pt x="1070483" y="329057"/>
                    <a:pt x="1094105" y="244475"/>
                    <a:pt x="1109345" y="227584"/>
                  </a:cubicBezTo>
                  <a:cubicBezTo>
                    <a:pt x="1114298" y="222123"/>
                    <a:pt x="1118235" y="221996"/>
                    <a:pt x="1122934" y="220091"/>
                  </a:cubicBezTo>
                  <a:cubicBezTo>
                    <a:pt x="1127760" y="218186"/>
                    <a:pt x="1132840" y="216789"/>
                    <a:pt x="1137920" y="216027"/>
                  </a:cubicBezTo>
                  <a:cubicBezTo>
                    <a:pt x="1143000" y="215265"/>
                    <a:pt x="1148334" y="215138"/>
                    <a:pt x="1153414" y="215646"/>
                  </a:cubicBezTo>
                  <a:cubicBezTo>
                    <a:pt x="1158494" y="216154"/>
                    <a:pt x="1163701" y="217424"/>
                    <a:pt x="1168527" y="219075"/>
                  </a:cubicBezTo>
                  <a:cubicBezTo>
                    <a:pt x="1173353" y="220853"/>
                    <a:pt x="1178179" y="223139"/>
                    <a:pt x="1182497" y="225933"/>
                  </a:cubicBezTo>
                  <a:cubicBezTo>
                    <a:pt x="1186815" y="228727"/>
                    <a:pt x="1190879" y="232156"/>
                    <a:pt x="1194308" y="235966"/>
                  </a:cubicBezTo>
                  <a:cubicBezTo>
                    <a:pt x="1197864" y="239776"/>
                    <a:pt x="1200912" y="244094"/>
                    <a:pt x="1203452" y="248539"/>
                  </a:cubicBezTo>
                  <a:cubicBezTo>
                    <a:pt x="1205992" y="252984"/>
                    <a:pt x="1207897" y="257937"/>
                    <a:pt x="1209294" y="262890"/>
                  </a:cubicBezTo>
                  <a:cubicBezTo>
                    <a:pt x="1210691" y="267843"/>
                    <a:pt x="1211453" y="273177"/>
                    <a:pt x="1211580" y="278257"/>
                  </a:cubicBezTo>
                  <a:cubicBezTo>
                    <a:pt x="1211707" y="283464"/>
                    <a:pt x="1211199" y="288671"/>
                    <a:pt x="1210056" y="293751"/>
                  </a:cubicBezTo>
                  <a:cubicBezTo>
                    <a:pt x="1208913" y="298704"/>
                    <a:pt x="1207135" y="303784"/>
                    <a:pt x="1204849" y="308356"/>
                  </a:cubicBezTo>
                  <a:cubicBezTo>
                    <a:pt x="1202563" y="312928"/>
                    <a:pt x="1199642" y="317373"/>
                    <a:pt x="1196340" y="321310"/>
                  </a:cubicBezTo>
                  <a:cubicBezTo>
                    <a:pt x="1193038" y="325247"/>
                    <a:pt x="1190244" y="328549"/>
                    <a:pt x="1185037" y="331851"/>
                  </a:cubicBezTo>
                  <a:cubicBezTo>
                    <a:pt x="1176909" y="336931"/>
                    <a:pt x="1163828" y="337058"/>
                    <a:pt x="1150366" y="345694"/>
                  </a:cubicBezTo>
                  <a:cubicBezTo>
                    <a:pt x="1124585" y="362204"/>
                    <a:pt x="1070610" y="427482"/>
                    <a:pt x="1051941" y="439166"/>
                  </a:cubicBezTo>
                  <a:cubicBezTo>
                    <a:pt x="1045718" y="443103"/>
                    <a:pt x="1042797" y="443230"/>
                    <a:pt x="1037971" y="444373"/>
                  </a:cubicBezTo>
                  <a:cubicBezTo>
                    <a:pt x="1033145" y="445516"/>
                    <a:pt x="1028192" y="446024"/>
                    <a:pt x="1023239" y="446024"/>
                  </a:cubicBezTo>
                  <a:cubicBezTo>
                    <a:pt x="1018286" y="446024"/>
                    <a:pt x="1013333" y="445389"/>
                    <a:pt x="1008507" y="444246"/>
                  </a:cubicBezTo>
                  <a:cubicBezTo>
                    <a:pt x="1003681" y="443103"/>
                    <a:pt x="998855" y="441198"/>
                    <a:pt x="994537" y="438912"/>
                  </a:cubicBezTo>
                  <a:cubicBezTo>
                    <a:pt x="990219" y="436626"/>
                    <a:pt x="986028" y="433705"/>
                    <a:pt x="982345" y="430403"/>
                  </a:cubicBezTo>
                  <a:cubicBezTo>
                    <a:pt x="978662" y="427101"/>
                    <a:pt x="975360" y="423291"/>
                    <a:pt x="972566" y="419227"/>
                  </a:cubicBezTo>
                  <a:cubicBezTo>
                    <a:pt x="969772" y="415163"/>
                    <a:pt x="967486" y="410591"/>
                    <a:pt x="965708" y="406019"/>
                  </a:cubicBezTo>
                  <a:cubicBezTo>
                    <a:pt x="964057" y="401447"/>
                    <a:pt x="962787" y="396494"/>
                    <a:pt x="962279" y="391541"/>
                  </a:cubicBezTo>
                  <a:cubicBezTo>
                    <a:pt x="961771" y="386715"/>
                    <a:pt x="961644" y="381508"/>
                    <a:pt x="962279" y="376682"/>
                  </a:cubicBezTo>
                  <a:cubicBezTo>
                    <a:pt x="962914" y="371729"/>
                    <a:pt x="964184" y="366776"/>
                    <a:pt x="965962" y="362204"/>
                  </a:cubicBezTo>
                  <a:cubicBezTo>
                    <a:pt x="967740" y="357632"/>
                    <a:pt x="970153" y="353187"/>
                    <a:pt x="972947" y="349123"/>
                  </a:cubicBezTo>
                  <a:cubicBezTo>
                    <a:pt x="975741" y="345059"/>
                    <a:pt x="979170" y="341249"/>
                    <a:pt x="982853" y="337947"/>
                  </a:cubicBezTo>
                  <a:cubicBezTo>
                    <a:pt x="986536" y="334645"/>
                    <a:pt x="989457" y="332613"/>
                    <a:pt x="995172" y="329565"/>
                  </a:cubicBezTo>
                  <a:cubicBezTo>
                    <a:pt x="1006475" y="323469"/>
                    <a:pt x="1028319" y="316738"/>
                    <a:pt x="1047750" y="307848"/>
                  </a:cubicBezTo>
                  <a:cubicBezTo>
                    <a:pt x="1072642" y="296545"/>
                    <a:pt x="1105154" y="279527"/>
                    <a:pt x="1131824" y="265938"/>
                  </a:cubicBezTo>
                  <a:cubicBezTo>
                    <a:pt x="1156208" y="253492"/>
                    <a:pt x="1187196" y="232664"/>
                    <a:pt x="1201547" y="229235"/>
                  </a:cubicBezTo>
                  <a:cubicBezTo>
                    <a:pt x="1207389" y="227838"/>
                    <a:pt x="1210310" y="228854"/>
                    <a:pt x="1214628" y="229362"/>
                  </a:cubicBezTo>
                  <a:cubicBezTo>
                    <a:pt x="1218946" y="229870"/>
                    <a:pt x="1223264" y="231013"/>
                    <a:pt x="1227328" y="232664"/>
                  </a:cubicBezTo>
                  <a:cubicBezTo>
                    <a:pt x="1231392" y="234188"/>
                    <a:pt x="1235202" y="236347"/>
                    <a:pt x="1238758" y="238887"/>
                  </a:cubicBezTo>
                  <a:cubicBezTo>
                    <a:pt x="1242314" y="241427"/>
                    <a:pt x="1245616" y="244348"/>
                    <a:pt x="1248410" y="247650"/>
                  </a:cubicBezTo>
                  <a:cubicBezTo>
                    <a:pt x="1251204" y="250952"/>
                    <a:pt x="1253744" y="254762"/>
                    <a:pt x="1255776" y="258572"/>
                  </a:cubicBezTo>
                  <a:cubicBezTo>
                    <a:pt x="1257681" y="262382"/>
                    <a:pt x="1259205" y="266573"/>
                    <a:pt x="1260221" y="270764"/>
                  </a:cubicBezTo>
                  <a:cubicBezTo>
                    <a:pt x="1261237" y="274955"/>
                    <a:pt x="1261618" y="279527"/>
                    <a:pt x="1261618" y="283845"/>
                  </a:cubicBezTo>
                  <a:cubicBezTo>
                    <a:pt x="1261618" y="288163"/>
                    <a:pt x="1261110" y="292608"/>
                    <a:pt x="1259967" y="296799"/>
                  </a:cubicBezTo>
                  <a:cubicBezTo>
                    <a:pt x="1258951" y="300990"/>
                    <a:pt x="1257173" y="305054"/>
                    <a:pt x="1255141" y="308864"/>
                  </a:cubicBezTo>
                  <a:cubicBezTo>
                    <a:pt x="1253109" y="312674"/>
                    <a:pt x="1250442" y="316357"/>
                    <a:pt x="1247521" y="319532"/>
                  </a:cubicBezTo>
                  <a:cubicBezTo>
                    <a:pt x="1244600" y="322707"/>
                    <a:pt x="1241298" y="325755"/>
                    <a:pt x="1237742" y="328168"/>
                  </a:cubicBezTo>
                  <a:cubicBezTo>
                    <a:pt x="1234186" y="330581"/>
                    <a:pt x="1230122" y="332486"/>
                    <a:pt x="1226058" y="334010"/>
                  </a:cubicBezTo>
                  <a:cubicBezTo>
                    <a:pt x="1221994" y="335534"/>
                    <a:pt x="1219835" y="335788"/>
                    <a:pt x="1213358" y="337058"/>
                  </a:cubicBezTo>
                  <a:cubicBezTo>
                    <a:pt x="1193419" y="341122"/>
                    <a:pt x="1139063" y="350520"/>
                    <a:pt x="1090549" y="357759"/>
                  </a:cubicBezTo>
                  <a:cubicBezTo>
                    <a:pt x="1020445" y="368300"/>
                    <a:pt x="924941" y="386588"/>
                    <a:pt x="832866" y="391414"/>
                  </a:cubicBezTo>
                  <a:cubicBezTo>
                    <a:pt x="727583" y="397002"/>
                    <a:pt x="601345" y="391922"/>
                    <a:pt x="492760" y="382905"/>
                  </a:cubicBezTo>
                  <a:cubicBezTo>
                    <a:pt x="391922" y="374523"/>
                    <a:pt x="242443" y="342646"/>
                    <a:pt x="202438" y="341884"/>
                  </a:cubicBezTo>
                  <a:cubicBezTo>
                    <a:pt x="192024" y="341630"/>
                    <a:pt x="189230" y="344043"/>
                    <a:pt x="182753" y="343916"/>
                  </a:cubicBezTo>
                  <a:cubicBezTo>
                    <a:pt x="176276" y="343789"/>
                    <a:pt x="169545" y="342773"/>
                    <a:pt x="163322" y="341122"/>
                  </a:cubicBezTo>
                  <a:cubicBezTo>
                    <a:pt x="156972" y="339471"/>
                    <a:pt x="150749" y="336931"/>
                    <a:pt x="145034" y="333756"/>
                  </a:cubicBezTo>
                  <a:cubicBezTo>
                    <a:pt x="139319" y="330581"/>
                    <a:pt x="133858" y="326771"/>
                    <a:pt x="129032" y="322326"/>
                  </a:cubicBezTo>
                  <a:cubicBezTo>
                    <a:pt x="124206" y="317881"/>
                    <a:pt x="119888" y="312801"/>
                    <a:pt x="116332" y="307340"/>
                  </a:cubicBezTo>
                  <a:cubicBezTo>
                    <a:pt x="112776" y="301879"/>
                    <a:pt x="109728" y="295783"/>
                    <a:pt x="107569" y="289687"/>
                  </a:cubicBezTo>
                  <a:cubicBezTo>
                    <a:pt x="105410" y="283591"/>
                    <a:pt x="103886" y="276987"/>
                    <a:pt x="103251" y="270510"/>
                  </a:cubicBezTo>
                  <a:cubicBezTo>
                    <a:pt x="102616" y="264033"/>
                    <a:pt x="102743" y="257302"/>
                    <a:pt x="103632" y="250825"/>
                  </a:cubicBezTo>
                  <a:cubicBezTo>
                    <a:pt x="104521" y="244348"/>
                    <a:pt x="106299" y="237871"/>
                    <a:pt x="108712" y="231775"/>
                  </a:cubicBezTo>
                  <a:cubicBezTo>
                    <a:pt x="111125" y="225806"/>
                    <a:pt x="114300" y="219837"/>
                    <a:pt x="118110" y="214630"/>
                  </a:cubicBezTo>
                  <a:cubicBezTo>
                    <a:pt x="121920" y="209296"/>
                    <a:pt x="126492" y="204343"/>
                    <a:pt x="131445" y="200152"/>
                  </a:cubicBezTo>
                  <a:cubicBezTo>
                    <a:pt x="136398" y="195961"/>
                    <a:pt x="142113" y="192151"/>
                    <a:pt x="147955" y="189230"/>
                  </a:cubicBezTo>
                  <a:cubicBezTo>
                    <a:pt x="153797" y="186309"/>
                    <a:pt x="158369" y="181610"/>
                    <a:pt x="166497" y="182626"/>
                  </a:cubicBezTo>
                  <a:cubicBezTo>
                    <a:pt x="185801" y="185166"/>
                    <a:pt x="255905" y="246634"/>
                    <a:pt x="257175" y="244983"/>
                  </a:cubicBezTo>
                  <a:cubicBezTo>
                    <a:pt x="258572" y="243205"/>
                    <a:pt x="165481" y="180975"/>
                    <a:pt x="160782" y="162179"/>
                  </a:cubicBezTo>
                  <a:cubicBezTo>
                    <a:pt x="159004" y="154940"/>
                    <a:pt x="164719" y="149987"/>
                    <a:pt x="167640" y="144399"/>
                  </a:cubicBezTo>
                  <a:cubicBezTo>
                    <a:pt x="170561" y="138811"/>
                    <a:pt x="174371" y="133350"/>
                    <a:pt x="178562" y="128651"/>
                  </a:cubicBezTo>
                  <a:cubicBezTo>
                    <a:pt x="182753" y="123952"/>
                    <a:pt x="187833" y="119507"/>
                    <a:pt x="193040" y="115951"/>
                  </a:cubicBezTo>
                  <a:cubicBezTo>
                    <a:pt x="198247" y="112395"/>
                    <a:pt x="204089" y="109347"/>
                    <a:pt x="210058" y="107188"/>
                  </a:cubicBezTo>
                  <a:cubicBezTo>
                    <a:pt x="216027" y="105029"/>
                    <a:pt x="222377" y="103505"/>
                    <a:pt x="228600" y="102743"/>
                  </a:cubicBezTo>
                  <a:cubicBezTo>
                    <a:pt x="234950" y="101981"/>
                    <a:pt x="241427" y="101981"/>
                    <a:pt x="247777" y="102743"/>
                  </a:cubicBezTo>
                  <a:cubicBezTo>
                    <a:pt x="254000" y="103505"/>
                    <a:pt x="260477" y="105156"/>
                    <a:pt x="266319" y="107442"/>
                  </a:cubicBezTo>
                  <a:cubicBezTo>
                    <a:pt x="272288" y="109728"/>
                    <a:pt x="278003" y="112903"/>
                    <a:pt x="283210" y="116459"/>
                  </a:cubicBezTo>
                  <a:cubicBezTo>
                    <a:pt x="288417" y="120142"/>
                    <a:pt x="293370" y="124460"/>
                    <a:pt x="297561" y="129159"/>
                  </a:cubicBezTo>
                  <a:cubicBezTo>
                    <a:pt x="301752" y="133985"/>
                    <a:pt x="305435" y="139446"/>
                    <a:pt x="308356" y="145034"/>
                  </a:cubicBezTo>
                  <a:cubicBezTo>
                    <a:pt x="311277" y="150622"/>
                    <a:pt x="313436" y="156845"/>
                    <a:pt x="314960" y="162941"/>
                  </a:cubicBezTo>
                  <a:cubicBezTo>
                    <a:pt x="316484" y="169164"/>
                    <a:pt x="317246" y="175641"/>
                    <a:pt x="317246" y="181991"/>
                  </a:cubicBezTo>
                  <a:cubicBezTo>
                    <a:pt x="317246" y="188341"/>
                    <a:pt x="316230" y="195199"/>
                    <a:pt x="314833" y="200914"/>
                  </a:cubicBezTo>
                  <a:cubicBezTo>
                    <a:pt x="313563" y="205867"/>
                    <a:pt x="312293" y="208026"/>
                    <a:pt x="309626" y="214376"/>
                  </a:cubicBezTo>
                  <a:cubicBezTo>
                    <a:pt x="302895" y="230505"/>
                    <a:pt x="283972" y="284861"/>
                    <a:pt x="271907" y="298704"/>
                  </a:cubicBezTo>
                  <a:cubicBezTo>
                    <a:pt x="266446" y="304927"/>
                    <a:pt x="261493" y="305943"/>
                    <a:pt x="255778" y="308610"/>
                  </a:cubicBezTo>
                  <a:cubicBezTo>
                    <a:pt x="250063" y="311277"/>
                    <a:pt x="243840" y="313182"/>
                    <a:pt x="237744" y="314452"/>
                  </a:cubicBezTo>
                  <a:cubicBezTo>
                    <a:pt x="231521" y="315722"/>
                    <a:pt x="225044" y="316103"/>
                    <a:pt x="218821" y="315849"/>
                  </a:cubicBezTo>
                  <a:cubicBezTo>
                    <a:pt x="212598" y="315595"/>
                    <a:pt x="206121" y="314452"/>
                    <a:pt x="200152" y="312674"/>
                  </a:cubicBezTo>
                  <a:cubicBezTo>
                    <a:pt x="194183" y="310896"/>
                    <a:pt x="188214" y="308229"/>
                    <a:pt x="182880" y="305054"/>
                  </a:cubicBezTo>
                  <a:cubicBezTo>
                    <a:pt x="177419" y="301879"/>
                    <a:pt x="172212" y="297942"/>
                    <a:pt x="167767" y="293624"/>
                  </a:cubicBezTo>
                  <a:cubicBezTo>
                    <a:pt x="163322" y="289179"/>
                    <a:pt x="159258" y="284099"/>
                    <a:pt x="155956" y="278765"/>
                  </a:cubicBezTo>
                  <a:cubicBezTo>
                    <a:pt x="152654" y="273431"/>
                    <a:pt x="149860" y="267589"/>
                    <a:pt x="147955" y="261620"/>
                  </a:cubicBezTo>
                  <a:cubicBezTo>
                    <a:pt x="146050" y="255651"/>
                    <a:pt x="144780" y="249174"/>
                    <a:pt x="144272" y="242951"/>
                  </a:cubicBezTo>
                  <a:cubicBezTo>
                    <a:pt x="143764" y="236728"/>
                    <a:pt x="144145" y="230251"/>
                    <a:pt x="145161" y="224028"/>
                  </a:cubicBezTo>
                  <a:cubicBezTo>
                    <a:pt x="146177" y="217805"/>
                    <a:pt x="148082" y="211582"/>
                    <a:pt x="150622" y="205867"/>
                  </a:cubicBezTo>
                  <a:cubicBezTo>
                    <a:pt x="153162" y="200152"/>
                    <a:pt x="156464" y="194564"/>
                    <a:pt x="160274" y="189611"/>
                  </a:cubicBezTo>
                  <a:cubicBezTo>
                    <a:pt x="164084" y="184658"/>
                    <a:pt x="167386" y="179070"/>
                    <a:pt x="173482" y="176022"/>
                  </a:cubicBezTo>
                  <a:cubicBezTo>
                    <a:pt x="181737" y="171958"/>
                    <a:pt x="193421" y="175641"/>
                    <a:pt x="207645" y="172212"/>
                  </a:cubicBezTo>
                  <a:cubicBezTo>
                    <a:pt x="233553" y="165989"/>
                    <a:pt x="300609" y="146939"/>
                    <a:pt x="313563" y="132207"/>
                  </a:cubicBezTo>
                  <a:cubicBezTo>
                    <a:pt x="319024" y="125984"/>
                    <a:pt x="315849" y="118999"/>
                    <a:pt x="318135" y="112903"/>
                  </a:cubicBezTo>
                  <a:cubicBezTo>
                    <a:pt x="320421" y="106807"/>
                    <a:pt x="323596" y="100838"/>
                    <a:pt x="327279" y="95377"/>
                  </a:cubicBezTo>
                  <a:cubicBezTo>
                    <a:pt x="330962" y="89916"/>
                    <a:pt x="335407" y="84836"/>
                    <a:pt x="340360" y="80391"/>
                  </a:cubicBezTo>
                  <a:cubicBezTo>
                    <a:pt x="345186" y="76073"/>
                    <a:pt x="350774" y="72136"/>
                    <a:pt x="356616" y="69088"/>
                  </a:cubicBezTo>
                  <a:cubicBezTo>
                    <a:pt x="362331" y="66040"/>
                    <a:pt x="368681" y="63500"/>
                    <a:pt x="375031" y="61849"/>
                  </a:cubicBezTo>
                  <a:cubicBezTo>
                    <a:pt x="381381" y="60198"/>
                    <a:pt x="388112" y="59309"/>
                    <a:pt x="394716" y="59309"/>
                  </a:cubicBezTo>
                  <a:cubicBezTo>
                    <a:pt x="401320" y="59309"/>
                    <a:pt x="408051" y="60071"/>
                    <a:pt x="414401" y="61595"/>
                  </a:cubicBezTo>
                  <a:cubicBezTo>
                    <a:pt x="420751" y="63119"/>
                    <a:pt x="427228" y="65532"/>
                    <a:pt x="433070" y="68580"/>
                  </a:cubicBezTo>
                  <a:cubicBezTo>
                    <a:pt x="438912" y="71628"/>
                    <a:pt x="444500" y="75438"/>
                    <a:pt x="449453" y="79756"/>
                  </a:cubicBezTo>
                  <a:cubicBezTo>
                    <a:pt x="454406" y="84074"/>
                    <a:pt x="458851" y="89154"/>
                    <a:pt x="462661" y="94488"/>
                  </a:cubicBezTo>
                  <a:cubicBezTo>
                    <a:pt x="466471" y="99822"/>
                    <a:pt x="469646" y="105918"/>
                    <a:pt x="472059" y="112014"/>
                  </a:cubicBezTo>
                  <a:cubicBezTo>
                    <a:pt x="474472" y="118110"/>
                    <a:pt x="475996" y="124714"/>
                    <a:pt x="476885" y="131191"/>
                  </a:cubicBezTo>
                  <a:cubicBezTo>
                    <a:pt x="477774" y="137668"/>
                    <a:pt x="477520" y="143764"/>
                    <a:pt x="477012" y="151003"/>
                  </a:cubicBezTo>
                  <a:cubicBezTo>
                    <a:pt x="476504" y="160020"/>
                    <a:pt x="474345" y="168275"/>
                    <a:pt x="473075" y="180975"/>
                  </a:cubicBezTo>
                  <a:cubicBezTo>
                    <a:pt x="470789" y="202565"/>
                    <a:pt x="471043" y="251079"/>
                    <a:pt x="466471" y="268986"/>
                  </a:cubicBezTo>
                  <a:cubicBezTo>
                    <a:pt x="464312" y="277495"/>
                    <a:pt x="461772" y="281305"/>
                    <a:pt x="458343" y="286766"/>
                  </a:cubicBezTo>
                  <a:cubicBezTo>
                    <a:pt x="454914" y="292354"/>
                    <a:pt x="450723" y="297561"/>
                    <a:pt x="446151" y="302133"/>
                  </a:cubicBezTo>
                  <a:cubicBezTo>
                    <a:pt x="441452" y="306705"/>
                    <a:pt x="436118" y="310769"/>
                    <a:pt x="430530" y="314071"/>
                  </a:cubicBezTo>
                  <a:cubicBezTo>
                    <a:pt x="424942" y="317373"/>
                    <a:pt x="418846" y="320040"/>
                    <a:pt x="412623" y="321945"/>
                  </a:cubicBezTo>
                  <a:cubicBezTo>
                    <a:pt x="406400" y="323850"/>
                    <a:pt x="399796" y="324993"/>
                    <a:pt x="393319" y="325374"/>
                  </a:cubicBezTo>
                  <a:cubicBezTo>
                    <a:pt x="386842" y="325755"/>
                    <a:pt x="380111" y="325247"/>
                    <a:pt x="373761" y="323977"/>
                  </a:cubicBezTo>
                  <a:cubicBezTo>
                    <a:pt x="367411" y="322707"/>
                    <a:pt x="360934" y="320675"/>
                    <a:pt x="355092" y="318008"/>
                  </a:cubicBezTo>
                  <a:cubicBezTo>
                    <a:pt x="349250" y="315341"/>
                    <a:pt x="343535" y="311785"/>
                    <a:pt x="338455" y="307721"/>
                  </a:cubicBezTo>
                  <a:cubicBezTo>
                    <a:pt x="333375" y="303657"/>
                    <a:pt x="328549" y="298958"/>
                    <a:pt x="324612" y="293751"/>
                  </a:cubicBezTo>
                  <a:cubicBezTo>
                    <a:pt x="320675" y="288671"/>
                    <a:pt x="317246" y="282829"/>
                    <a:pt x="314706" y="276860"/>
                  </a:cubicBezTo>
                  <a:cubicBezTo>
                    <a:pt x="312039" y="270891"/>
                    <a:pt x="310134" y="264414"/>
                    <a:pt x="308991" y="258064"/>
                  </a:cubicBezTo>
                  <a:cubicBezTo>
                    <a:pt x="307848" y="251714"/>
                    <a:pt x="307467" y="244983"/>
                    <a:pt x="307975" y="238506"/>
                  </a:cubicBezTo>
                  <a:cubicBezTo>
                    <a:pt x="308483" y="232029"/>
                    <a:pt x="309372" y="227203"/>
                    <a:pt x="311658" y="219329"/>
                  </a:cubicBezTo>
                  <a:cubicBezTo>
                    <a:pt x="315468" y="205740"/>
                    <a:pt x="326771" y="178054"/>
                    <a:pt x="332105" y="164973"/>
                  </a:cubicBezTo>
                  <a:cubicBezTo>
                    <a:pt x="335153" y="157480"/>
                    <a:pt x="336550" y="152781"/>
                    <a:pt x="339852" y="147320"/>
                  </a:cubicBezTo>
                  <a:cubicBezTo>
                    <a:pt x="343154" y="141859"/>
                    <a:pt x="347218" y="136652"/>
                    <a:pt x="351663" y="132080"/>
                  </a:cubicBezTo>
                  <a:cubicBezTo>
                    <a:pt x="356108" y="127508"/>
                    <a:pt x="361315" y="123444"/>
                    <a:pt x="366776" y="120142"/>
                  </a:cubicBezTo>
                  <a:cubicBezTo>
                    <a:pt x="372237" y="116840"/>
                    <a:pt x="378333" y="114046"/>
                    <a:pt x="384429" y="112141"/>
                  </a:cubicBezTo>
                  <a:cubicBezTo>
                    <a:pt x="390525" y="110236"/>
                    <a:pt x="397002" y="108966"/>
                    <a:pt x="403352" y="108585"/>
                  </a:cubicBezTo>
                  <a:cubicBezTo>
                    <a:pt x="409702" y="108204"/>
                    <a:pt x="416306" y="108585"/>
                    <a:pt x="422529" y="109728"/>
                  </a:cubicBezTo>
                  <a:cubicBezTo>
                    <a:pt x="428752" y="110871"/>
                    <a:pt x="435102" y="112776"/>
                    <a:pt x="440944" y="115316"/>
                  </a:cubicBezTo>
                  <a:cubicBezTo>
                    <a:pt x="446786" y="117856"/>
                    <a:pt x="452501" y="121285"/>
                    <a:pt x="457581" y="125222"/>
                  </a:cubicBezTo>
                  <a:cubicBezTo>
                    <a:pt x="462661" y="129159"/>
                    <a:pt x="467233" y="133858"/>
                    <a:pt x="471170" y="138811"/>
                  </a:cubicBezTo>
                  <a:cubicBezTo>
                    <a:pt x="475107" y="143891"/>
                    <a:pt x="478663" y="149479"/>
                    <a:pt x="481330" y="155321"/>
                  </a:cubicBezTo>
                  <a:cubicBezTo>
                    <a:pt x="483997" y="161163"/>
                    <a:pt x="485902" y="167386"/>
                    <a:pt x="487045" y="173609"/>
                  </a:cubicBezTo>
                  <a:cubicBezTo>
                    <a:pt x="488188" y="179832"/>
                    <a:pt x="488696" y="186563"/>
                    <a:pt x="488315" y="192913"/>
                  </a:cubicBezTo>
                  <a:cubicBezTo>
                    <a:pt x="487934" y="199263"/>
                    <a:pt x="487045" y="204089"/>
                    <a:pt x="484886" y="211836"/>
                  </a:cubicBezTo>
                  <a:cubicBezTo>
                    <a:pt x="481330" y="224917"/>
                    <a:pt x="472440" y="244094"/>
                    <a:pt x="465836" y="263398"/>
                  </a:cubicBezTo>
                  <a:cubicBezTo>
                    <a:pt x="457454" y="287782"/>
                    <a:pt x="447929" y="330581"/>
                    <a:pt x="439293" y="346710"/>
                  </a:cubicBezTo>
                  <a:cubicBezTo>
                    <a:pt x="435356" y="354203"/>
                    <a:pt x="431927" y="357124"/>
                    <a:pt x="427482" y="361569"/>
                  </a:cubicBezTo>
                  <a:cubicBezTo>
                    <a:pt x="423037" y="366014"/>
                    <a:pt x="417830" y="370078"/>
                    <a:pt x="412369" y="373253"/>
                  </a:cubicBezTo>
                  <a:cubicBezTo>
                    <a:pt x="406908" y="376428"/>
                    <a:pt x="400939" y="379095"/>
                    <a:pt x="394970" y="380873"/>
                  </a:cubicBezTo>
                  <a:cubicBezTo>
                    <a:pt x="389001" y="382651"/>
                    <a:pt x="382524" y="383794"/>
                    <a:pt x="376301" y="384175"/>
                  </a:cubicBezTo>
                  <a:cubicBezTo>
                    <a:pt x="370078" y="384556"/>
                    <a:pt x="363601" y="384048"/>
                    <a:pt x="357378" y="382905"/>
                  </a:cubicBezTo>
                  <a:cubicBezTo>
                    <a:pt x="351155" y="381762"/>
                    <a:pt x="344932" y="379857"/>
                    <a:pt x="339217" y="377190"/>
                  </a:cubicBezTo>
                  <a:cubicBezTo>
                    <a:pt x="333502" y="374650"/>
                    <a:pt x="328041" y="371221"/>
                    <a:pt x="323088" y="367284"/>
                  </a:cubicBezTo>
                  <a:cubicBezTo>
                    <a:pt x="318135" y="363347"/>
                    <a:pt x="313436" y="358648"/>
                    <a:pt x="309626" y="353695"/>
                  </a:cubicBezTo>
                  <a:cubicBezTo>
                    <a:pt x="305816" y="348742"/>
                    <a:pt x="302514" y="343154"/>
                    <a:pt x="299974" y="337439"/>
                  </a:cubicBezTo>
                  <a:cubicBezTo>
                    <a:pt x="297434" y="331724"/>
                    <a:pt x="295529" y="325501"/>
                    <a:pt x="294386" y="319278"/>
                  </a:cubicBezTo>
                  <a:cubicBezTo>
                    <a:pt x="293243" y="313055"/>
                    <a:pt x="292989" y="306578"/>
                    <a:pt x="293370" y="300228"/>
                  </a:cubicBezTo>
                  <a:cubicBezTo>
                    <a:pt x="293751" y="294005"/>
                    <a:pt x="295021" y="287528"/>
                    <a:pt x="296926" y="281559"/>
                  </a:cubicBezTo>
                  <a:cubicBezTo>
                    <a:pt x="298831" y="275590"/>
                    <a:pt x="301117" y="270002"/>
                    <a:pt x="304800" y="264287"/>
                  </a:cubicBezTo>
                  <a:cubicBezTo>
                    <a:pt x="309118" y="257683"/>
                    <a:pt x="314579" y="254381"/>
                    <a:pt x="321818" y="244602"/>
                  </a:cubicBezTo>
                  <a:cubicBezTo>
                    <a:pt x="339217" y="221107"/>
                    <a:pt x="388493" y="141224"/>
                    <a:pt x="401447" y="118237"/>
                  </a:cubicBezTo>
                  <a:cubicBezTo>
                    <a:pt x="406146" y="109982"/>
                    <a:pt x="406654" y="106172"/>
                    <a:pt x="410210" y="100838"/>
                  </a:cubicBezTo>
                  <a:cubicBezTo>
                    <a:pt x="413766" y="95504"/>
                    <a:pt x="418084" y="90424"/>
                    <a:pt x="422910" y="86106"/>
                  </a:cubicBezTo>
                  <a:cubicBezTo>
                    <a:pt x="427609" y="81788"/>
                    <a:pt x="433197" y="77978"/>
                    <a:pt x="438785" y="74930"/>
                  </a:cubicBezTo>
                  <a:cubicBezTo>
                    <a:pt x="444500" y="71882"/>
                    <a:pt x="450596" y="69342"/>
                    <a:pt x="456819" y="67691"/>
                  </a:cubicBezTo>
                  <a:cubicBezTo>
                    <a:pt x="463042" y="66040"/>
                    <a:pt x="469646" y="65151"/>
                    <a:pt x="476123" y="65151"/>
                  </a:cubicBezTo>
                  <a:cubicBezTo>
                    <a:pt x="482600" y="65151"/>
                    <a:pt x="489204" y="65913"/>
                    <a:pt x="495427" y="67310"/>
                  </a:cubicBezTo>
                  <a:cubicBezTo>
                    <a:pt x="501650" y="68707"/>
                    <a:pt x="508000" y="70993"/>
                    <a:pt x="513715" y="73914"/>
                  </a:cubicBezTo>
                  <a:cubicBezTo>
                    <a:pt x="519430" y="76835"/>
                    <a:pt x="525018" y="80518"/>
                    <a:pt x="529844" y="84709"/>
                  </a:cubicBezTo>
                  <a:cubicBezTo>
                    <a:pt x="534670" y="88900"/>
                    <a:pt x="539242" y="93853"/>
                    <a:pt x="542925" y="99060"/>
                  </a:cubicBezTo>
                  <a:cubicBezTo>
                    <a:pt x="546608" y="104267"/>
                    <a:pt x="549783" y="110236"/>
                    <a:pt x="552196" y="116205"/>
                  </a:cubicBezTo>
                  <a:cubicBezTo>
                    <a:pt x="554609" y="122174"/>
                    <a:pt x="556260" y="128651"/>
                    <a:pt x="557149" y="135001"/>
                  </a:cubicBezTo>
                  <a:cubicBezTo>
                    <a:pt x="558038" y="141351"/>
                    <a:pt x="558038" y="148082"/>
                    <a:pt x="557403" y="154432"/>
                  </a:cubicBezTo>
                  <a:cubicBezTo>
                    <a:pt x="556768" y="160782"/>
                    <a:pt x="555244" y="165354"/>
                    <a:pt x="552958" y="173355"/>
                  </a:cubicBezTo>
                  <a:cubicBezTo>
                    <a:pt x="548767" y="187833"/>
                    <a:pt x="539750" y="211709"/>
                    <a:pt x="532130" y="233045"/>
                  </a:cubicBezTo>
                  <a:cubicBezTo>
                    <a:pt x="523240" y="257683"/>
                    <a:pt x="511810" y="297180"/>
                    <a:pt x="502539" y="312547"/>
                  </a:cubicBezTo>
                  <a:cubicBezTo>
                    <a:pt x="498221" y="319786"/>
                    <a:pt x="494538" y="322707"/>
                    <a:pt x="489839" y="326898"/>
                  </a:cubicBezTo>
                  <a:cubicBezTo>
                    <a:pt x="485140" y="331089"/>
                    <a:pt x="479679" y="334772"/>
                    <a:pt x="474091" y="337693"/>
                  </a:cubicBezTo>
                  <a:cubicBezTo>
                    <a:pt x="468503" y="340614"/>
                    <a:pt x="462407" y="342900"/>
                    <a:pt x="456311" y="344424"/>
                  </a:cubicBezTo>
                  <a:cubicBezTo>
                    <a:pt x="450215" y="345948"/>
                    <a:pt x="443611" y="346710"/>
                    <a:pt x="437261" y="346710"/>
                  </a:cubicBezTo>
                  <a:cubicBezTo>
                    <a:pt x="430911" y="346710"/>
                    <a:pt x="424434" y="345948"/>
                    <a:pt x="418338" y="344424"/>
                  </a:cubicBezTo>
                  <a:cubicBezTo>
                    <a:pt x="412242" y="342900"/>
                    <a:pt x="406019" y="340614"/>
                    <a:pt x="400431" y="337693"/>
                  </a:cubicBezTo>
                  <a:cubicBezTo>
                    <a:pt x="394843" y="334772"/>
                    <a:pt x="389382" y="330962"/>
                    <a:pt x="384683" y="326771"/>
                  </a:cubicBezTo>
                  <a:cubicBezTo>
                    <a:pt x="379984" y="322580"/>
                    <a:pt x="375666" y="317627"/>
                    <a:pt x="372110" y="312420"/>
                  </a:cubicBezTo>
                  <a:cubicBezTo>
                    <a:pt x="368554" y="307213"/>
                    <a:pt x="365506" y="301371"/>
                    <a:pt x="363220" y="295529"/>
                  </a:cubicBezTo>
                  <a:cubicBezTo>
                    <a:pt x="360934" y="289560"/>
                    <a:pt x="359410" y="283210"/>
                    <a:pt x="358648" y="276987"/>
                  </a:cubicBezTo>
                  <a:cubicBezTo>
                    <a:pt x="357886" y="270637"/>
                    <a:pt x="357886" y="264160"/>
                    <a:pt x="358648" y="257810"/>
                  </a:cubicBezTo>
                  <a:cubicBezTo>
                    <a:pt x="359410" y="251587"/>
                    <a:pt x="360934" y="245237"/>
                    <a:pt x="363220" y="239268"/>
                  </a:cubicBezTo>
                  <a:cubicBezTo>
                    <a:pt x="365506" y="233426"/>
                    <a:pt x="367411" y="229362"/>
                    <a:pt x="372110" y="222377"/>
                  </a:cubicBezTo>
                  <a:cubicBezTo>
                    <a:pt x="381381" y="208534"/>
                    <a:pt x="403860" y="185801"/>
                    <a:pt x="419735" y="165227"/>
                  </a:cubicBezTo>
                  <a:cubicBezTo>
                    <a:pt x="437261" y="142494"/>
                    <a:pt x="462534" y="107696"/>
                    <a:pt x="472059" y="91186"/>
                  </a:cubicBezTo>
                  <a:cubicBezTo>
                    <a:pt x="476504" y="83566"/>
                    <a:pt x="476758" y="78994"/>
                    <a:pt x="480187" y="73533"/>
                  </a:cubicBezTo>
                  <a:cubicBezTo>
                    <a:pt x="483489" y="68072"/>
                    <a:pt x="487680" y="62865"/>
                    <a:pt x="492252" y="58420"/>
                  </a:cubicBezTo>
                  <a:cubicBezTo>
                    <a:pt x="496824" y="53975"/>
                    <a:pt x="502031" y="49911"/>
                    <a:pt x="507492" y="46609"/>
                  </a:cubicBezTo>
                  <a:cubicBezTo>
                    <a:pt x="512953" y="43307"/>
                    <a:pt x="519176" y="40640"/>
                    <a:pt x="525272" y="38735"/>
                  </a:cubicBezTo>
                  <a:cubicBezTo>
                    <a:pt x="531368" y="36830"/>
                    <a:pt x="537972" y="35814"/>
                    <a:pt x="544322" y="35433"/>
                  </a:cubicBezTo>
                  <a:cubicBezTo>
                    <a:pt x="550672" y="35052"/>
                    <a:pt x="557403" y="35560"/>
                    <a:pt x="563626" y="36703"/>
                  </a:cubicBezTo>
                  <a:cubicBezTo>
                    <a:pt x="569976" y="37846"/>
                    <a:pt x="576199" y="40005"/>
                    <a:pt x="582041" y="42672"/>
                  </a:cubicBezTo>
                  <a:cubicBezTo>
                    <a:pt x="587883" y="45339"/>
                    <a:pt x="593471" y="48895"/>
                    <a:pt x="598551" y="52832"/>
                  </a:cubicBezTo>
                  <a:cubicBezTo>
                    <a:pt x="603504" y="56769"/>
                    <a:pt x="608203" y="61468"/>
                    <a:pt x="612140" y="66548"/>
                  </a:cubicBezTo>
                  <a:cubicBezTo>
                    <a:pt x="616077" y="71628"/>
                    <a:pt x="619506" y="77343"/>
                    <a:pt x="622046" y="83185"/>
                  </a:cubicBezTo>
                  <a:cubicBezTo>
                    <a:pt x="624586" y="89027"/>
                    <a:pt x="626491" y="95377"/>
                    <a:pt x="627634" y="101727"/>
                  </a:cubicBezTo>
                  <a:cubicBezTo>
                    <a:pt x="628777" y="108077"/>
                    <a:pt x="629031" y="114681"/>
                    <a:pt x="628650" y="121031"/>
                  </a:cubicBezTo>
                  <a:cubicBezTo>
                    <a:pt x="628269" y="127381"/>
                    <a:pt x="626491" y="132842"/>
                    <a:pt x="624967" y="140081"/>
                  </a:cubicBezTo>
                  <a:cubicBezTo>
                    <a:pt x="622808" y="149987"/>
                    <a:pt x="622427" y="160782"/>
                    <a:pt x="616839" y="174879"/>
                  </a:cubicBezTo>
                  <a:cubicBezTo>
                    <a:pt x="606933" y="200152"/>
                    <a:pt x="575564" y="260985"/>
                    <a:pt x="559562" y="274320"/>
                  </a:cubicBezTo>
                  <a:cubicBezTo>
                    <a:pt x="553085" y="279781"/>
                    <a:pt x="547751" y="279273"/>
                    <a:pt x="541528" y="280670"/>
                  </a:cubicBezTo>
                  <a:cubicBezTo>
                    <a:pt x="535305" y="282067"/>
                    <a:pt x="528828" y="282575"/>
                    <a:pt x="522478" y="282448"/>
                  </a:cubicBezTo>
                  <a:cubicBezTo>
                    <a:pt x="516128" y="282321"/>
                    <a:pt x="509651" y="281305"/>
                    <a:pt x="503555" y="279654"/>
                  </a:cubicBezTo>
                  <a:cubicBezTo>
                    <a:pt x="497459" y="278003"/>
                    <a:pt x="491363" y="275463"/>
                    <a:pt x="485902" y="272415"/>
                  </a:cubicBezTo>
                  <a:cubicBezTo>
                    <a:pt x="480314" y="269367"/>
                    <a:pt x="475107" y="265430"/>
                    <a:pt x="470408" y="261112"/>
                  </a:cubicBezTo>
                  <a:cubicBezTo>
                    <a:pt x="465836" y="256794"/>
                    <a:pt x="461518" y="251841"/>
                    <a:pt x="458089" y="246507"/>
                  </a:cubicBezTo>
                  <a:cubicBezTo>
                    <a:pt x="454660" y="241173"/>
                    <a:pt x="451739" y="235331"/>
                    <a:pt x="449707" y="229362"/>
                  </a:cubicBezTo>
                  <a:cubicBezTo>
                    <a:pt x="447675" y="223393"/>
                    <a:pt x="446278" y="216916"/>
                    <a:pt x="445643" y="210566"/>
                  </a:cubicBezTo>
                  <a:cubicBezTo>
                    <a:pt x="445008" y="204216"/>
                    <a:pt x="445262" y="197739"/>
                    <a:pt x="446151" y="191516"/>
                  </a:cubicBezTo>
                  <a:cubicBezTo>
                    <a:pt x="447040" y="185293"/>
                    <a:pt x="448818" y="178943"/>
                    <a:pt x="451231" y="173101"/>
                  </a:cubicBezTo>
                  <a:cubicBezTo>
                    <a:pt x="453644" y="167259"/>
                    <a:pt x="456946" y="161544"/>
                    <a:pt x="460629" y="156464"/>
                  </a:cubicBezTo>
                  <a:cubicBezTo>
                    <a:pt x="464312" y="151384"/>
                    <a:pt x="468757" y="146558"/>
                    <a:pt x="473583" y="142494"/>
                  </a:cubicBezTo>
                  <a:cubicBezTo>
                    <a:pt x="478409" y="138430"/>
                    <a:pt x="483235" y="133604"/>
                    <a:pt x="489712" y="131953"/>
                  </a:cubicBezTo>
                  <a:cubicBezTo>
                    <a:pt x="497586" y="129921"/>
                    <a:pt x="506349" y="137033"/>
                    <a:pt x="518160" y="134239"/>
                  </a:cubicBezTo>
                  <a:cubicBezTo>
                    <a:pt x="541909" y="128651"/>
                    <a:pt x="598678" y="86868"/>
                    <a:pt x="617474" y="74803"/>
                  </a:cubicBezTo>
                  <a:cubicBezTo>
                    <a:pt x="625094" y="69850"/>
                    <a:pt x="627634" y="66802"/>
                    <a:pt x="633349" y="63881"/>
                  </a:cubicBezTo>
                  <a:cubicBezTo>
                    <a:pt x="638937" y="60960"/>
                    <a:pt x="645160" y="58674"/>
                    <a:pt x="651383" y="57150"/>
                  </a:cubicBezTo>
                  <a:cubicBezTo>
                    <a:pt x="657606" y="55626"/>
                    <a:pt x="664210" y="54864"/>
                    <a:pt x="670560" y="54864"/>
                  </a:cubicBezTo>
                  <a:cubicBezTo>
                    <a:pt x="676910" y="54864"/>
                    <a:pt x="683387" y="55753"/>
                    <a:pt x="689610" y="57277"/>
                  </a:cubicBezTo>
                  <a:cubicBezTo>
                    <a:pt x="695833" y="58801"/>
                    <a:pt x="702056" y="61214"/>
                    <a:pt x="707644" y="64135"/>
                  </a:cubicBezTo>
                  <a:cubicBezTo>
                    <a:pt x="713359" y="67183"/>
                    <a:pt x="718693" y="70866"/>
                    <a:pt x="723519" y="75184"/>
                  </a:cubicBezTo>
                  <a:cubicBezTo>
                    <a:pt x="728218" y="79375"/>
                    <a:pt x="732663" y="84455"/>
                    <a:pt x="736219" y="89662"/>
                  </a:cubicBezTo>
                  <a:cubicBezTo>
                    <a:pt x="739775" y="94996"/>
                    <a:pt x="742823" y="100838"/>
                    <a:pt x="745109" y="106807"/>
                  </a:cubicBezTo>
                  <a:cubicBezTo>
                    <a:pt x="747395" y="112776"/>
                    <a:pt x="748919" y="119126"/>
                    <a:pt x="749681" y="125476"/>
                  </a:cubicBezTo>
                  <a:cubicBezTo>
                    <a:pt x="750443" y="131826"/>
                    <a:pt x="750316" y="138430"/>
                    <a:pt x="749554" y="144780"/>
                  </a:cubicBezTo>
                  <a:cubicBezTo>
                    <a:pt x="748792" y="151130"/>
                    <a:pt x="747141" y="157480"/>
                    <a:pt x="744855" y="163449"/>
                  </a:cubicBezTo>
                  <a:cubicBezTo>
                    <a:pt x="742569" y="169418"/>
                    <a:pt x="739521" y="175260"/>
                    <a:pt x="735838" y="180467"/>
                  </a:cubicBezTo>
                  <a:cubicBezTo>
                    <a:pt x="732155" y="185674"/>
                    <a:pt x="729615" y="188722"/>
                    <a:pt x="723011" y="194818"/>
                  </a:cubicBezTo>
                  <a:cubicBezTo>
                    <a:pt x="707644" y="209042"/>
                    <a:pt x="653669" y="243459"/>
                    <a:pt x="639064" y="258318"/>
                  </a:cubicBezTo>
                  <a:cubicBezTo>
                    <a:pt x="632841" y="264668"/>
                    <a:pt x="632079" y="269240"/>
                    <a:pt x="627761" y="273812"/>
                  </a:cubicBezTo>
                  <a:cubicBezTo>
                    <a:pt x="623443" y="278384"/>
                    <a:pt x="618490" y="282575"/>
                    <a:pt x="613156" y="286004"/>
                  </a:cubicBezTo>
                  <a:cubicBezTo>
                    <a:pt x="607822" y="289433"/>
                    <a:pt x="601980" y="292354"/>
                    <a:pt x="596011" y="294513"/>
                  </a:cubicBezTo>
                  <a:cubicBezTo>
                    <a:pt x="590042" y="296545"/>
                    <a:pt x="583692" y="297942"/>
                    <a:pt x="577469" y="298577"/>
                  </a:cubicBezTo>
                  <a:cubicBezTo>
                    <a:pt x="571119" y="299212"/>
                    <a:pt x="564515" y="298958"/>
                    <a:pt x="558292" y="298069"/>
                  </a:cubicBezTo>
                  <a:cubicBezTo>
                    <a:pt x="552069" y="297180"/>
                    <a:pt x="545846" y="295402"/>
                    <a:pt x="540004" y="292989"/>
                  </a:cubicBezTo>
                  <a:cubicBezTo>
                    <a:pt x="534162" y="290576"/>
                    <a:pt x="528320" y="287401"/>
                    <a:pt x="523240" y="283718"/>
                  </a:cubicBezTo>
                  <a:cubicBezTo>
                    <a:pt x="518160" y="280035"/>
                    <a:pt x="513461" y="275463"/>
                    <a:pt x="509397" y="270637"/>
                  </a:cubicBezTo>
                  <a:cubicBezTo>
                    <a:pt x="505333" y="265811"/>
                    <a:pt x="501777" y="260350"/>
                    <a:pt x="498983" y="254635"/>
                  </a:cubicBezTo>
                  <a:cubicBezTo>
                    <a:pt x="496189" y="248920"/>
                    <a:pt x="494030" y="242824"/>
                    <a:pt x="492633" y="236601"/>
                  </a:cubicBezTo>
                  <a:cubicBezTo>
                    <a:pt x="491236" y="230505"/>
                    <a:pt x="490728" y="224028"/>
                    <a:pt x="490855" y="217678"/>
                  </a:cubicBezTo>
                  <a:cubicBezTo>
                    <a:pt x="490982" y="211328"/>
                    <a:pt x="491998" y="204851"/>
                    <a:pt x="493649" y="198755"/>
                  </a:cubicBezTo>
                  <a:cubicBezTo>
                    <a:pt x="495300" y="192659"/>
                    <a:pt x="497078" y="188849"/>
                    <a:pt x="500888" y="181102"/>
                  </a:cubicBezTo>
                  <a:cubicBezTo>
                    <a:pt x="509016" y="164338"/>
                    <a:pt x="528066" y="129286"/>
                    <a:pt x="544068" y="104013"/>
                  </a:cubicBezTo>
                  <a:cubicBezTo>
                    <a:pt x="560578" y="77724"/>
                    <a:pt x="584835" y="39116"/>
                    <a:pt x="598805" y="26416"/>
                  </a:cubicBezTo>
                  <a:cubicBezTo>
                    <a:pt x="605028" y="20828"/>
                    <a:pt x="609219" y="19685"/>
                    <a:pt x="614934" y="17272"/>
                  </a:cubicBezTo>
                  <a:cubicBezTo>
                    <a:pt x="620649" y="14859"/>
                    <a:pt x="626745" y="13081"/>
                    <a:pt x="632841" y="12192"/>
                  </a:cubicBezTo>
                  <a:cubicBezTo>
                    <a:pt x="638937" y="11303"/>
                    <a:pt x="645287" y="11176"/>
                    <a:pt x="651383" y="11684"/>
                  </a:cubicBezTo>
                  <a:cubicBezTo>
                    <a:pt x="657479" y="12192"/>
                    <a:pt x="663702" y="13462"/>
                    <a:pt x="669544" y="15494"/>
                  </a:cubicBezTo>
                  <a:cubicBezTo>
                    <a:pt x="675386" y="17526"/>
                    <a:pt x="681101" y="20320"/>
                    <a:pt x="686308" y="23622"/>
                  </a:cubicBezTo>
                  <a:cubicBezTo>
                    <a:pt x="691515" y="26924"/>
                    <a:pt x="696468" y="30988"/>
                    <a:pt x="700659" y="35433"/>
                  </a:cubicBezTo>
                  <a:cubicBezTo>
                    <a:pt x="704850" y="39878"/>
                    <a:pt x="708660" y="45085"/>
                    <a:pt x="711708" y="50419"/>
                  </a:cubicBezTo>
                  <a:cubicBezTo>
                    <a:pt x="714756" y="55753"/>
                    <a:pt x="717169" y="61595"/>
                    <a:pt x="718820" y="67564"/>
                  </a:cubicBezTo>
                  <a:cubicBezTo>
                    <a:pt x="720471" y="73533"/>
                    <a:pt x="721487" y="79883"/>
                    <a:pt x="721614" y="85979"/>
                  </a:cubicBezTo>
                  <a:cubicBezTo>
                    <a:pt x="721741" y="92075"/>
                    <a:pt x="721233" y="98425"/>
                    <a:pt x="719963" y="104394"/>
                  </a:cubicBezTo>
                  <a:cubicBezTo>
                    <a:pt x="718693" y="110363"/>
                    <a:pt x="716661" y="116459"/>
                    <a:pt x="713994" y="122047"/>
                  </a:cubicBezTo>
                  <a:cubicBezTo>
                    <a:pt x="711327" y="127635"/>
                    <a:pt x="707771" y="132969"/>
                    <a:pt x="703834" y="137668"/>
                  </a:cubicBezTo>
                  <a:cubicBezTo>
                    <a:pt x="699897" y="142367"/>
                    <a:pt x="696214" y="147701"/>
                    <a:pt x="690372" y="150368"/>
                  </a:cubicBezTo>
                  <a:cubicBezTo>
                    <a:pt x="683006" y="153670"/>
                    <a:pt x="673100" y="148463"/>
                    <a:pt x="661924" y="152781"/>
                  </a:cubicBezTo>
                  <a:cubicBezTo>
                    <a:pt x="640842" y="160782"/>
                    <a:pt x="598678" y="207899"/>
                    <a:pt x="580517" y="213868"/>
                  </a:cubicBezTo>
                  <a:cubicBezTo>
                    <a:pt x="572770" y="216408"/>
                    <a:pt x="568198" y="214503"/>
                    <a:pt x="562229" y="213741"/>
                  </a:cubicBezTo>
                  <a:cubicBezTo>
                    <a:pt x="556260" y="212979"/>
                    <a:pt x="550164" y="211328"/>
                    <a:pt x="544449" y="209169"/>
                  </a:cubicBezTo>
                  <a:cubicBezTo>
                    <a:pt x="538861" y="207010"/>
                    <a:pt x="533273" y="203962"/>
                    <a:pt x="528320" y="200533"/>
                  </a:cubicBezTo>
                  <a:cubicBezTo>
                    <a:pt x="523367" y="197104"/>
                    <a:pt x="518668" y="192913"/>
                    <a:pt x="514731" y="188341"/>
                  </a:cubicBezTo>
                  <a:cubicBezTo>
                    <a:pt x="510794" y="183769"/>
                    <a:pt x="507238" y="178562"/>
                    <a:pt x="504444" y="173101"/>
                  </a:cubicBezTo>
                  <a:cubicBezTo>
                    <a:pt x="501650" y="167767"/>
                    <a:pt x="499491" y="161798"/>
                    <a:pt x="498094" y="155956"/>
                  </a:cubicBezTo>
                  <a:cubicBezTo>
                    <a:pt x="496697" y="150114"/>
                    <a:pt x="496062" y="143891"/>
                    <a:pt x="496062" y="137795"/>
                  </a:cubicBezTo>
                  <a:cubicBezTo>
                    <a:pt x="496062" y="131699"/>
                    <a:pt x="496824" y="125476"/>
                    <a:pt x="498348" y="119634"/>
                  </a:cubicBezTo>
                  <a:cubicBezTo>
                    <a:pt x="499872" y="113792"/>
                    <a:pt x="502031" y="107823"/>
                    <a:pt x="504952" y="102489"/>
                  </a:cubicBezTo>
                  <a:cubicBezTo>
                    <a:pt x="507746" y="97155"/>
                    <a:pt x="511429" y="91948"/>
                    <a:pt x="515493" y="87503"/>
                  </a:cubicBezTo>
                  <a:cubicBezTo>
                    <a:pt x="519557" y="82931"/>
                    <a:pt x="524256" y="78867"/>
                    <a:pt x="529336" y="75438"/>
                  </a:cubicBezTo>
                  <a:cubicBezTo>
                    <a:pt x="534289" y="72009"/>
                    <a:pt x="539877" y="69215"/>
                    <a:pt x="545592" y="67056"/>
                  </a:cubicBezTo>
                  <a:cubicBezTo>
                    <a:pt x="551307" y="65024"/>
                    <a:pt x="556006" y="64008"/>
                    <a:pt x="563372" y="62865"/>
                  </a:cubicBezTo>
                  <a:cubicBezTo>
                    <a:pt x="574929" y="61087"/>
                    <a:pt x="590677" y="61468"/>
                    <a:pt x="608330" y="59690"/>
                  </a:cubicBezTo>
                  <a:cubicBezTo>
                    <a:pt x="633984" y="57150"/>
                    <a:pt x="666750" y="51435"/>
                    <a:pt x="702437" y="47244"/>
                  </a:cubicBezTo>
                  <a:cubicBezTo>
                    <a:pt x="749046" y="41656"/>
                    <a:pt x="836295" y="33274"/>
                    <a:pt x="864362" y="30226"/>
                  </a:cubicBezTo>
                  <a:cubicBezTo>
                    <a:pt x="874141" y="29210"/>
                    <a:pt x="877697" y="27940"/>
                    <a:pt x="884301" y="28067"/>
                  </a:cubicBezTo>
                  <a:cubicBezTo>
                    <a:pt x="890905" y="28194"/>
                    <a:pt x="897763" y="29083"/>
                    <a:pt x="904240" y="30734"/>
                  </a:cubicBezTo>
                  <a:cubicBezTo>
                    <a:pt x="910717" y="32385"/>
                    <a:pt x="917194" y="34925"/>
                    <a:pt x="923036" y="38100"/>
                  </a:cubicBezTo>
                  <a:cubicBezTo>
                    <a:pt x="928878" y="41275"/>
                    <a:pt x="934466" y="45339"/>
                    <a:pt x="939419" y="49784"/>
                  </a:cubicBezTo>
                  <a:cubicBezTo>
                    <a:pt x="944372" y="54229"/>
                    <a:pt x="948817" y="59563"/>
                    <a:pt x="952500" y="65024"/>
                  </a:cubicBezTo>
                  <a:cubicBezTo>
                    <a:pt x="956183" y="70612"/>
                    <a:pt x="959358" y="76708"/>
                    <a:pt x="961644" y="82931"/>
                  </a:cubicBezTo>
                  <a:cubicBezTo>
                    <a:pt x="963930" y="89154"/>
                    <a:pt x="965454" y="95885"/>
                    <a:pt x="966216" y="102489"/>
                  </a:cubicBezTo>
                  <a:cubicBezTo>
                    <a:pt x="966978" y="109093"/>
                    <a:pt x="966851" y="116078"/>
                    <a:pt x="965962" y="122682"/>
                  </a:cubicBezTo>
                  <a:cubicBezTo>
                    <a:pt x="965073" y="129286"/>
                    <a:pt x="963295" y="135890"/>
                    <a:pt x="960882" y="142113"/>
                  </a:cubicBezTo>
                  <a:cubicBezTo>
                    <a:pt x="958469" y="148336"/>
                    <a:pt x="955167" y="154305"/>
                    <a:pt x="951357" y="159766"/>
                  </a:cubicBezTo>
                  <a:cubicBezTo>
                    <a:pt x="947547" y="165227"/>
                    <a:pt x="942975" y="170434"/>
                    <a:pt x="937895" y="174752"/>
                  </a:cubicBezTo>
                  <a:cubicBezTo>
                    <a:pt x="932815" y="179070"/>
                    <a:pt x="927100" y="182880"/>
                    <a:pt x="921131" y="185928"/>
                  </a:cubicBezTo>
                  <a:cubicBezTo>
                    <a:pt x="915162" y="188976"/>
                    <a:pt x="908050" y="191262"/>
                    <a:pt x="902208" y="192786"/>
                  </a:cubicBezTo>
                  <a:cubicBezTo>
                    <a:pt x="897382" y="194056"/>
                    <a:pt x="893191" y="193040"/>
                    <a:pt x="888873" y="194945"/>
                  </a:cubicBezTo>
                  <a:cubicBezTo>
                    <a:pt x="883539" y="197231"/>
                    <a:pt x="878967" y="203708"/>
                    <a:pt x="873379" y="207010"/>
                  </a:cubicBezTo>
                  <a:cubicBezTo>
                    <a:pt x="867791" y="210439"/>
                    <a:pt x="861568" y="213233"/>
                    <a:pt x="855345" y="215138"/>
                  </a:cubicBezTo>
                  <a:cubicBezTo>
                    <a:pt x="849122" y="217043"/>
                    <a:pt x="842391" y="218313"/>
                    <a:pt x="835914" y="218694"/>
                  </a:cubicBezTo>
                  <a:cubicBezTo>
                    <a:pt x="829310" y="219075"/>
                    <a:pt x="822579" y="218694"/>
                    <a:pt x="816102" y="217551"/>
                  </a:cubicBezTo>
                  <a:cubicBezTo>
                    <a:pt x="809625" y="216408"/>
                    <a:pt x="803275" y="214249"/>
                    <a:pt x="797306" y="211582"/>
                  </a:cubicBezTo>
                  <a:cubicBezTo>
                    <a:pt x="791337" y="208915"/>
                    <a:pt x="785495" y="205486"/>
                    <a:pt x="780288" y="201422"/>
                  </a:cubicBezTo>
                  <a:cubicBezTo>
                    <a:pt x="775081" y="197358"/>
                    <a:pt x="770382" y="192659"/>
                    <a:pt x="766318" y="187452"/>
                  </a:cubicBezTo>
                  <a:cubicBezTo>
                    <a:pt x="762254" y="182245"/>
                    <a:pt x="758825" y="176403"/>
                    <a:pt x="756158" y="170434"/>
                  </a:cubicBezTo>
                  <a:cubicBezTo>
                    <a:pt x="753491" y="164465"/>
                    <a:pt x="751459" y="158115"/>
                    <a:pt x="750316" y="151638"/>
                  </a:cubicBezTo>
                  <a:cubicBezTo>
                    <a:pt x="749173" y="145161"/>
                    <a:pt x="748665" y="138430"/>
                    <a:pt x="749046" y="131826"/>
                  </a:cubicBezTo>
                  <a:cubicBezTo>
                    <a:pt x="749427" y="125349"/>
                    <a:pt x="750824" y="118618"/>
                    <a:pt x="752729" y="112395"/>
                  </a:cubicBezTo>
                  <a:cubicBezTo>
                    <a:pt x="754761" y="106172"/>
                    <a:pt x="757428" y="99949"/>
                    <a:pt x="760857" y="94361"/>
                  </a:cubicBezTo>
                  <a:cubicBezTo>
                    <a:pt x="764286" y="88773"/>
                    <a:pt x="767334" y="85344"/>
                    <a:pt x="773049" y="78867"/>
                  </a:cubicBezTo>
                  <a:cubicBezTo>
                    <a:pt x="784098" y="66294"/>
                    <a:pt x="811530" y="36195"/>
                    <a:pt x="824357" y="25781"/>
                  </a:cubicBezTo>
                  <a:cubicBezTo>
                    <a:pt x="830961" y="20447"/>
                    <a:pt x="834898" y="18161"/>
                    <a:pt x="840740" y="15367"/>
                  </a:cubicBezTo>
                  <a:cubicBezTo>
                    <a:pt x="846582" y="12573"/>
                    <a:pt x="852932" y="10541"/>
                    <a:pt x="859282" y="9271"/>
                  </a:cubicBezTo>
                  <a:cubicBezTo>
                    <a:pt x="865632" y="8001"/>
                    <a:pt x="872236" y="7493"/>
                    <a:pt x="878586" y="7747"/>
                  </a:cubicBezTo>
                  <a:cubicBezTo>
                    <a:pt x="885063" y="8001"/>
                    <a:pt x="891540" y="9017"/>
                    <a:pt x="897763" y="10795"/>
                  </a:cubicBezTo>
                  <a:cubicBezTo>
                    <a:pt x="903986" y="12573"/>
                    <a:pt x="910082" y="15240"/>
                    <a:pt x="915670" y="18415"/>
                  </a:cubicBezTo>
                  <a:cubicBezTo>
                    <a:pt x="921258" y="21717"/>
                    <a:pt x="926592" y="25781"/>
                    <a:pt x="931291" y="30226"/>
                  </a:cubicBezTo>
                  <a:cubicBezTo>
                    <a:pt x="935863" y="34671"/>
                    <a:pt x="940054" y="39751"/>
                    <a:pt x="943483" y="45212"/>
                  </a:cubicBezTo>
                  <a:cubicBezTo>
                    <a:pt x="946912" y="50673"/>
                    <a:pt x="949833" y="56769"/>
                    <a:pt x="951865" y="62865"/>
                  </a:cubicBezTo>
                  <a:cubicBezTo>
                    <a:pt x="953897" y="68961"/>
                    <a:pt x="955167" y="75565"/>
                    <a:pt x="955675" y="81915"/>
                  </a:cubicBezTo>
                  <a:cubicBezTo>
                    <a:pt x="956183" y="88392"/>
                    <a:pt x="955929" y="94996"/>
                    <a:pt x="954913" y="101346"/>
                  </a:cubicBezTo>
                  <a:cubicBezTo>
                    <a:pt x="953897" y="107696"/>
                    <a:pt x="951992" y="114046"/>
                    <a:pt x="949452" y="120015"/>
                  </a:cubicBezTo>
                  <a:cubicBezTo>
                    <a:pt x="946912" y="125857"/>
                    <a:pt x="943610" y="131699"/>
                    <a:pt x="939800" y="136779"/>
                  </a:cubicBezTo>
                  <a:cubicBezTo>
                    <a:pt x="935990" y="141986"/>
                    <a:pt x="931291" y="146050"/>
                    <a:pt x="926338" y="150876"/>
                  </a:cubicBezTo>
                  <a:cubicBezTo>
                    <a:pt x="920623" y="156464"/>
                    <a:pt x="916813" y="160909"/>
                    <a:pt x="907415" y="168402"/>
                  </a:cubicBezTo>
                  <a:cubicBezTo>
                    <a:pt x="885698" y="185801"/>
                    <a:pt x="815975" y="237744"/>
                    <a:pt x="793369" y="247142"/>
                  </a:cubicBezTo>
                  <a:cubicBezTo>
                    <a:pt x="784987" y="250571"/>
                    <a:pt x="780796" y="250190"/>
                    <a:pt x="774446" y="250571"/>
                  </a:cubicBezTo>
                  <a:cubicBezTo>
                    <a:pt x="768096" y="250952"/>
                    <a:pt x="761619" y="250444"/>
                    <a:pt x="755396" y="249301"/>
                  </a:cubicBezTo>
                  <a:cubicBezTo>
                    <a:pt x="749173" y="248158"/>
                    <a:pt x="742823" y="246253"/>
                    <a:pt x="736981" y="243586"/>
                  </a:cubicBezTo>
                  <a:cubicBezTo>
                    <a:pt x="731139" y="240919"/>
                    <a:pt x="725551" y="237490"/>
                    <a:pt x="720598" y="233553"/>
                  </a:cubicBezTo>
                  <a:cubicBezTo>
                    <a:pt x="715645" y="229616"/>
                    <a:pt x="711073" y="224917"/>
                    <a:pt x="707136" y="219964"/>
                  </a:cubicBezTo>
                  <a:cubicBezTo>
                    <a:pt x="703199" y="214884"/>
                    <a:pt x="699897" y="209296"/>
                    <a:pt x="697230" y="203454"/>
                  </a:cubicBezTo>
                  <a:cubicBezTo>
                    <a:pt x="694690" y="197612"/>
                    <a:pt x="692658" y="191389"/>
                    <a:pt x="691515" y="185166"/>
                  </a:cubicBezTo>
                  <a:cubicBezTo>
                    <a:pt x="690372" y="178943"/>
                    <a:pt x="690118" y="172339"/>
                    <a:pt x="690499" y="165989"/>
                  </a:cubicBezTo>
                  <a:cubicBezTo>
                    <a:pt x="690880" y="159639"/>
                    <a:pt x="692023" y="153162"/>
                    <a:pt x="693928" y="147066"/>
                  </a:cubicBezTo>
                  <a:cubicBezTo>
                    <a:pt x="695833" y="140970"/>
                    <a:pt x="698627" y="135128"/>
                    <a:pt x="701929" y="129667"/>
                  </a:cubicBezTo>
                  <a:cubicBezTo>
                    <a:pt x="705231" y="124206"/>
                    <a:pt x="709295" y="118999"/>
                    <a:pt x="713740" y="114554"/>
                  </a:cubicBezTo>
                  <a:cubicBezTo>
                    <a:pt x="718312" y="110109"/>
                    <a:pt x="723519" y="106045"/>
                    <a:pt x="728980" y="102743"/>
                  </a:cubicBezTo>
                  <a:cubicBezTo>
                    <a:pt x="734441" y="99441"/>
                    <a:pt x="739775" y="97536"/>
                    <a:pt x="746506" y="94996"/>
                  </a:cubicBezTo>
                  <a:cubicBezTo>
                    <a:pt x="755269" y="91694"/>
                    <a:pt x="764286" y="89408"/>
                    <a:pt x="777240" y="85344"/>
                  </a:cubicBezTo>
                  <a:cubicBezTo>
                    <a:pt x="799846" y="78232"/>
                    <a:pt x="834009" y="63119"/>
                    <a:pt x="869823" y="56261"/>
                  </a:cubicBezTo>
                  <a:cubicBezTo>
                    <a:pt x="916559" y="47244"/>
                    <a:pt x="996188" y="29083"/>
                    <a:pt x="1035304" y="43942"/>
                  </a:cubicBezTo>
                  <a:cubicBezTo>
                    <a:pt x="1063244" y="54483"/>
                    <a:pt x="1089279" y="76327"/>
                    <a:pt x="1094359" y="104775"/>
                  </a:cubicBezTo>
                  <a:cubicBezTo>
                    <a:pt x="1102487" y="150495"/>
                    <a:pt x="1027176" y="279527"/>
                    <a:pt x="1005713" y="305308"/>
                  </a:cubicBezTo>
                  <a:cubicBezTo>
                    <a:pt x="998982" y="313309"/>
                    <a:pt x="994283" y="314071"/>
                    <a:pt x="987933" y="317373"/>
                  </a:cubicBezTo>
                  <a:cubicBezTo>
                    <a:pt x="981583" y="320548"/>
                    <a:pt x="974725" y="323088"/>
                    <a:pt x="967867" y="324739"/>
                  </a:cubicBezTo>
                  <a:cubicBezTo>
                    <a:pt x="961009" y="326390"/>
                    <a:pt x="953643" y="327152"/>
                    <a:pt x="946531" y="327152"/>
                  </a:cubicBezTo>
                  <a:cubicBezTo>
                    <a:pt x="939419" y="327152"/>
                    <a:pt x="932180" y="326263"/>
                    <a:pt x="925322" y="324485"/>
                  </a:cubicBezTo>
                  <a:cubicBezTo>
                    <a:pt x="918464" y="322707"/>
                    <a:pt x="911479" y="320040"/>
                    <a:pt x="905256" y="316738"/>
                  </a:cubicBezTo>
                  <a:cubicBezTo>
                    <a:pt x="899033" y="313436"/>
                    <a:pt x="893064" y="309118"/>
                    <a:pt x="887730" y="304419"/>
                  </a:cubicBezTo>
                  <a:cubicBezTo>
                    <a:pt x="882523" y="299720"/>
                    <a:pt x="877570" y="294132"/>
                    <a:pt x="873633" y="288290"/>
                  </a:cubicBezTo>
                  <a:cubicBezTo>
                    <a:pt x="869569" y="282448"/>
                    <a:pt x="866267" y="275844"/>
                    <a:pt x="863727" y="269240"/>
                  </a:cubicBezTo>
                  <a:cubicBezTo>
                    <a:pt x="861314" y="262636"/>
                    <a:pt x="859536" y="255397"/>
                    <a:pt x="858774" y="248412"/>
                  </a:cubicBezTo>
                  <a:cubicBezTo>
                    <a:pt x="858012" y="241300"/>
                    <a:pt x="858012" y="233934"/>
                    <a:pt x="858901" y="226949"/>
                  </a:cubicBezTo>
                  <a:cubicBezTo>
                    <a:pt x="859790" y="219837"/>
                    <a:pt x="861695" y="212725"/>
                    <a:pt x="864235" y="206121"/>
                  </a:cubicBezTo>
                  <a:cubicBezTo>
                    <a:pt x="866775" y="199517"/>
                    <a:pt x="870331" y="193040"/>
                    <a:pt x="874395" y="187198"/>
                  </a:cubicBezTo>
                  <a:cubicBezTo>
                    <a:pt x="878459" y="181356"/>
                    <a:pt x="883539" y="176784"/>
                    <a:pt x="888619" y="171196"/>
                  </a:cubicBezTo>
                  <a:cubicBezTo>
                    <a:pt x="894461" y="164846"/>
                    <a:pt x="898525" y="158369"/>
                    <a:pt x="907542" y="151257"/>
                  </a:cubicBezTo>
                  <a:cubicBezTo>
                    <a:pt x="922782" y="139192"/>
                    <a:pt x="964565" y="124460"/>
                    <a:pt x="976376" y="111633"/>
                  </a:cubicBezTo>
                  <a:cubicBezTo>
                    <a:pt x="982472" y="104902"/>
                    <a:pt x="981837" y="98044"/>
                    <a:pt x="985647" y="91948"/>
                  </a:cubicBezTo>
                  <a:cubicBezTo>
                    <a:pt x="989457" y="85852"/>
                    <a:pt x="994156" y="80137"/>
                    <a:pt x="999363" y="75184"/>
                  </a:cubicBezTo>
                  <a:cubicBezTo>
                    <a:pt x="1004570" y="70231"/>
                    <a:pt x="1010539" y="65659"/>
                    <a:pt x="1016762" y="62103"/>
                  </a:cubicBezTo>
                  <a:cubicBezTo>
                    <a:pt x="1022985" y="58547"/>
                    <a:pt x="1029843" y="55626"/>
                    <a:pt x="1036828" y="53594"/>
                  </a:cubicBezTo>
                  <a:cubicBezTo>
                    <a:pt x="1043686" y="51562"/>
                    <a:pt x="1051052" y="50292"/>
                    <a:pt x="1058291" y="50038"/>
                  </a:cubicBezTo>
                  <a:cubicBezTo>
                    <a:pt x="1065403" y="49784"/>
                    <a:pt x="1072896" y="50419"/>
                    <a:pt x="1079881" y="51816"/>
                  </a:cubicBezTo>
                  <a:cubicBezTo>
                    <a:pt x="1086993" y="53213"/>
                    <a:pt x="1094105" y="55626"/>
                    <a:pt x="1100582" y="58674"/>
                  </a:cubicBezTo>
                  <a:cubicBezTo>
                    <a:pt x="1107059" y="61722"/>
                    <a:pt x="1113409" y="65786"/>
                    <a:pt x="1118997" y="70358"/>
                  </a:cubicBezTo>
                  <a:cubicBezTo>
                    <a:pt x="1124585" y="74930"/>
                    <a:pt x="1129665" y="80264"/>
                    <a:pt x="1133983" y="85979"/>
                  </a:cubicBezTo>
                  <a:cubicBezTo>
                    <a:pt x="1138301" y="91694"/>
                    <a:pt x="1142111" y="98298"/>
                    <a:pt x="1144905" y="104902"/>
                  </a:cubicBezTo>
                  <a:cubicBezTo>
                    <a:pt x="1147699" y="111506"/>
                    <a:pt x="1149731" y="118618"/>
                    <a:pt x="1150874" y="125730"/>
                  </a:cubicBezTo>
                  <a:cubicBezTo>
                    <a:pt x="1152017" y="132842"/>
                    <a:pt x="1152271" y="140335"/>
                    <a:pt x="1151763" y="147447"/>
                  </a:cubicBezTo>
                  <a:cubicBezTo>
                    <a:pt x="1151255" y="154686"/>
                    <a:pt x="1149604" y="159512"/>
                    <a:pt x="1147445" y="168783"/>
                  </a:cubicBezTo>
                  <a:cubicBezTo>
                    <a:pt x="1143381" y="186563"/>
                    <a:pt x="1138809" y="222123"/>
                    <a:pt x="1127506" y="245872"/>
                  </a:cubicBezTo>
                  <a:cubicBezTo>
                    <a:pt x="1116076" y="269875"/>
                    <a:pt x="1091565" y="298196"/>
                    <a:pt x="1079119" y="311785"/>
                  </a:cubicBezTo>
                  <a:cubicBezTo>
                    <a:pt x="1072769" y="318770"/>
                    <a:pt x="1068832" y="322072"/>
                    <a:pt x="1062990" y="326136"/>
                  </a:cubicBezTo>
                  <a:cubicBezTo>
                    <a:pt x="1057148" y="330200"/>
                    <a:pt x="1050671" y="333502"/>
                    <a:pt x="1044067" y="336042"/>
                  </a:cubicBezTo>
                  <a:cubicBezTo>
                    <a:pt x="1037463" y="338582"/>
                    <a:pt x="1030224" y="340360"/>
                    <a:pt x="1023112" y="341249"/>
                  </a:cubicBezTo>
                  <a:cubicBezTo>
                    <a:pt x="1016000" y="342138"/>
                    <a:pt x="1008761" y="342138"/>
                    <a:pt x="1001649" y="341249"/>
                  </a:cubicBezTo>
                  <a:cubicBezTo>
                    <a:pt x="994537" y="340360"/>
                    <a:pt x="987425" y="338709"/>
                    <a:pt x="980694" y="336169"/>
                  </a:cubicBezTo>
                  <a:cubicBezTo>
                    <a:pt x="974090" y="333629"/>
                    <a:pt x="967486" y="330200"/>
                    <a:pt x="961644" y="326136"/>
                  </a:cubicBezTo>
                  <a:cubicBezTo>
                    <a:pt x="955802" y="322072"/>
                    <a:pt x="950341" y="317246"/>
                    <a:pt x="945642" y="311912"/>
                  </a:cubicBezTo>
                  <a:cubicBezTo>
                    <a:pt x="940943" y="306578"/>
                    <a:pt x="936625" y="300482"/>
                    <a:pt x="933323" y="294132"/>
                  </a:cubicBezTo>
                  <a:cubicBezTo>
                    <a:pt x="930021" y="287782"/>
                    <a:pt x="927354" y="280924"/>
                    <a:pt x="925703" y="274066"/>
                  </a:cubicBezTo>
                  <a:cubicBezTo>
                    <a:pt x="924052" y="267208"/>
                    <a:pt x="923163" y="259842"/>
                    <a:pt x="923163" y="252730"/>
                  </a:cubicBezTo>
                  <a:cubicBezTo>
                    <a:pt x="923163" y="245618"/>
                    <a:pt x="924052" y="238252"/>
                    <a:pt x="925703" y="231394"/>
                  </a:cubicBezTo>
                  <a:cubicBezTo>
                    <a:pt x="927354" y="224536"/>
                    <a:pt x="930021" y="217678"/>
                    <a:pt x="933323" y="211328"/>
                  </a:cubicBezTo>
                  <a:cubicBezTo>
                    <a:pt x="936625" y="204978"/>
                    <a:pt x="942213" y="198755"/>
                    <a:pt x="945515" y="193548"/>
                  </a:cubicBezTo>
                  <a:cubicBezTo>
                    <a:pt x="947928" y="189738"/>
                    <a:pt x="947674" y="187452"/>
                    <a:pt x="951484" y="183261"/>
                  </a:cubicBezTo>
                  <a:cubicBezTo>
                    <a:pt x="962025" y="171450"/>
                    <a:pt x="1009777" y="141859"/>
                    <a:pt x="1024890" y="129159"/>
                  </a:cubicBezTo>
                  <a:cubicBezTo>
                    <a:pt x="1032129" y="123063"/>
                    <a:pt x="1034542" y="118618"/>
                    <a:pt x="1040130" y="114427"/>
                  </a:cubicBezTo>
                  <a:cubicBezTo>
                    <a:pt x="1045718" y="110236"/>
                    <a:pt x="1051941" y="106680"/>
                    <a:pt x="1058418" y="103886"/>
                  </a:cubicBezTo>
                  <a:cubicBezTo>
                    <a:pt x="1064895" y="101092"/>
                    <a:pt x="1071880" y="99060"/>
                    <a:pt x="1078738" y="97917"/>
                  </a:cubicBezTo>
                  <a:cubicBezTo>
                    <a:pt x="1085723" y="96774"/>
                    <a:pt x="1092962" y="96520"/>
                    <a:pt x="1099947" y="97028"/>
                  </a:cubicBezTo>
                  <a:cubicBezTo>
                    <a:pt x="1106932" y="97536"/>
                    <a:pt x="1114044" y="99060"/>
                    <a:pt x="1120648" y="101219"/>
                  </a:cubicBezTo>
                  <a:cubicBezTo>
                    <a:pt x="1127252" y="103505"/>
                    <a:pt x="1133729" y="106680"/>
                    <a:pt x="1139698" y="110363"/>
                  </a:cubicBezTo>
                  <a:cubicBezTo>
                    <a:pt x="1145667" y="114173"/>
                    <a:pt x="1151382" y="118618"/>
                    <a:pt x="1156208" y="123698"/>
                  </a:cubicBezTo>
                  <a:cubicBezTo>
                    <a:pt x="1161034" y="128778"/>
                    <a:pt x="1165352" y="134493"/>
                    <a:pt x="1168908" y="140589"/>
                  </a:cubicBezTo>
                  <a:cubicBezTo>
                    <a:pt x="1172337" y="146685"/>
                    <a:pt x="1175258" y="153289"/>
                    <a:pt x="1177163" y="160020"/>
                  </a:cubicBezTo>
                  <a:cubicBezTo>
                    <a:pt x="1179068" y="166751"/>
                    <a:pt x="1180338" y="173863"/>
                    <a:pt x="1180592" y="180848"/>
                  </a:cubicBezTo>
                  <a:cubicBezTo>
                    <a:pt x="1180846" y="187833"/>
                    <a:pt x="1180338" y="195072"/>
                    <a:pt x="1178941" y="201930"/>
                  </a:cubicBezTo>
                  <a:cubicBezTo>
                    <a:pt x="1177544" y="208788"/>
                    <a:pt x="1175258" y="215646"/>
                    <a:pt x="1172337" y="221996"/>
                  </a:cubicBezTo>
                  <a:cubicBezTo>
                    <a:pt x="1169289" y="228346"/>
                    <a:pt x="1163828" y="233934"/>
                    <a:pt x="1161034" y="239903"/>
                  </a:cubicBezTo>
                  <a:cubicBezTo>
                    <a:pt x="1158621" y="245110"/>
                    <a:pt x="1160272" y="249301"/>
                    <a:pt x="1155827" y="255270"/>
                  </a:cubicBezTo>
                  <a:cubicBezTo>
                    <a:pt x="1144651" y="270383"/>
                    <a:pt x="1085596" y="300990"/>
                    <a:pt x="1070102" y="315849"/>
                  </a:cubicBezTo>
                  <a:cubicBezTo>
                    <a:pt x="1063117" y="322580"/>
                    <a:pt x="1061974" y="327660"/>
                    <a:pt x="1057021" y="332740"/>
                  </a:cubicBezTo>
                  <a:cubicBezTo>
                    <a:pt x="1052068" y="337693"/>
                    <a:pt x="1046226" y="342265"/>
                    <a:pt x="1040257" y="345948"/>
                  </a:cubicBezTo>
                  <a:cubicBezTo>
                    <a:pt x="1034288" y="349631"/>
                    <a:pt x="1027684" y="352552"/>
                    <a:pt x="1020953" y="354711"/>
                  </a:cubicBezTo>
                  <a:cubicBezTo>
                    <a:pt x="1014222" y="356870"/>
                    <a:pt x="1006983" y="358140"/>
                    <a:pt x="999998" y="358648"/>
                  </a:cubicBezTo>
                  <a:cubicBezTo>
                    <a:pt x="992886" y="359156"/>
                    <a:pt x="985647" y="358648"/>
                    <a:pt x="978662" y="357378"/>
                  </a:cubicBezTo>
                  <a:cubicBezTo>
                    <a:pt x="971677" y="356108"/>
                    <a:pt x="964819" y="353949"/>
                    <a:pt x="958342" y="351155"/>
                  </a:cubicBezTo>
                  <a:cubicBezTo>
                    <a:pt x="951865" y="348234"/>
                    <a:pt x="945642" y="344551"/>
                    <a:pt x="940054" y="340233"/>
                  </a:cubicBezTo>
                  <a:cubicBezTo>
                    <a:pt x="934466" y="335915"/>
                    <a:pt x="929259" y="330835"/>
                    <a:pt x="924941" y="325247"/>
                  </a:cubicBezTo>
                  <a:cubicBezTo>
                    <a:pt x="920623" y="319786"/>
                    <a:pt x="916813" y="313436"/>
                    <a:pt x="913892" y="307086"/>
                  </a:cubicBezTo>
                  <a:cubicBezTo>
                    <a:pt x="910971" y="300609"/>
                    <a:pt x="908812" y="293751"/>
                    <a:pt x="907542" y="286766"/>
                  </a:cubicBezTo>
                  <a:cubicBezTo>
                    <a:pt x="906272" y="279781"/>
                    <a:pt x="905764" y="272542"/>
                    <a:pt x="906145" y="265430"/>
                  </a:cubicBezTo>
                  <a:cubicBezTo>
                    <a:pt x="906526" y="258445"/>
                    <a:pt x="907796" y="251206"/>
                    <a:pt x="909828" y="244475"/>
                  </a:cubicBezTo>
                  <a:cubicBezTo>
                    <a:pt x="911860" y="237744"/>
                    <a:pt x="914400" y="233553"/>
                    <a:pt x="918591" y="225044"/>
                  </a:cubicBezTo>
                  <a:cubicBezTo>
                    <a:pt x="927100" y="208026"/>
                    <a:pt x="941578" y="172466"/>
                    <a:pt x="959739" y="149860"/>
                  </a:cubicBezTo>
                  <a:cubicBezTo>
                    <a:pt x="979170" y="125603"/>
                    <a:pt x="1016381" y="97155"/>
                    <a:pt x="1033272" y="85471"/>
                  </a:cubicBezTo>
                  <a:cubicBezTo>
                    <a:pt x="1041146" y="80010"/>
                    <a:pt x="1045337" y="78105"/>
                    <a:pt x="1051814" y="75565"/>
                  </a:cubicBezTo>
                  <a:cubicBezTo>
                    <a:pt x="1058291" y="73025"/>
                    <a:pt x="1065276" y="71120"/>
                    <a:pt x="1072134" y="70231"/>
                  </a:cubicBezTo>
                  <a:cubicBezTo>
                    <a:pt x="1078992" y="69342"/>
                    <a:pt x="1086231" y="69215"/>
                    <a:pt x="1093089" y="69977"/>
                  </a:cubicBezTo>
                  <a:cubicBezTo>
                    <a:pt x="1100074" y="70739"/>
                    <a:pt x="1107059" y="72390"/>
                    <a:pt x="1113663" y="74803"/>
                  </a:cubicBezTo>
                  <a:cubicBezTo>
                    <a:pt x="1120140" y="77216"/>
                    <a:pt x="1126617" y="80391"/>
                    <a:pt x="1132332" y="84328"/>
                  </a:cubicBezTo>
                  <a:cubicBezTo>
                    <a:pt x="1138047" y="88265"/>
                    <a:pt x="1143508" y="92964"/>
                    <a:pt x="1148207" y="98171"/>
                  </a:cubicBezTo>
                  <a:cubicBezTo>
                    <a:pt x="1152906" y="103378"/>
                    <a:pt x="1157097" y="109220"/>
                    <a:pt x="1160399" y="115316"/>
                  </a:cubicBezTo>
                  <a:cubicBezTo>
                    <a:pt x="1163701" y="121412"/>
                    <a:pt x="1166241" y="128143"/>
                    <a:pt x="1168019" y="134874"/>
                  </a:cubicBezTo>
                  <a:cubicBezTo>
                    <a:pt x="1169797" y="141605"/>
                    <a:pt x="1170686" y="148717"/>
                    <a:pt x="1170813" y="155702"/>
                  </a:cubicBezTo>
                  <a:cubicBezTo>
                    <a:pt x="1170940" y="162687"/>
                    <a:pt x="1170051" y="169799"/>
                    <a:pt x="1168527" y="176530"/>
                  </a:cubicBezTo>
                  <a:cubicBezTo>
                    <a:pt x="1167003" y="183261"/>
                    <a:pt x="1164463" y="190119"/>
                    <a:pt x="1161288" y="196342"/>
                  </a:cubicBezTo>
                  <a:cubicBezTo>
                    <a:pt x="1158113" y="202565"/>
                    <a:pt x="1154176" y="208534"/>
                    <a:pt x="1149604" y="213741"/>
                  </a:cubicBezTo>
                  <a:cubicBezTo>
                    <a:pt x="1145032" y="218948"/>
                    <a:pt x="1139698" y="222885"/>
                    <a:pt x="1133983" y="227838"/>
                  </a:cubicBezTo>
                  <a:cubicBezTo>
                    <a:pt x="1127379" y="233553"/>
                    <a:pt x="1121791" y="238887"/>
                    <a:pt x="1112012" y="245745"/>
                  </a:cubicBezTo>
                  <a:cubicBezTo>
                    <a:pt x="1095121" y="257429"/>
                    <a:pt x="1056767" y="283718"/>
                    <a:pt x="1039495" y="288417"/>
                  </a:cubicBezTo>
                  <a:cubicBezTo>
                    <a:pt x="1030986" y="290703"/>
                    <a:pt x="1025652" y="289179"/>
                    <a:pt x="1018921" y="288290"/>
                  </a:cubicBezTo>
                  <a:cubicBezTo>
                    <a:pt x="1012190" y="287401"/>
                    <a:pt x="1005205" y="285623"/>
                    <a:pt x="998855" y="283210"/>
                  </a:cubicBezTo>
                  <a:cubicBezTo>
                    <a:pt x="992505" y="280797"/>
                    <a:pt x="986155" y="277495"/>
                    <a:pt x="980567" y="273558"/>
                  </a:cubicBezTo>
                  <a:cubicBezTo>
                    <a:pt x="974979" y="269621"/>
                    <a:pt x="969645" y="264922"/>
                    <a:pt x="965200" y="259715"/>
                  </a:cubicBezTo>
                  <a:cubicBezTo>
                    <a:pt x="960755" y="254635"/>
                    <a:pt x="956818" y="248793"/>
                    <a:pt x="953643" y="242697"/>
                  </a:cubicBezTo>
                  <a:cubicBezTo>
                    <a:pt x="950468" y="236601"/>
                    <a:pt x="948055" y="229870"/>
                    <a:pt x="946404" y="223266"/>
                  </a:cubicBezTo>
                  <a:cubicBezTo>
                    <a:pt x="944753" y="216662"/>
                    <a:pt x="943991" y="209677"/>
                    <a:pt x="943991" y="202819"/>
                  </a:cubicBezTo>
                  <a:cubicBezTo>
                    <a:pt x="943991" y="195961"/>
                    <a:pt x="945007" y="188849"/>
                    <a:pt x="946658" y="182245"/>
                  </a:cubicBezTo>
                  <a:cubicBezTo>
                    <a:pt x="948309" y="175641"/>
                    <a:pt x="950976" y="169037"/>
                    <a:pt x="954151" y="162941"/>
                  </a:cubicBezTo>
                  <a:cubicBezTo>
                    <a:pt x="957326" y="156972"/>
                    <a:pt x="961390" y="151130"/>
                    <a:pt x="965962" y="146050"/>
                  </a:cubicBezTo>
                  <a:cubicBezTo>
                    <a:pt x="970534" y="140970"/>
                    <a:pt x="975868" y="136271"/>
                    <a:pt x="981456" y="132461"/>
                  </a:cubicBezTo>
                  <a:cubicBezTo>
                    <a:pt x="987171" y="128651"/>
                    <a:pt x="993394" y="125349"/>
                    <a:pt x="999871" y="122936"/>
                  </a:cubicBezTo>
                  <a:cubicBezTo>
                    <a:pt x="1006221" y="120523"/>
                    <a:pt x="1012063" y="118999"/>
                    <a:pt x="1019937" y="118110"/>
                  </a:cubicBezTo>
                  <a:cubicBezTo>
                    <a:pt x="1030986" y="116840"/>
                    <a:pt x="1043559" y="119888"/>
                    <a:pt x="1060196" y="118491"/>
                  </a:cubicBezTo>
                  <a:cubicBezTo>
                    <a:pt x="1088136" y="116078"/>
                    <a:pt x="1148969" y="98933"/>
                    <a:pt x="1171067" y="98298"/>
                  </a:cubicBezTo>
                  <a:cubicBezTo>
                    <a:pt x="1180465" y="98044"/>
                    <a:pt x="1184656" y="99187"/>
                    <a:pt x="1191260" y="100838"/>
                  </a:cubicBezTo>
                  <a:cubicBezTo>
                    <a:pt x="1197864" y="102489"/>
                    <a:pt x="1204468" y="105029"/>
                    <a:pt x="1210437" y="108204"/>
                  </a:cubicBezTo>
                  <a:cubicBezTo>
                    <a:pt x="1216406" y="111379"/>
                    <a:pt x="1222121" y="115443"/>
                    <a:pt x="1227201" y="120015"/>
                  </a:cubicBezTo>
                  <a:cubicBezTo>
                    <a:pt x="1232281" y="124587"/>
                    <a:pt x="1236853" y="129794"/>
                    <a:pt x="1240663" y="135382"/>
                  </a:cubicBezTo>
                  <a:cubicBezTo>
                    <a:pt x="1244473" y="140970"/>
                    <a:pt x="1247775" y="147193"/>
                    <a:pt x="1250061" y="153543"/>
                  </a:cubicBezTo>
                  <a:cubicBezTo>
                    <a:pt x="1252474" y="159893"/>
                    <a:pt x="1253998" y="166751"/>
                    <a:pt x="1254760" y="173482"/>
                  </a:cubicBezTo>
                  <a:cubicBezTo>
                    <a:pt x="1255522" y="180213"/>
                    <a:pt x="1255522" y="187198"/>
                    <a:pt x="1254633" y="193929"/>
                  </a:cubicBezTo>
                  <a:cubicBezTo>
                    <a:pt x="1253744" y="200660"/>
                    <a:pt x="1252093" y="207391"/>
                    <a:pt x="1249680" y="213741"/>
                  </a:cubicBezTo>
                  <a:cubicBezTo>
                    <a:pt x="1247267" y="220091"/>
                    <a:pt x="1243965" y="226187"/>
                    <a:pt x="1240028" y="231775"/>
                  </a:cubicBezTo>
                  <a:cubicBezTo>
                    <a:pt x="1236091" y="237363"/>
                    <a:pt x="1231392" y="242570"/>
                    <a:pt x="1226312" y="247015"/>
                  </a:cubicBezTo>
                  <a:cubicBezTo>
                    <a:pt x="1221232" y="251460"/>
                    <a:pt x="1215390" y="255397"/>
                    <a:pt x="1209421" y="258572"/>
                  </a:cubicBezTo>
                  <a:cubicBezTo>
                    <a:pt x="1203452" y="261620"/>
                    <a:pt x="1196848" y="264160"/>
                    <a:pt x="1190244" y="265684"/>
                  </a:cubicBezTo>
                  <a:cubicBezTo>
                    <a:pt x="1183640" y="267208"/>
                    <a:pt x="1178814" y="267843"/>
                    <a:pt x="1169924" y="267970"/>
                  </a:cubicBezTo>
                  <a:cubicBezTo>
                    <a:pt x="1153033" y="268224"/>
                    <a:pt x="1121664" y="263271"/>
                    <a:pt x="1096391" y="262001"/>
                  </a:cubicBezTo>
                  <a:cubicBezTo>
                    <a:pt x="1069467" y="260604"/>
                    <a:pt x="1031113" y="261493"/>
                    <a:pt x="1012825" y="260223"/>
                  </a:cubicBezTo>
                  <a:cubicBezTo>
                    <a:pt x="1003808" y="259588"/>
                    <a:pt x="999109" y="259461"/>
                    <a:pt x="992632" y="257937"/>
                  </a:cubicBezTo>
                  <a:cubicBezTo>
                    <a:pt x="986028" y="256413"/>
                    <a:pt x="979551" y="253873"/>
                    <a:pt x="973582" y="250825"/>
                  </a:cubicBezTo>
                  <a:cubicBezTo>
                    <a:pt x="967613" y="247650"/>
                    <a:pt x="961771" y="243713"/>
                    <a:pt x="956691" y="239268"/>
                  </a:cubicBezTo>
                  <a:cubicBezTo>
                    <a:pt x="951611" y="234823"/>
                    <a:pt x="946912" y="229616"/>
                    <a:pt x="943102" y="224155"/>
                  </a:cubicBezTo>
                  <a:cubicBezTo>
                    <a:pt x="939165" y="218567"/>
                    <a:pt x="935863" y="212471"/>
                    <a:pt x="933450" y="206121"/>
                  </a:cubicBezTo>
                  <a:cubicBezTo>
                    <a:pt x="931037" y="199898"/>
                    <a:pt x="929386" y="193167"/>
                    <a:pt x="928497" y="186436"/>
                  </a:cubicBezTo>
                  <a:cubicBezTo>
                    <a:pt x="927608" y="179705"/>
                    <a:pt x="927608" y="172720"/>
                    <a:pt x="928370" y="165989"/>
                  </a:cubicBezTo>
                  <a:cubicBezTo>
                    <a:pt x="929132" y="159258"/>
                    <a:pt x="930656" y="152527"/>
                    <a:pt x="933069" y="146177"/>
                  </a:cubicBezTo>
                  <a:cubicBezTo>
                    <a:pt x="935355" y="139827"/>
                    <a:pt x="938657" y="133731"/>
                    <a:pt x="942467" y="128143"/>
                  </a:cubicBezTo>
                  <a:cubicBezTo>
                    <a:pt x="946277" y="122555"/>
                    <a:pt x="950849" y="117221"/>
                    <a:pt x="955802" y="112776"/>
                  </a:cubicBezTo>
                  <a:cubicBezTo>
                    <a:pt x="960882" y="108204"/>
                    <a:pt x="966597" y="104267"/>
                    <a:pt x="972566" y="101092"/>
                  </a:cubicBezTo>
                  <a:cubicBezTo>
                    <a:pt x="978535" y="97917"/>
                    <a:pt x="985012" y="95377"/>
                    <a:pt x="991489" y="93726"/>
                  </a:cubicBezTo>
                  <a:cubicBezTo>
                    <a:pt x="997966" y="92075"/>
                    <a:pt x="1002538" y="91948"/>
                    <a:pt x="1011682" y="91186"/>
                  </a:cubicBezTo>
                  <a:cubicBezTo>
                    <a:pt x="1030478" y="89535"/>
                    <a:pt x="1069340" y="88265"/>
                    <a:pt x="1098550" y="87122"/>
                  </a:cubicBezTo>
                  <a:cubicBezTo>
                    <a:pt x="1128395" y="85852"/>
                    <a:pt x="1169924" y="82423"/>
                    <a:pt x="1189101" y="83947"/>
                  </a:cubicBezTo>
                  <a:cubicBezTo>
                    <a:pt x="1198118" y="84709"/>
                    <a:pt x="1202563" y="85852"/>
                    <a:pt x="1208913" y="87884"/>
                  </a:cubicBezTo>
                  <a:cubicBezTo>
                    <a:pt x="1215263" y="89916"/>
                    <a:pt x="1221486" y="92837"/>
                    <a:pt x="1227201" y="96393"/>
                  </a:cubicBezTo>
                  <a:cubicBezTo>
                    <a:pt x="1232916" y="99949"/>
                    <a:pt x="1238250" y="104267"/>
                    <a:pt x="1242949" y="108966"/>
                  </a:cubicBezTo>
                  <a:cubicBezTo>
                    <a:pt x="1247648" y="113792"/>
                    <a:pt x="1251839" y="119253"/>
                    <a:pt x="1255268" y="124968"/>
                  </a:cubicBezTo>
                  <a:cubicBezTo>
                    <a:pt x="1258697" y="130683"/>
                    <a:pt x="1261491" y="137033"/>
                    <a:pt x="1263396" y="143510"/>
                  </a:cubicBezTo>
                  <a:cubicBezTo>
                    <a:pt x="1265301" y="149860"/>
                    <a:pt x="1266444" y="156718"/>
                    <a:pt x="1266825" y="163449"/>
                  </a:cubicBezTo>
                  <a:cubicBezTo>
                    <a:pt x="1267206" y="170180"/>
                    <a:pt x="1266571" y="177038"/>
                    <a:pt x="1265301" y="183642"/>
                  </a:cubicBezTo>
                  <a:cubicBezTo>
                    <a:pt x="1264031" y="190246"/>
                    <a:pt x="1261872" y="196723"/>
                    <a:pt x="1259078" y="202819"/>
                  </a:cubicBezTo>
                  <a:cubicBezTo>
                    <a:pt x="1256284" y="208915"/>
                    <a:pt x="1252601" y="214757"/>
                    <a:pt x="1248410" y="219964"/>
                  </a:cubicBezTo>
                  <a:cubicBezTo>
                    <a:pt x="1244219" y="225171"/>
                    <a:pt x="1239393" y="230124"/>
                    <a:pt x="1234059" y="234188"/>
                  </a:cubicBezTo>
                  <a:cubicBezTo>
                    <a:pt x="1228725" y="238252"/>
                    <a:pt x="1222629" y="241681"/>
                    <a:pt x="1216533" y="244348"/>
                  </a:cubicBezTo>
                  <a:cubicBezTo>
                    <a:pt x="1210437" y="247015"/>
                    <a:pt x="1203833" y="249047"/>
                    <a:pt x="1197229" y="250190"/>
                  </a:cubicBezTo>
                  <a:cubicBezTo>
                    <a:pt x="1190625" y="251333"/>
                    <a:pt x="1185926" y="251841"/>
                    <a:pt x="1177036" y="251206"/>
                  </a:cubicBezTo>
                  <a:cubicBezTo>
                    <a:pt x="1159002" y="249809"/>
                    <a:pt x="1113663" y="236093"/>
                    <a:pt x="1095756" y="234696"/>
                  </a:cubicBezTo>
                  <a:cubicBezTo>
                    <a:pt x="1086993" y="234061"/>
                    <a:pt x="1082548" y="236220"/>
                    <a:pt x="1075944" y="235712"/>
                  </a:cubicBezTo>
                  <a:cubicBezTo>
                    <a:pt x="1069467" y="235204"/>
                    <a:pt x="1062736" y="233934"/>
                    <a:pt x="1056513" y="231902"/>
                  </a:cubicBezTo>
                  <a:cubicBezTo>
                    <a:pt x="1050290" y="229870"/>
                    <a:pt x="1044194" y="227076"/>
                    <a:pt x="1038606" y="223647"/>
                  </a:cubicBezTo>
                  <a:cubicBezTo>
                    <a:pt x="1033018" y="220218"/>
                    <a:pt x="1027684" y="216027"/>
                    <a:pt x="1023112" y="211328"/>
                  </a:cubicBezTo>
                  <a:cubicBezTo>
                    <a:pt x="1018540" y="206629"/>
                    <a:pt x="1014349" y="201168"/>
                    <a:pt x="1011047" y="195580"/>
                  </a:cubicBezTo>
                  <a:cubicBezTo>
                    <a:pt x="1007745" y="189992"/>
                    <a:pt x="1004951" y="183769"/>
                    <a:pt x="1003046" y="177546"/>
                  </a:cubicBezTo>
                  <a:cubicBezTo>
                    <a:pt x="1001141" y="171323"/>
                    <a:pt x="999998" y="164592"/>
                    <a:pt x="999617" y="157988"/>
                  </a:cubicBezTo>
                  <a:cubicBezTo>
                    <a:pt x="999236" y="151511"/>
                    <a:pt x="999744" y="144780"/>
                    <a:pt x="1001014" y="138303"/>
                  </a:cubicBezTo>
                  <a:cubicBezTo>
                    <a:pt x="1002284" y="131826"/>
                    <a:pt x="1004316" y="125349"/>
                    <a:pt x="1007110" y="119380"/>
                  </a:cubicBezTo>
                  <a:cubicBezTo>
                    <a:pt x="1009904" y="113411"/>
                    <a:pt x="1013460" y="107696"/>
                    <a:pt x="1017524" y="102616"/>
                  </a:cubicBezTo>
                  <a:cubicBezTo>
                    <a:pt x="1021588" y="97536"/>
                    <a:pt x="1026414" y="92710"/>
                    <a:pt x="1031621" y="88773"/>
                  </a:cubicBezTo>
                  <a:cubicBezTo>
                    <a:pt x="1036828" y="84709"/>
                    <a:pt x="1042670" y="81280"/>
                    <a:pt x="1048639" y="78613"/>
                  </a:cubicBezTo>
                  <a:cubicBezTo>
                    <a:pt x="1054608" y="75946"/>
                    <a:pt x="1062482" y="74549"/>
                    <a:pt x="1067562" y="72898"/>
                  </a:cubicBezTo>
                  <a:cubicBezTo>
                    <a:pt x="1071118" y="71755"/>
                    <a:pt x="1071880" y="70358"/>
                    <a:pt x="1076325" y="69723"/>
                  </a:cubicBezTo>
                  <a:cubicBezTo>
                    <a:pt x="1089787" y="68072"/>
                    <a:pt x="1143127" y="82423"/>
                    <a:pt x="1159129" y="77597"/>
                  </a:cubicBezTo>
                  <a:cubicBezTo>
                    <a:pt x="1166876" y="75311"/>
                    <a:pt x="1168781" y="68834"/>
                    <a:pt x="1174242" y="65405"/>
                  </a:cubicBezTo>
                  <a:cubicBezTo>
                    <a:pt x="1179703" y="61976"/>
                    <a:pt x="1185799" y="59182"/>
                    <a:pt x="1191895" y="57277"/>
                  </a:cubicBezTo>
                  <a:cubicBezTo>
                    <a:pt x="1197991" y="55245"/>
                    <a:pt x="1204595" y="53975"/>
                    <a:pt x="1211072" y="53594"/>
                  </a:cubicBezTo>
                  <a:cubicBezTo>
                    <a:pt x="1217549" y="53213"/>
                    <a:pt x="1224153" y="53467"/>
                    <a:pt x="1230503" y="54610"/>
                  </a:cubicBezTo>
                  <a:cubicBezTo>
                    <a:pt x="1236853" y="55753"/>
                    <a:pt x="1243203" y="57658"/>
                    <a:pt x="1249045" y="60198"/>
                  </a:cubicBezTo>
                  <a:cubicBezTo>
                    <a:pt x="1254887" y="62738"/>
                    <a:pt x="1260729" y="66167"/>
                    <a:pt x="1265809" y="70104"/>
                  </a:cubicBezTo>
                  <a:cubicBezTo>
                    <a:pt x="1270889" y="74041"/>
                    <a:pt x="1275588" y="78740"/>
                    <a:pt x="1279652" y="83820"/>
                  </a:cubicBezTo>
                  <a:cubicBezTo>
                    <a:pt x="1283589" y="88900"/>
                    <a:pt x="1287145" y="94488"/>
                    <a:pt x="1289812" y="100330"/>
                  </a:cubicBezTo>
                  <a:cubicBezTo>
                    <a:pt x="1292479" y="106172"/>
                    <a:pt x="1294511" y="112522"/>
                    <a:pt x="1295781" y="118872"/>
                  </a:cubicBezTo>
                  <a:cubicBezTo>
                    <a:pt x="1297051" y="125222"/>
                    <a:pt x="1297559" y="131826"/>
                    <a:pt x="1297178" y="138303"/>
                  </a:cubicBezTo>
                  <a:cubicBezTo>
                    <a:pt x="1296797" y="144653"/>
                    <a:pt x="1295781" y="151257"/>
                    <a:pt x="1293876" y="157353"/>
                  </a:cubicBezTo>
                  <a:cubicBezTo>
                    <a:pt x="1291971" y="163576"/>
                    <a:pt x="1289304" y="169672"/>
                    <a:pt x="1286002" y="175260"/>
                  </a:cubicBezTo>
                  <a:cubicBezTo>
                    <a:pt x="1282700" y="180848"/>
                    <a:pt x="1278255" y="186309"/>
                    <a:pt x="1274191" y="190627"/>
                  </a:cubicBezTo>
                  <a:cubicBezTo>
                    <a:pt x="1270762" y="194310"/>
                    <a:pt x="1266698" y="201041"/>
                    <a:pt x="1263904" y="199898"/>
                  </a:cubicBezTo>
                  <a:cubicBezTo>
                    <a:pt x="1256792" y="197104"/>
                    <a:pt x="1241806" y="122936"/>
                    <a:pt x="1255776" y="108712"/>
                  </a:cubicBezTo>
                  <a:cubicBezTo>
                    <a:pt x="1270000" y="94234"/>
                    <a:pt x="1330706" y="112649"/>
                    <a:pt x="1350010" y="115316"/>
                  </a:cubicBezTo>
                  <a:cubicBezTo>
                    <a:pt x="1358646" y="116586"/>
                    <a:pt x="1362710" y="117221"/>
                    <a:pt x="1368679" y="119253"/>
                  </a:cubicBezTo>
                  <a:cubicBezTo>
                    <a:pt x="1374648" y="121285"/>
                    <a:pt x="1380490" y="124206"/>
                    <a:pt x="1385697" y="127635"/>
                  </a:cubicBezTo>
                  <a:cubicBezTo>
                    <a:pt x="1391031" y="131064"/>
                    <a:pt x="1395984" y="135255"/>
                    <a:pt x="1400302" y="139827"/>
                  </a:cubicBezTo>
                  <a:cubicBezTo>
                    <a:pt x="1404620" y="144399"/>
                    <a:pt x="1408557" y="149606"/>
                    <a:pt x="1411605" y="155067"/>
                  </a:cubicBezTo>
                  <a:cubicBezTo>
                    <a:pt x="1414653" y="160528"/>
                    <a:pt x="1417193" y="166624"/>
                    <a:pt x="1418844" y="172720"/>
                  </a:cubicBezTo>
                  <a:cubicBezTo>
                    <a:pt x="1420495" y="178816"/>
                    <a:pt x="1421638" y="185166"/>
                    <a:pt x="1421765" y="191516"/>
                  </a:cubicBezTo>
                  <a:cubicBezTo>
                    <a:pt x="1421892" y="197739"/>
                    <a:pt x="1421257" y="204343"/>
                    <a:pt x="1419987" y="210439"/>
                  </a:cubicBezTo>
                  <a:cubicBezTo>
                    <a:pt x="1418717" y="216535"/>
                    <a:pt x="1416685" y="222758"/>
                    <a:pt x="1413891" y="228346"/>
                  </a:cubicBezTo>
                  <a:cubicBezTo>
                    <a:pt x="1411097" y="234061"/>
                    <a:pt x="1407541" y="239522"/>
                    <a:pt x="1403477" y="244348"/>
                  </a:cubicBezTo>
                  <a:cubicBezTo>
                    <a:pt x="1399413" y="249174"/>
                    <a:pt x="1394714" y="253746"/>
                    <a:pt x="1389634" y="257429"/>
                  </a:cubicBezTo>
                  <a:cubicBezTo>
                    <a:pt x="1384554" y="261112"/>
                    <a:pt x="1378966" y="264287"/>
                    <a:pt x="1373124" y="266700"/>
                  </a:cubicBezTo>
                  <a:cubicBezTo>
                    <a:pt x="1367282" y="269113"/>
                    <a:pt x="1360932" y="271018"/>
                    <a:pt x="1354709" y="271907"/>
                  </a:cubicBezTo>
                  <a:cubicBezTo>
                    <a:pt x="1348486" y="272796"/>
                    <a:pt x="1335786" y="272415"/>
                    <a:pt x="1335786" y="272415"/>
                  </a:cubicBezTo>
                </a:path>
              </a:pathLst>
            </a:custGeom>
            <a:solidFill>
              <a:srgbClr val="022C5F"/>
            </a:solidFill>
            <a:ln cap="sq">
              <a:noFill/>
              <a:prstDash val="solid"/>
              <a:miter/>
            </a:ln>
          </p:spPr>
        </p:sp>
      </p:grpSp>
      <p:grpSp>
        <p:nvGrpSpPr>
          <p:cNvPr id="14" name="Group 14"/>
          <p:cNvGrpSpPr/>
          <p:nvPr/>
        </p:nvGrpSpPr>
        <p:grpSpPr>
          <a:xfrm>
            <a:off x="197834" y="4839176"/>
            <a:ext cx="1823942" cy="641699"/>
            <a:chOff x="0" y="0"/>
            <a:chExt cx="2431923" cy="855599"/>
          </a:xfrm>
        </p:grpSpPr>
        <p:sp>
          <p:nvSpPr>
            <p:cNvPr id="15" name="Freeform 15"/>
            <p:cNvSpPr/>
            <p:nvPr/>
          </p:nvSpPr>
          <p:spPr>
            <a:xfrm>
              <a:off x="50800" y="50673"/>
              <a:ext cx="2330577" cy="772668"/>
            </a:xfrm>
            <a:custGeom>
              <a:avLst/>
              <a:gdLst/>
              <a:ahLst/>
              <a:cxnLst/>
              <a:rect l="l" t="t" r="r" b="b"/>
              <a:pathLst>
                <a:path w="2330577" h="772668">
                  <a:moveTo>
                    <a:pt x="523621" y="262763"/>
                  </a:moveTo>
                  <a:cubicBezTo>
                    <a:pt x="431419" y="361442"/>
                    <a:pt x="409448" y="401320"/>
                    <a:pt x="395859" y="433197"/>
                  </a:cubicBezTo>
                  <a:cubicBezTo>
                    <a:pt x="384810" y="459232"/>
                    <a:pt x="379603" y="481711"/>
                    <a:pt x="374269" y="508000"/>
                  </a:cubicBezTo>
                  <a:cubicBezTo>
                    <a:pt x="368554" y="536194"/>
                    <a:pt x="367538" y="579628"/>
                    <a:pt x="363601" y="596900"/>
                  </a:cubicBezTo>
                  <a:cubicBezTo>
                    <a:pt x="361950" y="604266"/>
                    <a:pt x="360553" y="607314"/>
                    <a:pt x="358267" y="612140"/>
                  </a:cubicBezTo>
                  <a:cubicBezTo>
                    <a:pt x="355854" y="616966"/>
                    <a:pt x="352933" y="621665"/>
                    <a:pt x="349504" y="625729"/>
                  </a:cubicBezTo>
                  <a:cubicBezTo>
                    <a:pt x="346075" y="629793"/>
                    <a:pt x="342011" y="633603"/>
                    <a:pt x="337693" y="636778"/>
                  </a:cubicBezTo>
                  <a:cubicBezTo>
                    <a:pt x="333375" y="639953"/>
                    <a:pt x="328549" y="642620"/>
                    <a:pt x="323596" y="644652"/>
                  </a:cubicBezTo>
                  <a:cubicBezTo>
                    <a:pt x="318643" y="646684"/>
                    <a:pt x="313309" y="648081"/>
                    <a:pt x="308102" y="648843"/>
                  </a:cubicBezTo>
                  <a:cubicBezTo>
                    <a:pt x="302768" y="649605"/>
                    <a:pt x="297307" y="649859"/>
                    <a:pt x="291973" y="649351"/>
                  </a:cubicBezTo>
                  <a:cubicBezTo>
                    <a:pt x="286639" y="648843"/>
                    <a:pt x="281178" y="647700"/>
                    <a:pt x="276098" y="645922"/>
                  </a:cubicBezTo>
                  <a:cubicBezTo>
                    <a:pt x="271018" y="644144"/>
                    <a:pt x="266065" y="641604"/>
                    <a:pt x="261620" y="638683"/>
                  </a:cubicBezTo>
                  <a:cubicBezTo>
                    <a:pt x="257175" y="635762"/>
                    <a:pt x="252984" y="632333"/>
                    <a:pt x="249301" y="628396"/>
                  </a:cubicBezTo>
                  <a:cubicBezTo>
                    <a:pt x="245618" y="624459"/>
                    <a:pt x="242443" y="620014"/>
                    <a:pt x="239776" y="615315"/>
                  </a:cubicBezTo>
                  <a:cubicBezTo>
                    <a:pt x="237236" y="610616"/>
                    <a:pt x="235077" y="605536"/>
                    <a:pt x="233680" y="600329"/>
                  </a:cubicBezTo>
                  <a:cubicBezTo>
                    <a:pt x="232283" y="595249"/>
                    <a:pt x="231394" y="589788"/>
                    <a:pt x="231267" y="584454"/>
                  </a:cubicBezTo>
                  <a:cubicBezTo>
                    <a:pt x="231140" y="579120"/>
                    <a:pt x="229616" y="574929"/>
                    <a:pt x="232791" y="568325"/>
                  </a:cubicBezTo>
                  <a:cubicBezTo>
                    <a:pt x="240665" y="551815"/>
                    <a:pt x="284607" y="528701"/>
                    <a:pt x="306959" y="496443"/>
                  </a:cubicBezTo>
                  <a:cubicBezTo>
                    <a:pt x="337820" y="451993"/>
                    <a:pt x="360680" y="378079"/>
                    <a:pt x="386207" y="315722"/>
                  </a:cubicBezTo>
                  <a:cubicBezTo>
                    <a:pt x="413004" y="250317"/>
                    <a:pt x="456311" y="164338"/>
                    <a:pt x="463550" y="112522"/>
                  </a:cubicBezTo>
                  <a:cubicBezTo>
                    <a:pt x="467741" y="82169"/>
                    <a:pt x="454406" y="51943"/>
                    <a:pt x="457073" y="37846"/>
                  </a:cubicBezTo>
                  <a:cubicBezTo>
                    <a:pt x="458216" y="31877"/>
                    <a:pt x="460629" y="29464"/>
                    <a:pt x="463169" y="25654"/>
                  </a:cubicBezTo>
                  <a:cubicBezTo>
                    <a:pt x="465582" y="21844"/>
                    <a:pt x="468630" y="18288"/>
                    <a:pt x="471932" y="15240"/>
                  </a:cubicBezTo>
                  <a:cubicBezTo>
                    <a:pt x="475234" y="12192"/>
                    <a:pt x="478917" y="9398"/>
                    <a:pt x="482854" y="7239"/>
                  </a:cubicBezTo>
                  <a:cubicBezTo>
                    <a:pt x="486791" y="5080"/>
                    <a:pt x="491236" y="3302"/>
                    <a:pt x="495554" y="2159"/>
                  </a:cubicBezTo>
                  <a:cubicBezTo>
                    <a:pt x="499872" y="1016"/>
                    <a:pt x="504571" y="254"/>
                    <a:pt x="509016" y="127"/>
                  </a:cubicBezTo>
                  <a:cubicBezTo>
                    <a:pt x="513461" y="0"/>
                    <a:pt x="518033" y="381"/>
                    <a:pt x="522478" y="1397"/>
                  </a:cubicBezTo>
                  <a:cubicBezTo>
                    <a:pt x="526923" y="2413"/>
                    <a:pt x="531368" y="3937"/>
                    <a:pt x="535432" y="5969"/>
                  </a:cubicBezTo>
                  <a:cubicBezTo>
                    <a:pt x="539496" y="8001"/>
                    <a:pt x="543306" y="10414"/>
                    <a:pt x="546735" y="13335"/>
                  </a:cubicBezTo>
                  <a:cubicBezTo>
                    <a:pt x="550164" y="16256"/>
                    <a:pt x="553466" y="19685"/>
                    <a:pt x="556133" y="23368"/>
                  </a:cubicBezTo>
                  <a:cubicBezTo>
                    <a:pt x="558800" y="27051"/>
                    <a:pt x="561086" y="30988"/>
                    <a:pt x="562737" y="35179"/>
                  </a:cubicBezTo>
                  <a:cubicBezTo>
                    <a:pt x="564388" y="39370"/>
                    <a:pt x="565658" y="43942"/>
                    <a:pt x="566293" y="48387"/>
                  </a:cubicBezTo>
                  <a:cubicBezTo>
                    <a:pt x="566928" y="52832"/>
                    <a:pt x="567055" y="57531"/>
                    <a:pt x="566674" y="61976"/>
                  </a:cubicBezTo>
                  <a:cubicBezTo>
                    <a:pt x="566293" y="66421"/>
                    <a:pt x="566293" y="68834"/>
                    <a:pt x="563753" y="75311"/>
                  </a:cubicBezTo>
                  <a:cubicBezTo>
                    <a:pt x="554990" y="97028"/>
                    <a:pt x="506222" y="160020"/>
                    <a:pt x="482473" y="208026"/>
                  </a:cubicBezTo>
                  <a:cubicBezTo>
                    <a:pt x="456946" y="259715"/>
                    <a:pt x="437007" y="326009"/>
                    <a:pt x="417322" y="376428"/>
                  </a:cubicBezTo>
                  <a:cubicBezTo>
                    <a:pt x="401193" y="417703"/>
                    <a:pt x="384683" y="463423"/>
                    <a:pt x="372872" y="488823"/>
                  </a:cubicBezTo>
                  <a:cubicBezTo>
                    <a:pt x="366522" y="502285"/>
                    <a:pt x="360680" y="511556"/>
                    <a:pt x="356489" y="519049"/>
                  </a:cubicBezTo>
                  <a:cubicBezTo>
                    <a:pt x="353949" y="523621"/>
                    <a:pt x="352806" y="526669"/>
                    <a:pt x="350393" y="529971"/>
                  </a:cubicBezTo>
                  <a:cubicBezTo>
                    <a:pt x="347980" y="533273"/>
                    <a:pt x="345059" y="536321"/>
                    <a:pt x="341884" y="538988"/>
                  </a:cubicBezTo>
                  <a:cubicBezTo>
                    <a:pt x="338709" y="541655"/>
                    <a:pt x="335153" y="543941"/>
                    <a:pt x="331470" y="545719"/>
                  </a:cubicBezTo>
                  <a:cubicBezTo>
                    <a:pt x="327787" y="547497"/>
                    <a:pt x="323723" y="548894"/>
                    <a:pt x="319659" y="549783"/>
                  </a:cubicBezTo>
                  <a:cubicBezTo>
                    <a:pt x="315595" y="550672"/>
                    <a:pt x="311404" y="551053"/>
                    <a:pt x="307340" y="550926"/>
                  </a:cubicBezTo>
                  <a:cubicBezTo>
                    <a:pt x="303276" y="550799"/>
                    <a:pt x="298958" y="550291"/>
                    <a:pt x="295021" y="549148"/>
                  </a:cubicBezTo>
                  <a:cubicBezTo>
                    <a:pt x="291084" y="548132"/>
                    <a:pt x="287147" y="546481"/>
                    <a:pt x="283591" y="544449"/>
                  </a:cubicBezTo>
                  <a:cubicBezTo>
                    <a:pt x="280035" y="542417"/>
                    <a:pt x="276606" y="539877"/>
                    <a:pt x="273558" y="537083"/>
                  </a:cubicBezTo>
                  <a:cubicBezTo>
                    <a:pt x="270510" y="534289"/>
                    <a:pt x="267843" y="530987"/>
                    <a:pt x="265557" y="527558"/>
                  </a:cubicBezTo>
                  <a:cubicBezTo>
                    <a:pt x="263271" y="524129"/>
                    <a:pt x="261493" y="520319"/>
                    <a:pt x="260096" y="516382"/>
                  </a:cubicBezTo>
                  <a:cubicBezTo>
                    <a:pt x="258699" y="512445"/>
                    <a:pt x="257810" y="508254"/>
                    <a:pt x="257429" y="504190"/>
                  </a:cubicBezTo>
                  <a:cubicBezTo>
                    <a:pt x="257048" y="500126"/>
                    <a:pt x="257175" y="495808"/>
                    <a:pt x="257810" y="491744"/>
                  </a:cubicBezTo>
                  <a:cubicBezTo>
                    <a:pt x="258445" y="487680"/>
                    <a:pt x="260477" y="486283"/>
                    <a:pt x="261112" y="479806"/>
                  </a:cubicBezTo>
                  <a:cubicBezTo>
                    <a:pt x="263525" y="454406"/>
                    <a:pt x="249174" y="343662"/>
                    <a:pt x="246380" y="288544"/>
                  </a:cubicBezTo>
                  <a:cubicBezTo>
                    <a:pt x="244221" y="246761"/>
                    <a:pt x="250063" y="207010"/>
                    <a:pt x="243459" y="178308"/>
                  </a:cubicBezTo>
                  <a:cubicBezTo>
                    <a:pt x="238887" y="158369"/>
                    <a:pt x="223520" y="141351"/>
                    <a:pt x="221742" y="130175"/>
                  </a:cubicBezTo>
                  <a:cubicBezTo>
                    <a:pt x="220853" y="124460"/>
                    <a:pt x="222250" y="121158"/>
                    <a:pt x="223266" y="116840"/>
                  </a:cubicBezTo>
                  <a:cubicBezTo>
                    <a:pt x="224282" y="112522"/>
                    <a:pt x="225806" y="108204"/>
                    <a:pt x="227838" y="104267"/>
                  </a:cubicBezTo>
                  <a:cubicBezTo>
                    <a:pt x="229870" y="100330"/>
                    <a:pt x="232410" y="96520"/>
                    <a:pt x="235331" y="93091"/>
                  </a:cubicBezTo>
                  <a:cubicBezTo>
                    <a:pt x="238252" y="89789"/>
                    <a:pt x="241681" y="86614"/>
                    <a:pt x="245237" y="84074"/>
                  </a:cubicBezTo>
                  <a:cubicBezTo>
                    <a:pt x="248920" y="81534"/>
                    <a:pt x="252857" y="79248"/>
                    <a:pt x="257048" y="77597"/>
                  </a:cubicBezTo>
                  <a:cubicBezTo>
                    <a:pt x="261112" y="75946"/>
                    <a:pt x="265557" y="74930"/>
                    <a:pt x="270002" y="74295"/>
                  </a:cubicBezTo>
                  <a:cubicBezTo>
                    <a:pt x="274447" y="73660"/>
                    <a:pt x="279019" y="73533"/>
                    <a:pt x="283464" y="74041"/>
                  </a:cubicBezTo>
                  <a:cubicBezTo>
                    <a:pt x="287909" y="74549"/>
                    <a:pt x="292354" y="75565"/>
                    <a:pt x="296545" y="77089"/>
                  </a:cubicBezTo>
                  <a:cubicBezTo>
                    <a:pt x="300736" y="78613"/>
                    <a:pt x="304800" y="80772"/>
                    <a:pt x="308483" y="83185"/>
                  </a:cubicBezTo>
                  <a:cubicBezTo>
                    <a:pt x="312166" y="85725"/>
                    <a:pt x="315595" y="88646"/>
                    <a:pt x="318643" y="91948"/>
                  </a:cubicBezTo>
                  <a:cubicBezTo>
                    <a:pt x="321691" y="95250"/>
                    <a:pt x="324358" y="98933"/>
                    <a:pt x="326517" y="102870"/>
                  </a:cubicBezTo>
                  <a:cubicBezTo>
                    <a:pt x="328676" y="106807"/>
                    <a:pt x="330200" y="111125"/>
                    <a:pt x="331343" y="115443"/>
                  </a:cubicBezTo>
                  <a:cubicBezTo>
                    <a:pt x="332486" y="119761"/>
                    <a:pt x="334645" y="122174"/>
                    <a:pt x="333248" y="128778"/>
                  </a:cubicBezTo>
                  <a:cubicBezTo>
                    <a:pt x="327914" y="155067"/>
                    <a:pt x="258318" y="250317"/>
                    <a:pt x="223520" y="309880"/>
                  </a:cubicBezTo>
                  <a:cubicBezTo>
                    <a:pt x="190373" y="366649"/>
                    <a:pt x="154432" y="442341"/>
                    <a:pt x="128778" y="477901"/>
                  </a:cubicBezTo>
                  <a:cubicBezTo>
                    <a:pt x="115316" y="496570"/>
                    <a:pt x="100457" y="508254"/>
                    <a:pt x="93345" y="517017"/>
                  </a:cubicBezTo>
                  <a:cubicBezTo>
                    <a:pt x="89916" y="521208"/>
                    <a:pt x="89027" y="523748"/>
                    <a:pt x="86360" y="526669"/>
                  </a:cubicBezTo>
                  <a:cubicBezTo>
                    <a:pt x="83693" y="529590"/>
                    <a:pt x="80518" y="532384"/>
                    <a:pt x="77216" y="534543"/>
                  </a:cubicBezTo>
                  <a:cubicBezTo>
                    <a:pt x="73914" y="536702"/>
                    <a:pt x="70231" y="538480"/>
                    <a:pt x="66548" y="539877"/>
                  </a:cubicBezTo>
                  <a:cubicBezTo>
                    <a:pt x="62865" y="541274"/>
                    <a:pt x="58801" y="542290"/>
                    <a:pt x="54864" y="542671"/>
                  </a:cubicBezTo>
                  <a:cubicBezTo>
                    <a:pt x="50927" y="543052"/>
                    <a:pt x="46863" y="542925"/>
                    <a:pt x="42926" y="542417"/>
                  </a:cubicBezTo>
                  <a:cubicBezTo>
                    <a:pt x="38989" y="541909"/>
                    <a:pt x="35052" y="540766"/>
                    <a:pt x="31369" y="539369"/>
                  </a:cubicBezTo>
                  <a:cubicBezTo>
                    <a:pt x="27686" y="537845"/>
                    <a:pt x="24130" y="535940"/>
                    <a:pt x="20828" y="533654"/>
                  </a:cubicBezTo>
                  <a:cubicBezTo>
                    <a:pt x="17653" y="531368"/>
                    <a:pt x="14478" y="528701"/>
                    <a:pt x="11938" y="525653"/>
                  </a:cubicBezTo>
                  <a:cubicBezTo>
                    <a:pt x="9398" y="522605"/>
                    <a:pt x="7112" y="519176"/>
                    <a:pt x="5334" y="515620"/>
                  </a:cubicBezTo>
                  <a:cubicBezTo>
                    <a:pt x="3556" y="512064"/>
                    <a:pt x="2159" y="508254"/>
                    <a:pt x="1270" y="504444"/>
                  </a:cubicBezTo>
                  <a:cubicBezTo>
                    <a:pt x="381" y="500634"/>
                    <a:pt x="0" y="496443"/>
                    <a:pt x="0" y="492506"/>
                  </a:cubicBezTo>
                  <a:cubicBezTo>
                    <a:pt x="0" y="488569"/>
                    <a:pt x="635" y="484378"/>
                    <a:pt x="1651" y="480568"/>
                  </a:cubicBezTo>
                  <a:cubicBezTo>
                    <a:pt x="2667" y="476758"/>
                    <a:pt x="4318" y="475742"/>
                    <a:pt x="5969" y="469519"/>
                  </a:cubicBezTo>
                  <a:cubicBezTo>
                    <a:pt x="13589" y="440944"/>
                    <a:pt x="33909" y="282321"/>
                    <a:pt x="42291" y="223139"/>
                  </a:cubicBezTo>
                  <a:cubicBezTo>
                    <a:pt x="46990" y="189992"/>
                    <a:pt x="50165" y="159512"/>
                    <a:pt x="52959" y="145288"/>
                  </a:cubicBezTo>
                  <a:cubicBezTo>
                    <a:pt x="54102" y="139827"/>
                    <a:pt x="54483" y="137668"/>
                    <a:pt x="55880" y="134112"/>
                  </a:cubicBezTo>
                  <a:cubicBezTo>
                    <a:pt x="57277" y="130556"/>
                    <a:pt x="59182" y="127127"/>
                    <a:pt x="61468" y="123952"/>
                  </a:cubicBezTo>
                  <a:cubicBezTo>
                    <a:pt x="63627" y="120904"/>
                    <a:pt x="66294" y="117983"/>
                    <a:pt x="69215" y="115443"/>
                  </a:cubicBezTo>
                  <a:cubicBezTo>
                    <a:pt x="72136" y="112903"/>
                    <a:pt x="75438" y="110744"/>
                    <a:pt x="78867" y="108966"/>
                  </a:cubicBezTo>
                  <a:cubicBezTo>
                    <a:pt x="82296" y="107188"/>
                    <a:pt x="86106" y="105918"/>
                    <a:pt x="89789" y="105029"/>
                  </a:cubicBezTo>
                  <a:cubicBezTo>
                    <a:pt x="93472" y="104140"/>
                    <a:pt x="97409" y="103759"/>
                    <a:pt x="101219" y="103759"/>
                  </a:cubicBezTo>
                  <a:cubicBezTo>
                    <a:pt x="105029" y="103759"/>
                    <a:pt x="108966" y="104267"/>
                    <a:pt x="112649" y="105283"/>
                  </a:cubicBezTo>
                  <a:cubicBezTo>
                    <a:pt x="116332" y="106299"/>
                    <a:pt x="120015" y="107696"/>
                    <a:pt x="123444" y="109601"/>
                  </a:cubicBezTo>
                  <a:cubicBezTo>
                    <a:pt x="126746" y="111379"/>
                    <a:pt x="130048" y="113792"/>
                    <a:pt x="132842" y="116332"/>
                  </a:cubicBezTo>
                  <a:cubicBezTo>
                    <a:pt x="135636" y="118872"/>
                    <a:pt x="138303" y="121920"/>
                    <a:pt x="140462" y="125095"/>
                  </a:cubicBezTo>
                  <a:cubicBezTo>
                    <a:pt x="142621" y="128270"/>
                    <a:pt x="144399" y="131826"/>
                    <a:pt x="145669" y="135382"/>
                  </a:cubicBezTo>
                  <a:cubicBezTo>
                    <a:pt x="146939" y="138938"/>
                    <a:pt x="147955" y="142875"/>
                    <a:pt x="148336" y="146685"/>
                  </a:cubicBezTo>
                  <a:cubicBezTo>
                    <a:pt x="148717" y="150495"/>
                    <a:pt x="147701" y="152146"/>
                    <a:pt x="148082" y="158242"/>
                  </a:cubicBezTo>
                  <a:cubicBezTo>
                    <a:pt x="149479" y="183134"/>
                    <a:pt x="161290" y="286004"/>
                    <a:pt x="172720" y="345948"/>
                  </a:cubicBezTo>
                  <a:cubicBezTo>
                    <a:pt x="183388" y="402336"/>
                    <a:pt x="196342" y="459232"/>
                    <a:pt x="213233" y="508254"/>
                  </a:cubicBezTo>
                  <a:cubicBezTo>
                    <a:pt x="227965" y="551180"/>
                    <a:pt x="231394" y="604774"/>
                    <a:pt x="265303" y="625221"/>
                  </a:cubicBezTo>
                  <a:cubicBezTo>
                    <a:pt x="309245" y="651764"/>
                    <a:pt x="391160" y="625348"/>
                    <a:pt x="480695" y="610743"/>
                  </a:cubicBezTo>
                  <a:cubicBezTo>
                    <a:pt x="635254" y="585597"/>
                    <a:pt x="880999" y="507492"/>
                    <a:pt x="1102741" y="448183"/>
                  </a:cubicBezTo>
                  <a:cubicBezTo>
                    <a:pt x="1358519" y="379730"/>
                    <a:pt x="1710436" y="281559"/>
                    <a:pt x="1927479" y="222250"/>
                  </a:cubicBezTo>
                  <a:cubicBezTo>
                    <a:pt x="2068957" y="183515"/>
                    <a:pt x="2240153" y="133731"/>
                    <a:pt x="2278253" y="126619"/>
                  </a:cubicBezTo>
                  <a:cubicBezTo>
                    <a:pt x="2285492" y="125222"/>
                    <a:pt x="2287143" y="124968"/>
                    <a:pt x="2291461" y="125222"/>
                  </a:cubicBezTo>
                  <a:cubicBezTo>
                    <a:pt x="2295906" y="125476"/>
                    <a:pt x="2300478" y="126365"/>
                    <a:pt x="2304542" y="128016"/>
                  </a:cubicBezTo>
                  <a:cubicBezTo>
                    <a:pt x="2308606" y="129667"/>
                    <a:pt x="2312543" y="132080"/>
                    <a:pt x="2315845" y="134874"/>
                  </a:cubicBezTo>
                  <a:cubicBezTo>
                    <a:pt x="2319147" y="137668"/>
                    <a:pt x="2322195" y="141224"/>
                    <a:pt x="2324481" y="145034"/>
                  </a:cubicBezTo>
                  <a:cubicBezTo>
                    <a:pt x="2326767" y="148717"/>
                    <a:pt x="2328418" y="153035"/>
                    <a:pt x="2329307" y="157353"/>
                  </a:cubicBezTo>
                  <a:cubicBezTo>
                    <a:pt x="2330196" y="161671"/>
                    <a:pt x="2330577" y="166370"/>
                    <a:pt x="2330069" y="170688"/>
                  </a:cubicBezTo>
                  <a:cubicBezTo>
                    <a:pt x="2329561" y="175006"/>
                    <a:pt x="2328418" y="179578"/>
                    <a:pt x="2326513" y="183515"/>
                  </a:cubicBezTo>
                  <a:cubicBezTo>
                    <a:pt x="2324735" y="187452"/>
                    <a:pt x="2322068" y="191262"/>
                    <a:pt x="2319020" y="194437"/>
                  </a:cubicBezTo>
                  <a:cubicBezTo>
                    <a:pt x="2315972" y="197612"/>
                    <a:pt x="2312289" y="200406"/>
                    <a:pt x="2308352" y="202438"/>
                  </a:cubicBezTo>
                  <a:cubicBezTo>
                    <a:pt x="2304542" y="204470"/>
                    <a:pt x="2300097" y="206121"/>
                    <a:pt x="2295779" y="206756"/>
                  </a:cubicBezTo>
                  <a:cubicBezTo>
                    <a:pt x="2291461" y="207391"/>
                    <a:pt x="2286889" y="207391"/>
                    <a:pt x="2282571" y="206629"/>
                  </a:cubicBezTo>
                  <a:cubicBezTo>
                    <a:pt x="2278253" y="205867"/>
                    <a:pt x="2273808" y="204470"/>
                    <a:pt x="2269998" y="202438"/>
                  </a:cubicBezTo>
                  <a:cubicBezTo>
                    <a:pt x="2266061" y="200406"/>
                    <a:pt x="2262378" y="197485"/>
                    <a:pt x="2259330" y="194310"/>
                  </a:cubicBezTo>
                  <a:cubicBezTo>
                    <a:pt x="2256282" y="191135"/>
                    <a:pt x="2253742" y="187325"/>
                    <a:pt x="2251964" y="183388"/>
                  </a:cubicBezTo>
                  <a:cubicBezTo>
                    <a:pt x="2250186" y="179451"/>
                    <a:pt x="2248916" y="174879"/>
                    <a:pt x="2248408" y="170561"/>
                  </a:cubicBezTo>
                  <a:cubicBezTo>
                    <a:pt x="2247900" y="166243"/>
                    <a:pt x="2248154" y="161544"/>
                    <a:pt x="2249170" y="157226"/>
                  </a:cubicBezTo>
                  <a:cubicBezTo>
                    <a:pt x="2250186" y="152908"/>
                    <a:pt x="2251837" y="148590"/>
                    <a:pt x="2254123" y="144907"/>
                  </a:cubicBezTo>
                  <a:cubicBezTo>
                    <a:pt x="2256409" y="141224"/>
                    <a:pt x="2259457" y="137668"/>
                    <a:pt x="2262759" y="134874"/>
                  </a:cubicBezTo>
                  <a:cubicBezTo>
                    <a:pt x="2266061" y="132080"/>
                    <a:pt x="2269998" y="129667"/>
                    <a:pt x="2274062" y="128016"/>
                  </a:cubicBezTo>
                  <a:cubicBezTo>
                    <a:pt x="2278126" y="126365"/>
                    <a:pt x="2282698" y="125349"/>
                    <a:pt x="2287143" y="125095"/>
                  </a:cubicBezTo>
                  <a:cubicBezTo>
                    <a:pt x="2291461" y="124841"/>
                    <a:pt x="2296160" y="125476"/>
                    <a:pt x="2300351" y="126619"/>
                  </a:cubicBezTo>
                  <a:cubicBezTo>
                    <a:pt x="2304542" y="127762"/>
                    <a:pt x="2308733" y="129794"/>
                    <a:pt x="2312289" y="132207"/>
                  </a:cubicBezTo>
                  <a:cubicBezTo>
                    <a:pt x="2315845" y="134620"/>
                    <a:pt x="2319274" y="137922"/>
                    <a:pt x="2321941" y="141351"/>
                  </a:cubicBezTo>
                  <a:cubicBezTo>
                    <a:pt x="2324608" y="144907"/>
                    <a:pt x="2326767" y="148971"/>
                    <a:pt x="2328164" y="153162"/>
                  </a:cubicBezTo>
                  <a:cubicBezTo>
                    <a:pt x="2329561" y="157353"/>
                    <a:pt x="2330323" y="161925"/>
                    <a:pt x="2330323" y="166243"/>
                  </a:cubicBezTo>
                  <a:cubicBezTo>
                    <a:pt x="2330323" y="170561"/>
                    <a:pt x="2329561" y="175133"/>
                    <a:pt x="2328164" y="179324"/>
                  </a:cubicBezTo>
                  <a:cubicBezTo>
                    <a:pt x="2326767" y="183515"/>
                    <a:pt x="2324608" y="187706"/>
                    <a:pt x="2321941" y="191135"/>
                  </a:cubicBezTo>
                  <a:cubicBezTo>
                    <a:pt x="2319274" y="194564"/>
                    <a:pt x="2315845" y="197739"/>
                    <a:pt x="2312162" y="200152"/>
                  </a:cubicBezTo>
                  <a:cubicBezTo>
                    <a:pt x="2308479" y="202565"/>
                    <a:pt x="2300097" y="205740"/>
                    <a:pt x="2300097" y="205740"/>
                  </a:cubicBezTo>
                  <a:cubicBezTo>
                    <a:pt x="2300097" y="205740"/>
                    <a:pt x="2091309" y="264160"/>
                    <a:pt x="1949958" y="303530"/>
                  </a:cubicBezTo>
                  <a:cubicBezTo>
                    <a:pt x="1733042" y="363982"/>
                    <a:pt x="1380871" y="462915"/>
                    <a:pt x="1125220" y="532765"/>
                  </a:cubicBezTo>
                  <a:cubicBezTo>
                    <a:pt x="903478" y="593344"/>
                    <a:pt x="662686" y="660273"/>
                    <a:pt x="503301" y="699643"/>
                  </a:cubicBezTo>
                  <a:cubicBezTo>
                    <a:pt x="404495" y="724027"/>
                    <a:pt x="317119" y="772668"/>
                    <a:pt x="262128" y="754126"/>
                  </a:cubicBezTo>
                  <a:cubicBezTo>
                    <a:pt x="223393" y="741045"/>
                    <a:pt x="205359" y="696214"/>
                    <a:pt x="183642" y="660654"/>
                  </a:cubicBezTo>
                  <a:cubicBezTo>
                    <a:pt x="160274" y="622427"/>
                    <a:pt x="144907" y="577469"/>
                    <a:pt x="128651" y="530479"/>
                  </a:cubicBezTo>
                  <a:cubicBezTo>
                    <a:pt x="110363" y="477774"/>
                    <a:pt x="94107" y="419481"/>
                    <a:pt x="81788" y="358648"/>
                  </a:cubicBezTo>
                  <a:cubicBezTo>
                    <a:pt x="68199" y="291846"/>
                    <a:pt x="51308" y="171704"/>
                    <a:pt x="52959" y="145288"/>
                  </a:cubicBezTo>
                  <a:cubicBezTo>
                    <a:pt x="53340" y="139192"/>
                    <a:pt x="54483" y="137668"/>
                    <a:pt x="55880" y="134112"/>
                  </a:cubicBezTo>
                  <a:cubicBezTo>
                    <a:pt x="57277" y="130556"/>
                    <a:pt x="59182" y="127127"/>
                    <a:pt x="61468" y="123952"/>
                  </a:cubicBezTo>
                  <a:cubicBezTo>
                    <a:pt x="63627" y="120904"/>
                    <a:pt x="66294" y="117983"/>
                    <a:pt x="69215" y="115443"/>
                  </a:cubicBezTo>
                  <a:cubicBezTo>
                    <a:pt x="72136" y="112903"/>
                    <a:pt x="75438" y="110744"/>
                    <a:pt x="78867" y="108966"/>
                  </a:cubicBezTo>
                  <a:cubicBezTo>
                    <a:pt x="82296" y="107188"/>
                    <a:pt x="86106" y="105918"/>
                    <a:pt x="89789" y="105029"/>
                  </a:cubicBezTo>
                  <a:cubicBezTo>
                    <a:pt x="93472" y="104140"/>
                    <a:pt x="97409" y="103759"/>
                    <a:pt x="101219" y="103759"/>
                  </a:cubicBezTo>
                  <a:cubicBezTo>
                    <a:pt x="105029" y="103759"/>
                    <a:pt x="108966" y="104267"/>
                    <a:pt x="112649" y="105283"/>
                  </a:cubicBezTo>
                  <a:cubicBezTo>
                    <a:pt x="116332" y="106299"/>
                    <a:pt x="120015" y="107696"/>
                    <a:pt x="123444" y="109601"/>
                  </a:cubicBezTo>
                  <a:cubicBezTo>
                    <a:pt x="126746" y="111379"/>
                    <a:pt x="130048" y="113792"/>
                    <a:pt x="132842" y="116332"/>
                  </a:cubicBezTo>
                  <a:cubicBezTo>
                    <a:pt x="135636" y="118872"/>
                    <a:pt x="138303" y="121920"/>
                    <a:pt x="140462" y="125095"/>
                  </a:cubicBezTo>
                  <a:cubicBezTo>
                    <a:pt x="142621" y="128270"/>
                    <a:pt x="144399" y="131826"/>
                    <a:pt x="145669" y="135382"/>
                  </a:cubicBezTo>
                  <a:cubicBezTo>
                    <a:pt x="146939" y="138938"/>
                    <a:pt x="147955" y="142875"/>
                    <a:pt x="148336" y="146685"/>
                  </a:cubicBezTo>
                  <a:cubicBezTo>
                    <a:pt x="148717" y="150495"/>
                    <a:pt x="148844" y="152781"/>
                    <a:pt x="148082" y="158242"/>
                  </a:cubicBezTo>
                  <a:cubicBezTo>
                    <a:pt x="146177" y="172593"/>
                    <a:pt x="134874" y="201041"/>
                    <a:pt x="128524" y="234823"/>
                  </a:cubicBezTo>
                  <a:cubicBezTo>
                    <a:pt x="116332" y="298958"/>
                    <a:pt x="104775" y="487934"/>
                    <a:pt x="93345" y="517017"/>
                  </a:cubicBezTo>
                  <a:cubicBezTo>
                    <a:pt x="91059" y="522986"/>
                    <a:pt x="89027" y="523748"/>
                    <a:pt x="86360" y="526669"/>
                  </a:cubicBezTo>
                  <a:cubicBezTo>
                    <a:pt x="83693" y="529590"/>
                    <a:pt x="80518" y="532384"/>
                    <a:pt x="77216" y="534543"/>
                  </a:cubicBezTo>
                  <a:cubicBezTo>
                    <a:pt x="73914" y="536702"/>
                    <a:pt x="70231" y="538480"/>
                    <a:pt x="66548" y="539877"/>
                  </a:cubicBezTo>
                  <a:cubicBezTo>
                    <a:pt x="62865" y="541274"/>
                    <a:pt x="58801" y="542290"/>
                    <a:pt x="54864" y="542671"/>
                  </a:cubicBezTo>
                  <a:cubicBezTo>
                    <a:pt x="50927" y="543052"/>
                    <a:pt x="46863" y="542925"/>
                    <a:pt x="42926" y="542417"/>
                  </a:cubicBezTo>
                  <a:cubicBezTo>
                    <a:pt x="38989" y="541909"/>
                    <a:pt x="35052" y="540766"/>
                    <a:pt x="31369" y="539369"/>
                  </a:cubicBezTo>
                  <a:cubicBezTo>
                    <a:pt x="27686" y="537845"/>
                    <a:pt x="24130" y="535940"/>
                    <a:pt x="20828" y="533654"/>
                  </a:cubicBezTo>
                  <a:cubicBezTo>
                    <a:pt x="17653" y="531368"/>
                    <a:pt x="14478" y="528701"/>
                    <a:pt x="11938" y="525653"/>
                  </a:cubicBezTo>
                  <a:cubicBezTo>
                    <a:pt x="9398" y="522605"/>
                    <a:pt x="7112" y="519176"/>
                    <a:pt x="5334" y="515620"/>
                  </a:cubicBezTo>
                  <a:cubicBezTo>
                    <a:pt x="3556" y="512064"/>
                    <a:pt x="2159" y="508254"/>
                    <a:pt x="1270" y="504444"/>
                  </a:cubicBezTo>
                  <a:cubicBezTo>
                    <a:pt x="381" y="500634"/>
                    <a:pt x="0" y="496443"/>
                    <a:pt x="0" y="492506"/>
                  </a:cubicBezTo>
                  <a:cubicBezTo>
                    <a:pt x="0" y="488569"/>
                    <a:pt x="635" y="484378"/>
                    <a:pt x="1651" y="480568"/>
                  </a:cubicBezTo>
                  <a:cubicBezTo>
                    <a:pt x="2667" y="476758"/>
                    <a:pt x="2921" y="473837"/>
                    <a:pt x="5969" y="469519"/>
                  </a:cubicBezTo>
                  <a:cubicBezTo>
                    <a:pt x="12700" y="460248"/>
                    <a:pt x="34417" y="451993"/>
                    <a:pt x="49530" y="433197"/>
                  </a:cubicBezTo>
                  <a:cubicBezTo>
                    <a:pt x="77724" y="398272"/>
                    <a:pt x="110490" y="312293"/>
                    <a:pt x="140970" y="259207"/>
                  </a:cubicBezTo>
                  <a:cubicBezTo>
                    <a:pt x="167894" y="212471"/>
                    <a:pt x="214249" y="151511"/>
                    <a:pt x="221742" y="130175"/>
                  </a:cubicBezTo>
                  <a:cubicBezTo>
                    <a:pt x="223901" y="123825"/>
                    <a:pt x="222250" y="121158"/>
                    <a:pt x="223266" y="116840"/>
                  </a:cubicBezTo>
                  <a:cubicBezTo>
                    <a:pt x="224282" y="112522"/>
                    <a:pt x="225806" y="108204"/>
                    <a:pt x="227838" y="104267"/>
                  </a:cubicBezTo>
                  <a:cubicBezTo>
                    <a:pt x="229870" y="100330"/>
                    <a:pt x="232410" y="96520"/>
                    <a:pt x="235331" y="93091"/>
                  </a:cubicBezTo>
                  <a:cubicBezTo>
                    <a:pt x="238252" y="89789"/>
                    <a:pt x="241681" y="86614"/>
                    <a:pt x="245237" y="84074"/>
                  </a:cubicBezTo>
                  <a:cubicBezTo>
                    <a:pt x="248920" y="81534"/>
                    <a:pt x="252857" y="79248"/>
                    <a:pt x="257048" y="77597"/>
                  </a:cubicBezTo>
                  <a:cubicBezTo>
                    <a:pt x="261112" y="75946"/>
                    <a:pt x="265557" y="74930"/>
                    <a:pt x="270002" y="74295"/>
                  </a:cubicBezTo>
                  <a:cubicBezTo>
                    <a:pt x="274447" y="73660"/>
                    <a:pt x="279019" y="73533"/>
                    <a:pt x="283464" y="74041"/>
                  </a:cubicBezTo>
                  <a:cubicBezTo>
                    <a:pt x="287909" y="74549"/>
                    <a:pt x="292354" y="75565"/>
                    <a:pt x="296545" y="77089"/>
                  </a:cubicBezTo>
                  <a:cubicBezTo>
                    <a:pt x="300736" y="78613"/>
                    <a:pt x="304800" y="80772"/>
                    <a:pt x="308483" y="83185"/>
                  </a:cubicBezTo>
                  <a:cubicBezTo>
                    <a:pt x="312166" y="85725"/>
                    <a:pt x="315595" y="88646"/>
                    <a:pt x="318643" y="91948"/>
                  </a:cubicBezTo>
                  <a:cubicBezTo>
                    <a:pt x="321691" y="95250"/>
                    <a:pt x="324358" y="98933"/>
                    <a:pt x="326517" y="102870"/>
                  </a:cubicBezTo>
                  <a:cubicBezTo>
                    <a:pt x="328676" y="106807"/>
                    <a:pt x="330200" y="111125"/>
                    <a:pt x="331343" y="115443"/>
                  </a:cubicBezTo>
                  <a:cubicBezTo>
                    <a:pt x="332486" y="119761"/>
                    <a:pt x="331978" y="123063"/>
                    <a:pt x="333248" y="128778"/>
                  </a:cubicBezTo>
                  <a:cubicBezTo>
                    <a:pt x="335661" y="139573"/>
                    <a:pt x="344805" y="155829"/>
                    <a:pt x="347726" y="174752"/>
                  </a:cubicBezTo>
                  <a:cubicBezTo>
                    <a:pt x="352171" y="203454"/>
                    <a:pt x="347091" y="247269"/>
                    <a:pt x="347853" y="286004"/>
                  </a:cubicBezTo>
                  <a:cubicBezTo>
                    <a:pt x="348615" y="328295"/>
                    <a:pt x="351155" y="377444"/>
                    <a:pt x="352679" y="418592"/>
                  </a:cubicBezTo>
                  <a:cubicBezTo>
                    <a:pt x="353949" y="454406"/>
                    <a:pt x="360426" y="502666"/>
                    <a:pt x="356489" y="519049"/>
                  </a:cubicBezTo>
                  <a:cubicBezTo>
                    <a:pt x="355092" y="524764"/>
                    <a:pt x="352806" y="526669"/>
                    <a:pt x="350393" y="529971"/>
                  </a:cubicBezTo>
                  <a:cubicBezTo>
                    <a:pt x="347980" y="533273"/>
                    <a:pt x="345059" y="536321"/>
                    <a:pt x="341884" y="538988"/>
                  </a:cubicBezTo>
                  <a:cubicBezTo>
                    <a:pt x="338709" y="541655"/>
                    <a:pt x="335153" y="543941"/>
                    <a:pt x="331470" y="545719"/>
                  </a:cubicBezTo>
                  <a:cubicBezTo>
                    <a:pt x="327787" y="547497"/>
                    <a:pt x="323723" y="548894"/>
                    <a:pt x="319659" y="549783"/>
                  </a:cubicBezTo>
                  <a:cubicBezTo>
                    <a:pt x="315595" y="550672"/>
                    <a:pt x="311404" y="551053"/>
                    <a:pt x="307340" y="550926"/>
                  </a:cubicBezTo>
                  <a:cubicBezTo>
                    <a:pt x="303276" y="550799"/>
                    <a:pt x="298958" y="550291"/>
                    <a:pt x="295021" y="549148"/>
                  </a:cubicBezTo>
                  <a:cubicBezTo>
                    <a:pt x="291084" y="548132"/>
                    <a:pt x="287147" y="546481"/>
                    <a:pt x="283591" y="544449"/>
                  </a:cubicBezTo>
                  <a:cubicBezTo>
                    <a:pt x="280035" y="542417"/>
                    <a:pt x="276606" y="539877"/>
                    <a:pt x="273558" y="537083"/>
                  </a:cubicBezTo>
                  <a:cubicBezTo>
                    <a:pt x="270510" y="534289"/>
                    <a:pt x="267843" y="530987"/>
                    <a:pt x="265557" y="527558"/>
                  </a:cubicBezTo>
                  <a:cubicBezTo>
                    <a:pt x="263271" y="524129"/>
                    <a:pt x="261493" y="520319"/>
                    <a:pt x="260096" y="516382"/>
                  </a:cubicBezTo>
                  <a:cubicBezTo>
                    <a:pt x="258699" y="512445"/>
                    <a:pt x="257810" y="508254"/>
                    <a:pt x="257429" y="504190"/>
                  </a:cubicBezTo>
                  <a:cubicBezTo>
                    <a:pt x="257048" y="500126"/>
                    <a:pt x="257175" y="495808"/>
                    <a:pt x="257810" y="491744"/>
                  </a:cubicBezTo>
                  <a:cubicBezTo>
                    <a:pt x="258445" y="487680"/>
                    <a:pt x="258826" y="484378"/>
                    <a:pt x="261112" y="479806"/>
                  </a:cubicBezTo>
                  <a:cubicBezTo>
                    <a:pt x="265049" y="472059"/>
                    <a:pt x="275463" y="464693"/>
                    <a:pt x="283210" y="451485"/>
                  </a:cubicBezTo>
                  <a:cubicBezTo>
                    <a:pt x="297307" y="427736"/>
                    <a:pt x="313309" y="384810"/>
                    <a:pt x="329438" y="343789"/>
                  </a:cubicBezTo>
                  <a:cubicBezTo>
                    <a:pt x="350266" y="290703"/>
                    <a:pt x="371602" y="213487"/>
                    <a:pt x="395097" y="159004"/>
                  </a:cubicBezTo>
                  <a:cubicBezTo>
                    <a:pt x="414655" y="113665"/>
                    <a:pt x="447294" y="57531"/>
                    <a:pt x="457073" y="37973"/>
                  </a:cubicBezTo>
                  <a:cubicBezTo>
                    <a:pt x="460248" y="31750"/>
                    <a:pt x="460629" y="29464"/>
                    <a:pt x="463169" y="25654"/>
                  </a:cubicBezTo>
                  <a:cubicBezTo>
                    <a:pt x="465582" y="21844"/>
                    <a:pt x="468630" y="18288"/>
                    <a:pt x="471932" y="15240"/>
                  </a:cubicBezTo>
                  <a:cubicBezTo>
                    <a:pt x="475234" y="12192"/>
                    <a:pt x="478917" y="9398"/>
                    <a:pt x="482854" y="7239"/>
                  </a:cubicBezTo>
                  <a:cubicBezTo>
                    <a:pt x="486791" y="5080"/>
                    <a:pt x="491236" y="3302"/>
                    <a:pt x="495554" y="2159"/>
                  </a:cubicBezTo>
                  <a:cubicBezTo>
                    <a:pt x="499872" y="1016"/>
                    <a:pt x="504571" y="254"/>
                    <a:pt x="509016" y="127"/>
                  </a:cubicBezTo>
                  <a:cubicBezTo>
                    <a:pt x="513461" y="0"/>
                    <a:pt x="518033" y="381"/>
                    <a:pt x="522478" y="1397"/>
                  </a:cubicBezTo>
                  <a:cubicBezTo>
                    <a:pt x="526923" y="2413"/>
                    <a:pt x="531368" y="3937"/>
                    <a:pt x="535432" y="5969"/>
                  </a:cubicBezTo>
                  <a:cubicBezTo>
                    <a:pt x="539496" y="8001"/>
                    <a:pt x="543306" y="10414"/>
                    <a:pt x="546735" y="13335"/>
                  </a:cubicBezTo>
                  <a:cubicBezTo>
                    <a:pt x="550164" y="16256"/>
                    <a:pt x="553466" y="19685"/>
                    <a:pt x="556133" y="23368"/>
                  </a:cubicBezTo>
                  <a:cubicBezTo>
                    <a:pt x="558800" y="27051"/>
                    <a:pt x="561086" y="30988"/>
                    <a:pt x="562737" y="35179"/>
                  </a:cubicBezTo>
                  <a:cubicBezTo>
                    <a:pt x="564388" y="39370"/>
                    <a:pt x="565658" y="43942"/>
                    <a:pt x="566293" y="48387"/>
                  </a:cubicBezTo>
                  <a:cubicBezTo>
                    <a:pt x="566928" y="52832"/>
                    <a:pt x="567055" y="57531"/>
                    <a:pt x="566674" y="61976"/>
                  </a:cubicBezTo>
                  <a:cubicBezTo>
                    <a:pt x="566293" y="66421"/>
                    <a:pt x="564388" y="69088"/>
                    <a:pt x="563753" y="75311"/>
                  </a:cubicBezTo>
                  <a:cubicBezTo>
                    <a:pt x="562356" y="89408"/>
                    <a:pt x="568960" y="115570"/>
                    <a:pt x="564515" y="144780"/>
                  </a:cubicBezTo>
                  <a:cubicBezTo>
                    <a:pt x="556514" y="197739"/>
                    <a:pt x="525780" y="290830"/>
                    <a:pt x="494157" y="363347"/>
                  </a:cubicBezTo>
                  <a:cubicBezTo>
                    <a:pt x="460121" y="441579"/>
                    <a:pt x="377952" y="564896"/>
                    <a:pt x="363601" y="596900"/>
                  </a:cubicBezTo>
                  <a:cubicBezTo>
                    <a:pt x="360045" y="604774"/>
                    <a:pt x="360553" y="607314"/>
                    <a:pt x="358267" y="612140"/>
                  </a:cubicBezTo>
                  <a:cubicBezTo>
                    <a:pt x="355854" y="616966"/>
                    <a:pt x="352933" y="621665"/>
                    <a:pt x="349504" y="625729"/>
                  </a:cubicBezTo>
                  <a:cubicBezTo>
                    <a:pt x="346075" y="629793"/>
                    <a:pt x="342011" y="633476"/>
                    <a:pt x="337693" y="636651"/>
                  </a:cubicBezTo>
                  <a:cubicBezTo>
                    <a:pt x="333375" y="639826"/>
                    <a:pt x="328549" y="642620"/>
                    <a:pt x="323596" y="644652"/>
                  </a:cubicBezTo>
                  <a:cubicBezTo>
                    <a:pt x="318643" y="646684"/>
                    <a:pt x="313309" y="648081"/>
                    <a:pt x="308102" y="648843"/>
                  </a:cubicBezTo>
                  <a:cubicBezTo>
                    <a:pt x="302768" y="649605"/>
                    <a:pt x="297307" y="649859"/>
                    <a:pt x="291973" y="649351"/>
                  </a:cubicBezTo>
                  <a:cubicBezTo>
                    <a:pt x="286639" y="648843"/>
                    <a:pt x="281178" y="647700"/>
                    <a:pt x="276098" y="645922"/>
                  </a:cubicBezTo>
                  <a:cubicBezTo>
                    <a:pt x="271018" y="644144"/>
                    <a:pt x="266065" y="641604"/>
                    <a:pt x="261620" y="638683"/>
                  </a:cubicBezTo>
                  <a:cubicBezTo>
                    <a:pt x="257175" y="635762"/>
                    <a:pt x="252984" y="632333"/>
                    <a:pt x="249301" y="628396"/>
                  </a:cubicBezTo>
                  <a:cubicBezTo>
                    <a:pt x="245618" y="624459"/>
                    <a:pt x="242443" y="620014"/>
                    <a:pt x="239776" y="615315"/>
                  </a:cubicBezTo>
                  <a:cubicBezTo>
                    <a:pt x="237236" y="610616"/>
                    <a:pt x="235077" y="605536"/>
                    <a:pt x="233680" y="600456"/>
                  </a:cubicBezTo>
                  <a:cubicBezTo>
                    <a:pt x="232283" y="595249"/>
                    <a:pt x="231394" y="589788"/>
                    <a:pt x="231267" y="584454"/>
                  </a:cubicBezTo>
                  <a:cubicBezTo>
                    <a:pt x="231140" y="579120"/>
                    <a:pt x="231521" y="575945"/>
                    <a:pt x="232791" y="568325"/>
                  </a:cubicBezTo>
                  <a:cubicBezTo>
                    <a:pt x="235839" y="549275"/>
                    <a:pt x="246126" y="501904"/>
                    <a:pt x="255524" y="469519"/>
                  </a:cubicBezTo>
                  <a:cubicBezTo>
                    <a:pt x="264922" y="437261"/>
                    <a:pt x="274066" y="408305"/>
                    <a:pt x="288925" y="374523"/>
                  </a:cubicBezTo>
                  <a:cubicBezTo>
                    <a:pt x="307213" y="333121"/>
                    <a:pt x="333883" y="276860"/>
                    <a:pt x="360553" y="240919"/>
                  </a:cubicBezTo>
                  <a:cubicBezTo>
                    <a:pt x="382143" y="211709"/>
                    <a:pt x="416814" y="182753"/>
                    <a:pt x="430911" y="170180"/>
                  </a:cubicBezTo>
                  <a:cubicBezTo>
                    <a:pt x="436499" y="165227"/>
                    <a:pt x="438912" y="163068"/>
                    <a:pt x="443357" y="160401"/>
                  </a:cubicBezTo>
                  <a:cubicBezTo>
                    <a:pt x="447802" y="157734"/>
                    <a:pt x="452882" y="155448"/>
                    <a:pt x="457835" y="153924"/>
                  </a:cubicBezTo>
                  <a:cubicBezTo>
                    <a:pt x="462788" y="152400"/>
                    <a:pt x="468122" y="151511"/>
                    <a:pt x="473329" y="151130"/>
                  </a:cubicBezTo>
                  <a:cubicBezTo>
                    <a:pt x="478536" y="150749"/>
                    <a:pt x="483997" y="151130"/>
                    <a:pt x="489077" y="152019"/>
                  </a:cubicBezTo>
                  <a:cubicBezTo>
                    <a:pt x="494284" y="152908"/>
                    <a:pt x="499364" y="154559"/>
                    <a:pt x="504190" y="156718"/>
                  </a:cubicBezTo>
                  <a:cubicBezTo>
                    <a:pt x="508889" y="158877"/>
                    <a:pt x="513588" y="161798"/>
                    <a:pt x="517652" y="164973"/>
                  </a:cubicBezTo>
                  <a:cubicBezTo>
                    <a:pt x="521716" y="168275"/>
                    <a:pt x="525526" y="172085"/>
                    <a:pt x="528828" y="176149"/>
                  </a:cubicBezTo>
                  <a:cubicBezTo>
                    <a:pt x="532003" y="180213"/>
                    <a:pt x="534924" y="184785"/>
                    <a:pt x="537083" y="189611"/>
                  </a:cubicBezTo>
                  <a:cubicBezTo>
                    <a:pt x="539242" y="194310"/>
                    <a:pt x="540766" y="199517"/>
                    <a:pt x="541655" y="204724"/>
                  </a:cubicBezTo>
                  <a:cubicBezTo>
                    <a:pt x="542544" y="209804"/>
                    <a:pt x="542925" y="215265"/>
                    <a:pt x="542671" y="220472"/>
                  </a:cubicBezTo>
                  <a:cubicBezTo>
                    <a:pt x="542417" y="225679"/>
                    <a:pt x="541401" y="231013"/>
                    <a:pt x="539877" y="235966"/>
                  </a:cubicBezTo>
                  <a:cubicBezTo>
                    <a:pt x="538353" y="240919"/>
                    <a:pt x="536067" y="245999"/>
                    <a:pt x="533400" y="250444"/>
                  </a:cubicBezTo>
                  <a:cubicBezTo>
                    <a:pt x="530733" y="254889"/>
                    <a:pt x="523621" y="262763"/>
                    <a:pt x="523621" y="262763"/>
                  </a:cubicBezTo>
                </a:path>
              </a:pathLst>
            </a:custGeom>
            <a:solidFill>
              <a:srgbClr val="022C5F"/>
            </a:solidFill>
            <a:ln cap="sq">
              <a:noFill/>
              <a:prstDash val="solid"/>
              <a:miter/>
            </a:ln>
          </p:spPr>
        </p:sp>
      </p:grpSp>
      <p:sp>
        <p:nvSpPr>
          <p:cNvPr id="16" name="Freeform 16"/>
          <p:cNvSpPr/>
          <p:nvPr/>
        </p:nvSpPr>
        <p:spPr>
          <a:xfrm>
            <a:off x="5400770" y="452060"/>
            <a:ext cx="4647359" cy="1406601"/>
          </a:xfrm>
          <a:custGeom>
            <a:avLst/>
            <a:gdLst/>
            <a:ahLst/>
            <a:cxnLst/>
            <a:rect l="l" t="t" r="r" b="b"/>
            <a:pathLst>
              <a:path w="4647359" h="1406601">
                <a:moveTo>
                  <a:pt x="0" y="0"/>
                </a:moveTo>
                <a:lnTo>
                  <a:pt x="4647360" y="0"/>
                </a:lnTo>
                <a:lnTo>
                  <a:pt x="4647360" y="1406601"/>
                </a:lnTo>
                <a:lnTo>
                  <a:pt x="0" y="1406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4604099" y="-2754355"/>
            <a:ext cx="5820895" cy="5562706"/>
          </a:xfrm>
          <a:prstGeom prst="rect">
            <a:avLst/>
          </a:prstGeom>
        </p:spPr>
        <p:txBody>
          <a:bodyPr lIns="0" tIns="0" rIns="0" bIns="0" rtlCol="0" anchor="t">
            <a:spAutoFit/>
          </a:bodyPr>
          <a:lstStyle/>
          <a:p>
            <a:pPr algn="ctr">
              <a:lnSpc>
                <a:spcPts val="9090"/>
              </a:lnSpc>
            </a:pPr>
            <a:endParaRPr/>
          </a:p>
          <a:p>
            <a:pPr algn="ctr">
              <a:lnSpc>
                <a:spcPts val="9090"/>
              </a:lnSpc>
            </a:pPr>
            <a:r>
              <a:rPr lang="en-US" sz="6493">
                <a:solidFill>
                  <a:srgbClr val="000000"/>
                </a:solidFill>
                <a:latin typeface="Open Sans Light"/>
              </a:rPr>
              <a:t> </a:t>
            </a:r>
          </a:p>
          <a:p>
            <a:pPr algn="ctr">
              <a:lnSpc>
                <a:spcPts val="9090"/>
              </a:lnSpc>
            </a:pPr>
            <a:endParaRPr lang="en-US" sz="6493">
              <a:solidFill>
                <a:srgbClr val="000000"/>
              </a:solidFill>
              <a:latin typeface="Open Sans Light"/>
            </a:endParaRPr>
          </a:p>
          <a:p>
            <a:pPr algn="ctr">
              <a:lnSpc>
                <a:spcPts val="3102"/>
              </a:lnSpc>
            </a:pPr>
            <a:r>
              <a:rPr lang="en-US" sz="2215">
                <a:solidFill>
                  <a:srgbClr val="000000"/>
                </a:solidFill>
                <a:latin typeface="Open Sans Light"/>
              </a:rPr>
              <a:t> </a:t>
            </a:r>
            <a:r>
              <a:rPr lang="en-US" sz="2215">
                <a:solidFill>
                  <a:srgbClr val="000000"/>
                </a:solidFill>
                <a:latin typeface="Open Sans Light Bold"/>
              </a:rPr>
              <a:t>AERONÁUTICA CIVIL</a:t>
            </a:r>
          </a:p>
          <a:p>
            <a:pPr algn="ctr">
              <a:lnSpc>
                <a:spcPts val="3102"/>
              </a:lnSpc>
            </a:pPr>
            <a:r>
              <a:rPr lang="en-US" sz="2215">
                <a:solidFill>
                  <a:srgbClr val="000000"/>
                </a:solidFill>
                <a:latin typeface="Open Sans Light"/>
              </a:rPr>
              <a:t>   Unidad Administrativa Especial</a:t>
            </a:r>
          </a:p>
          <a:p>
            <a:pPr algn="ctr">
              <a:lnSpc>
                <a:spcPts val="3102"/>
              </a:lnSpc>
            </a:pPr>
            <a:r>
              <a:rPr lang="en-US" sz="2215">
                <a:solidFill>
                  <a:srgbClr val="000000"/>
                </a:solidFill>
                <a:latin typeface="Open Sans Light"/>
              </a:rPr>
              <a:t> </a:t>
            </a:r>
          </a:p>
          <a:p>
            <a:pPr algn="ctr">
              <a:lnSpc>
                <a:spcPts val="7697"/>
              </a:lnSpc>
            </a:pPr>
            <a:endParaRPr lang="en-US" sz="2215">
              <a:solidFill>
                <a:srgbClr val="000000"/>
              </a:solidFill>
              <a:latin typeface="Open Sans Light"/>
            </a:endParaRPr>
          </a:p>
        </p:txBody>
      </p:sp>
      <p:grpSp>
        <p:nvGrpSpPr>
          <p:cNvPr id="18" name="Group 18"/>
          <p:cNvGrpSpPr/>
          <p:nvPr/>
        </p:nvGrpSpPr>
        <p:grpSpPr>
          <a:xfrm>
            <a:off x="5428012" y="441293"/>
            <a:ext cx="4396550" cy="243649"/>
            <a:chOff x="0" y="0"/>
            <a:chExt cx="5862066" cy="324866"/>
          </a:xfrm>
        </p:grpSpPr>
        <p:sp>
          <p:nvSpPr>
            <p:cNvPr id="19" name="Freeform 19"/>
            <p:cNvSpPr/>
            <p:nvPr/>
          </p:nvSpPr>
          <p:spPr>
            <a:xfrm>
              <a:off x="50038" y="50546"/>
              <a:ext cx="5761482" cy="224155"/>
            </a:xfrm>
            <a:custGeom>
              <a:avLst/>
              <a:gdLst/>
              <a:ahLst/>
              <a:cxnLst/>
              <a:rect l="l" t="t" r="r" b="b"/>
              <a:pathLst>
                <a:path w="5761482" h="224155">
                  <a:moveTo>
                    <a:pt x="76454" y="15367"/>
                  </a:moveTo>
                  <a:cubicBezTo>
                    <a:pt x="260604" y="25400"/>
                    <a:pt x="313182" y="23495"/>
                    <a:pt x="341630" y="25908"/>
                  </a:cubicBezTo>
                  <a:cubicBezTo>
                    <a:pt x="356870" y="27178"/>
                    <a:pt x="366903" y="29337"/>
                    <a:pt x="376428" y="31115"/>
                  </a:cubicBezTo>
                  <a:cubicBezTo>
                    <a:pt x="383159" y="32385"/>
                    <a:pt x="388239" y="32893"/>
                    <a:pt x="393700" y="34798"/>
                  </a:cubicBezTo>
                  <a:cubicBezTo>
                    <a:pt x="399288" y="36703"/>
                    <a:pt x="404622" y="39370"/>
                    <a:pt x="409575" y="42545"/>
                  </a:cubicBezTo>
                  <a:cubicBezTo>
                    <a:pt x="414401" y="45720"/>
                    <a:pt x="419100" y="49657"/>
                    <a:pt x="423037" y="53848"/>
                  </a:cubicBezTo>
                  <a:cubicBezTo>
                    <a:pt x="427101" y="58166"/>
                    <a:pt x="430657" y="62992"/>
                    <a:pt x="433578" y="68072"/>
                  </a:cubicBezTo>
                  <a:cubicBezTo>
                    <a:pt x="436499" y="73152"/>
                    <a:pt x="438785" y="78740"/>
                    <a:pt x="440309" y="84328"/>
                  </a:cubicBezTo>
                  <a:cubicBezTo>
                    <a:pt x="441833" y="89916"/>
                    <a:pt x="442849" y="95885"/>
                    <a:pt x="442976" y="101727"/>
                  </a:cubicBezTo>
                  <a:cubicBezTo>
                    <a:pt x="443103" y="107569"/>
                    <a:pt x="442595" y="113665"/>
                    <a:pt x="441325" y="119380"/>
                  </a:cubicBezTo>
                  <a:cubicBezTo>
                    <a:pt x="440055" y="125095"/>
                    <a:pt x="438150" y="130810"/>
                    <a:pt x="435610" y="136017"/>
                  </a:cubicBezTo>
                  <a:cubicBezTo>
                    <a:pt x="433070" y="141224"/>
                    <a:pt x="429768" y="146431"/>
                    <a:pt x="426085" y="150876"/>
                  </a:cubicBezTo>
                  <a:cubicBezTo>
                    <a:pt x="422402" y="155321"/>
                    <a:pt x="417957" y="159512"/>
                    <a:pt x="413258" y="162941"/>
                  </a:cubicBezTo>
                  <a:cubicBezTo>
                    <a:pt x="408559" y="166370"/>
                    <a:pt x="403225" y="169291"/>
                    <a:pt x="397764" y="171577"/>
                  </a:cubicBezTo>
                  <a:cubicBezTo>
                    <a:pt x="392430" y="173863"/>
                    <a:pt x="386588" y="175514"/>
                    <a:pt x="380873" y="176403"/>
                  </a:cubicBezTo>
                  <a:cubicBezTo>
                    <a:pt x="375158" y="177292"/>
                    <a:pt x="371348" y="176403"/>
                    <a:pt x="363220" y="176911"/>
                  </a:cubicBezTo>
                  <a:cubicBezTo>
                    <a:pt x="345313" y="177927"/>
                    <a:pt x="292100" y="183515"/>
                    <a:pt x="276987" y="184658"/>
                  </a:cubicBezTo>
                  <a:cubicBezTo>
                    <a:pt x="271653" y="185039"/>
                    <a:pt x="270129" y="185420"/>
                    <a:pt x="266065" y="185293"/>
                  </a:cubicBezTo>
                  <a:cubicBezTo>
                    <a:pt x="260731" y="185166"/>
                    <a:pt x="253619" y="184658"/>
                    <a:pt x="247650" y="183261"/>
                  </a:cubicBezTo>
                  <a:cubicBezTo>
                    <a:pt x="241681" y="181864"/>
                    <a:pt x="235585" y="179705"/>
                    <a:pt x="230124" y="176911"/>
                  </a:cubicBezTo>
                  <a:cubicBezTo>
                    <a:pt x="224663" y="174117"/>
                    <a:pt x="219329" y="170561"/>
                    <a:pt x="214630" y="166497"/>
                  </a:cubicBezTo>
                  <a:cubicBezTo>
                    <a:pt x="209931" y="162433"/>
                    <a:pt x="205740" y="157734"/>
                    <a:pt x="202184" y="152781"/>
                  </a:cubicBezTo>
                  <a:cubicBezTo>
                    <a:pt x="198628" y="147701"/>
                    <a:pt x="195580" y="142113"/>
                    <a:pt x="193294" y="136398"/>
                  </a:cubicBezTo>
                  <a:cubicBezTo>
                    <a:pt x="191008" y="130683"/>
                    <a:pt x="189484" y="124460"/>
                    <a:pt x="188595" y="118364"/>
                  </a:cubicBezTo>
                  <a:cubicBezTo>
                    <a:pt x="187706" y="112268"/>
                    <a:pt x="187706" y="105791"/>
                    <a:pt x="188341" y="99695"/>
                  </a:cubicBezTo>
                  <a:cubicBezTo>
                    <a:pt x="188976" y="93599"/>
                    <a:pt x="190373" y="87376"/>
                    <a:pt x="192532" y="81534"/>
                  </a:cubicBezTo>
                  <a:cubicBezTo>
                    <a:pt x="194691" y="75819"/>
                    <a:pt x="197612" y="70104"/>
                    <a:pt x="201041" y="65024"/>
                  </a:cubicBezTo>
                  <a:cubicBezTo>
                    <a:pt x="204470" y="59944"/>
                    <a:pt x="208661" y="55118"/>
                    <a:pt x="213233" y="50927"/>
                  </a:cubicBezTo>
                  <a:cubicBezTo>
                    <a:pt x="217805" y="46736"/>
                    <a:pt x="222885" y="43053"/>
                    <a:pt x="228346" y="40132"/>
                  </a:cubicBezTo>
                  <a:cubicBezTo>
                    <a:pt x="233807" y="37211"/>
                    <a:pt x="239776" y="34798"/>
                    <a:pt x="245745" y="33274"/>
                  </a:cubicBezTo>
                  <a:cubicBezTo>
                    <a:pt x="251714" y="31750"/>
                    <a:pt x="255651" y="31369"/>
                    <a:pt x="264160" y="30861"/>
                  </a:cubicBezTo>
                  <a:cubicBezTo>
                    <a:pt x="283591" y="29845"/>
                    <a:pt x="318516" y="31115"/>
                    <a:pt x="359664" y="33147"/>
                  </a:cubicBezTo>
                  <a:cubicBezTo>
                    <a:pt x="435356" y="36957"/>
                    <a:pt x="587756" y="49657"/>
                    <a:pt x="681228" y="57531"/>
                  </a:cubicBezTo>
                  <a:cubicBezTo>
                    <a:pt x="753618" y="63627"/>
                    <a:pt x="824865" y="72644"/>
                    <a:pt x="873633" y="75565"/>
                  </a:cubicBezTo>
                  <a:cubicBezTo>
                    <a:pt x="903478" y="77343"/>
                    <a:pt x="931037" y="75946"/>
                    <a:pt x="945896" y="77470"/>
                  </a:cubicBezTo>
                  <a:cubicBezTo>
                    <a:pt x="952500" y="78105"/>
                    <a:pt x="955675" y="78613"/>
                    <a:pt x="960247" y="80010"/>
                  </a:cubicBezTo>
                  <a:cubicBezTo>
                    <a:pt x="964819" y="81407"/>
                    <a:pt x="969391" y="83566"/>
                    <a:pt x="973455" y="85979"/>
                  </a:cubicBezTo>
                  <a:cubicBezTo>
                    <a:pt x="977646" y="88519"/>
                    <a:pt x="981583" y="91440"/>
                    <a:pt x="985012" y="94869"/>
                  </a:cubicBezTo>
                  <a:cubicBezTo>
                    <a:pt x="988441" y="98171"/>
                    <a:pt x="991362" y="102108"/>
                    <a:pt x="993902" y="106172"/>
                  </a:cubicBezTo>
                  <a:cubicBezTo>
                    <a:pt x="996442" y="110236"/>
                    <a:pt x="998601" y="114808"/>
                    <a:pt x="999998" y="119380"/>
                  </a:cubicBezTo>
                  <a:cubicBezTo>
                    <a:pt x="1001522" y="123952"/>
                    <a:pt x="1002411" y="128905"/>
                    <a:pt x="1002665" y="133731"/>
                  </a:cubicBezTo>
                  <a:cubicBezTo>
                    <a:pt x="1002919" y="138557"/>
                    <a:pt x="1002665" y="143510"/>
                    <a:pt x="1001776" y="148209"/>
                  </a:cubicBezTo>
                  <a:cubicBezTo>
                    <a:pt x="1000887" y="152908"/>
                    <a:pt x="999490" y="157734"/>
                    <a:pt x="997585" y="162052"/>
                  </a:cubicBezTo>
                  <a:cubicBezTo>
                    <a:pt x="995680" y="166497"/>
                    <a:pt x="993013" y="170688"/>
                    <a:pt x="990092" y="174498"/>
                  </a:cubicBezTo>
                  <a:cubicBezTo>
                    <a:pt x="987171" y="178308"/>
                    <a:pt x="983742" y="181864"/>
                    <a:pt x="979932" y="184785"/>
                  </a:cubicBezTo>
                  <a:cubicBezTo>
                    <a:pt x="976122" y="187833"/>
                    <a:pt x="971931" y="190373"/>
                    <a:pt x="967486" y="192405"/>
                  </a:cubicBezTo>
                  <a:cubicBezTo>
                    <a:pt x="963168" y="194437"/>
                    <a:pt x="958342" y="195834"/>
                    <a:pt x="953643" y="196723"/>
                  </a:cubicBezTo>
                  <a:cubicBezTo>
                    <a:pt x="948944" y="197612"/>
                    <a:pt x="946023" y="197485"/>
                    <a:pt x="939165" y="197739"/>
                  </a:cubicBezTo>
                  <a:cubicBezTo>
                    <a:pt x="922020" y="198374"/>
                    <a:pt x="880745" y="197358"/>
                    <a:pt x="849884" y="197739"/>
                  </a:cubicBezTo>
                  <a:cubicBezTo>
                    <a:pt x="816610" y="198120"/>
                    <a:pt x="764413" y="199136"/>
                    <a:pt x="746379" y="199898"/>
                  </a:cubicBezTo>
                  <a:cubicBezTo>
                    <a:pt x="740029" y="200152"/>
                    <a:pt x="737997" y="200787"/>
                    <a:pt x="733425" y="200660"/>
                  </a:cubicBezTo>
                  <a:cubicBezTo>
                    <a:pt x="728345" y="200406"/>
                    <a:pt x="722503" y="199771"/>
                    <a:pt x="717296" y="198374"/>
                  </a:cubicBezTo>
                  <a:cubicBezTo>
                    <a:pt x="712089" y="196977"/>
                    <a:pt x="706882" y="194818"/>
                    <a:pt x="702183" y="192278"/>
                  </a:cubicBezTo>
                  <a:cubicBezTo>
                    <a:pt x="697484" y="189738"/>
                    <a:pt x="692785" y="186563"/>
                    <a:pt x="688848" y="182880"/>
                  </a:cubicBezTo>
                  <a:cubicBezTo>
                    <a:pt x="684911" y="179197"/>
                    <a:pt x="681228" y="174879"/>
                    <a:pt x="678307" y="170434"/>
                  </a:cubicBezTo>
                  <a:cubicBezTo>
                    <a:pt x="675259" y="165862"/>
                    <a:pt x="672719" y="160909"/>
                    <a:pt x="670941" y="155829"/>
                  </a:cubicBezTo>
                  <a:cubicBezTo>
                    <a:pt x="669163" y="150749"/>
                    <a:pt x="667893" y="145288"/>
                    <a:pt x="667385" y="139954"/>
                  </a:cubicBezTo>
                  <a:cubicBezTo>
                    <a:pt x="666877" y="134620"/>
                    <a:pt x="666877" y="129032"/>
                    <a:pt x="667639" y="123698"/>
                  </a:cubicBezTo>
                  <a:cubicBezTo>
                    <a:pt x="668401" y="118364"/>
                    <a:pt x="669798" y="112903"/>
                    <a:pt x="671830" y="107950"/>
                  </a:cubicBezTo>
                  <a:cubicBezTo>
                    <a:pt x="673862" y="102870"/>
                    <a:pt x="676402" y="98044"/>
                    <a:pt x="679577" y="93599"/>
                  </a:cubicBezTo>
                  <a:cubicBezTo>
                    <a:pt x="682752" y="89154"/>
                    <a:pt x="686562" y="85090"/>
                    <a:pt x="690626" y="81534"/>
                  </a:cubicBezTo>
                  <a:cubicBezTo>
                    <a:pt x="694690" y="77978"/>
                    <a:pt x="699389" y="74930"/>
                    <a:pt x="704215" y="72517"/>
                  </a:cubicBezTo>
                  <a:cubicBezTo>
                    <a:pt x="709041" y="70104"/>
                    <a:pt x="714375" y="68199"/>
                    <a:pt x="719582" y="67056"/>
                  </a:cubicBezTo>
                  <a:cubicBezTo>
                    <a:pt x="724789" y="65913"/>
                    <a:pt x="727964" y="65786"/>
                    <a:pt x="735711" y="65405"/>
                  </a:cubicBezTo>
                  <a:cubicBezTo>
                    <a:pt x="755650" y="64643"/>
                    <a:pt x="804037" y="66294"/>
                    <a:pt x="842264" y="67437"/>
                  </a:cubicBezTo>
                  <a:cubicBezTo>
                    <a:pt x="886841" y="68834"/>
                    <a:pt x="942975" y="72771"/>
                    <a:pt x="987298" y="73533"/>
                  </a:cubicBezTo>
                  <a:cubicBezTo>
                    <a:pt x="1024890" y="74168"/>
                    <a:pt x="1060577" y="73787"/>
                    <a:pt x="1091438" y="72898"/>
                  </a:cubicBezTo>
                  <a:cubicBezTo>
                    <a:pt x="1116203" y="72136"/>
                    <a:pt x="1144016" y="68834"/>
                    <a:pt x="1158494" y="69215"/>
                  </a:cubicBezTo>
                  <a:cubicBezTo>
                    <a:pt x="1165352" y="69469"/>
                    <a:pt x="1168781" y="69723"/>
                    <a:pt x="1173734" y="70993"/>
                  </a:cubicBezTo>
                  <a:cubicBezTo>
                    <a:pt x="1178687" y="72263"/>
                    <a:pt x="1183513" y="74168"/>
                    <a:pt x="1187958" y="76454"/>
                  </a:cubicBezTo>
                  <a:cubicBezTo>
                    <a:pt x="1192403" y="78867"/>
                    <a:pt x="1196848" y="81788"/>
                    <a:pt x="1200658" y="85090"/>
                  </a:cubicBezTo>
                  <a:cubicBezTo>
                    <a:pt x="1204468" y="88519"/>
                    <a:pt x="1207897" y="92456"/>
                    <a:pt x="1210818" y="96647"/>
                  </a:cubicBezTo>
                  <a:cubicBezTo>
                    <a:pt x="1213739" y="100838"/>
                    <a:pt x="1216152" y="105537"/>
                    <a:pt x="1217930" y="110236"/>
                  </a:cubicBezTo>
                  <a:cubicBezTo>
                    <a:pt x="1219708" y="114935"/>
                    <a:pt x="1220978" y="120015"/>
                    <a:pt x="1221613" y="125095"/>
                  </a:cubicBezTo>
                  <a:cubicBezTo>
                    <a:pt x="1222248" y="130175"/>
                    <a:pt x="1222248" y="135382"/>
                    <a:pt x="1221613" y="140462"/>
                  </a:cubicBezTo>
                  <a:cubicBezTo>
                    <a:pt x="1220978" y="145542"/>
                    <a:pt x="1219708" y="150622"/>
                    <a:pt x="1217930" y="155321"/>
                  </a:cubicBezTo>
                  <a:cubicBezTo>
                    <a:pt x="1216152" y="160020"/>
                    <a:pt x="1213739" y="164719"/>
                    <a:pt x="1210818" y="168910"/>
                  </a:cubicBezTo>
                  <a:cubicBezTo>
                    <a:pt x="1207897" y="173101"/>
                    <a:pt x="1204468" y="177038"/>
                    <a:pt x="1200658" y="180340"/>
                  </a:cubicBezTo>
                  <a:cubicBezTo>
                    <a:pt x="1196848" y="183769"/>
                    <a:pt x="1192530" y="186690"/>
                    <a:pt x="1188085" y="189103"/>
                  </a:cubicBezTo>
                  <a:cubicBezTo>
                    <a:pt x="1183640" y="191516"/>
                    <a:pt x="1178687" y="193421"/>
                    <a:pt x="1173734" y="194564"/>
                  </a:cubicBezTo>
                  <a:cubicBezTo>
                    <a:pt x="1168781" y="195707"/>
                    <a:pt x="1166368" y="196723"/>
                    <a:pt x="1158494" y="196342"/>
                  </a:cubicBezTo>
                  <a:cubicBezTo>
                    <a:pt x="1131443" y="195072"/>
                    <a:pt x="1027176" y="168529"/>
                    <a:pt x="978535" y="157353"/>
                  </a:cubicBezTo>
                  <a:cubicBezTo>
                    <a:pt x="945134" y="149733"/>
                    <a:pt x="911098" y="142240"/>
                    <a:pt x="894461" y="137160"/>
                  </a:cubicBezTo>
                  <a:cubicBezTo>
                    <a:pt x="887349" y="135001"/>
                    <a:pt x="884047" y="133985"/>
                    <a:pt x="879348" y="131445"/>
                  </a:cubicBezTo>
                  <a:cubicBezTo>
                    <a:pt x="874649" y="128905"/>
                    <a:pt x="870077" y="125730"/>
                    <a:pt x="866140" y="122174"/>
                  </a:cubicBezTo>
                  <a:cubicBezTo>
                    <a:pt x="862203" y="118618"/>
                    <a:pt x="858520" y="114427"/>
                    <a:pt x="855472" y="109982"/>
                  </a:cubicBezTo>
                  <a:cubicBezTo>
                    <a:pt x="852424" y="105537"/>
                    <a:pt x="850011" y="100584"/>
                    <a:pt x="848106" y="95631"/>
                  </a:cubicBezTo>
                  <a:cubicBezTo>
                    <a:pt x="846201" y="90551"/>
                    <a:pt x="844931" y="85217"/>
                    <a:pt x="844296" y="79883"/>
                  </a:cubicBezTo>
                  <a:cubicBezTo>
                    <a:pt x="843661" y="74549"/>
                    <a:pt x="843788" y="69088"/>
                    <a:pt x="844423" y="63754"/>
                  </a:cubicBezTo>
                  <a:cubicBezTo>
                    <a:pt x="845058" y="58420"/>
                    <a:pt x="846455" y="53086"/>
                    <a:pt x="848360" y="48133"/>
                  </a:cubicBezTo>
                  <a:cubicBezTo>
                    <a:pt x="850265" y="43180"/>
                    <a:pt x="852932" y="38227"/>
                    <a:pt x="855980" y="33782"/>
                  </a:cubicBezTo>
                  <a:cubicBezTo>
                    <a:pt x="859028" y="29464"/>
                    <a:pt x="862711" y="25400"/>
                    <a:pt x="866775" y="21844"/>
                  </a:cubicBezTo>
                  <a:cubicBezTo>
                    <a:pt x="870839" y="18288"/>
                    <a:pt x="875411" y="15113"/>
                    <a:pt x="880110" y="12700"/>
                  </a:cubicBezTo>
                  <a:cubicBezTo>
                    <a:pt x="884809" y="10287"/>
                    <a:pt x="890016" y="8382"/>
                    <a:pt x="895223" y="7112"/>
                  </a:cubicBezTo>
                  <a:cubicBezTo>
                    <a:pt x="900430" y="5842"/>
                    <a:pt x="906018" y="5207"/>
                    <a:pt x="911352" y="5207"/>
                  </a:cubicBezTo>
                  <a:cubicBezTo>
                    <a:pt x="916686" y="5207"/>
                    <a:pt x="919099" y="6731"/>
                    <a:pt x="927354" y="7239"/>
                  </a:cubicBezTo>
                  <a:cubicBezTo>
                    <a:pt x="954151" y="9017"/>
                    <a:pt x="1051560" y="5080"/>
                    <a:pt x="1099058" y="8001"/>
                  </a:cubicBezTo>
                  <a:cubicBezTo>
                    <a:pt x="1133094" y="10160"/>
                    <a:pt x="1168781" y="15494"/>
                    <a:pt x="1186180" y="18415"/>
                  </a:cubicBezTo>
                  <a:cubicBezTo>
                    <a:pt x="1193673" y="19685"/>
                    <a:pt x="1197102" y="20193"/>
                    <a:pt x="1202182" y="21971"/>
                  </a:cubicBezTo>
                  <a:cubicBezTo>
                    <a:pt x="1207262" y="23749"/>
                    <a:pt x="1212342" y="26289"/>
                    <a:pt x="1216914" y="29210"/>
                  </a:cubicBezTo>
                  <a:cubicBezTo>
                    <a:pt x="1221486" y="32258"/>
                    <a:pt x="1225804" y="35941"/>
                    <a:pt x="1229487" y="39878"/>
                  </a:cubicBezTo>
                  <a:cubicBezTo>
                    <a:pt x="1233170" y="43815"/>
                    <a:pt x="1236472" y="48387"/>
                    <a:pt x="1239139" y="53086"/>
                  </a:cubicBezTo>
                  <a:cubicBezTo>
                    <a:pt x="1241806" y="57785"/>
                    <a:pt x="1243965" y="63119"/>
                    <a:pt x="1245362" y="68326"/>
                  </a:cubicBezTo>
                  <a:cubicBezTo>
                    <a:pt x="1246759" y="73533"/>
                    <a:pt x="1247648" y="79121"/>
                    <a:pt x="1247775" y="84582"/>
                  </a:cubicBezTo>
                  <a:cubicBezTo>
                    <a:pt x="1247902" y="90043"/>
                    <a:pt x="1247394" y="95631"/>
                    <a:pt x="1246251" y="100965"/>
                  </a:cubicBezTo>
                  <a:cubicBezTo>
                    <a:pt x="1245108" y="106299"/>
                    <a:pt x="1243203" y="111633"/>
                    <a:pt x="1240790" y="116459"/>
                  </a:cubicBezTo>
                  <a:cubicBezTo>
                    <a:pt x="1238377" y="121285"/>
                    <a:pt x="1235329" y="125984"/>
                    <a:pt x="1231773" y="130175"/>
                  </a:cubicBezTo>
                  <a:cubicBezTo>
                    <a:pt x="1228344" y="134366"/>
                    <a:pt x="1224153" y="138176"/>
                    <a:pt x="1219835" y="141351"/>
                  </a:cubicBezTo>
                  <a:cubicBezTo>
                    <a:pt x="1215390" y="144526"/>
                    <a:pt x="1210564" y="147320"/>
                    <a:pt x="1205484" y="149352"/>
                  </a:cubicBezTo>
                  <a:cubicBezTo>
                    <a:pt x="1200404" y="151384"/>
                    <a:pt x="1194943" y="152908"/>
                    <a:pt x="1189609" y="153670"/>
                  </a:cubicBezTo>
                  <a:cubicBezTo>
                    <a:pt x="1184275" y="154432"/>
                    <a:pt x="1181227" y="153543"/>
                    <a:pt x="1173226" y="154051"/>
                  </a:cubicBezTo>
                  <a:cubicBezTo>
                    <a:pt x="1150874" y="155448"/>
                    <a:pt x="1073277" y="163703"/>
                    <a:pt x="1046480" y="166497"/>
                  </a:cubicBezTo>
                  <a:cubicBezTo>
                    <a:pt x="1034034" y="167767"/>
                    <a:pt x="1027049" y="169418"/>
                    <a:pt x="1019048" y="169545"/>
                  </a:cubicBezTo>
                  <a:cubicBezTo>
                    <a:pt x="1012698" y="169672"/>
                    <a:pt x="1007618" y="169291"/>
                    <a:pt x="1002030" y="168148"/>
                  </a:cubicBezTo>
                  <a:cubicBezTo>
                    <a:pt x="996569" y="167005"/>
                    <a:pt x="990981" y="165100"/>
                    <a:pt x="985901" y="162687"/>
                  </a:cubicBezTo>
                  <a:cubicBezTo>
                    <a:pt x="980821" y="160274"/>
                    <a:pt x="975868" y="157099"/>
                    <a:pt x="971423" y="153543"/>
                  </a:cubicBezTo>
                  <a:cubicBezTo>
                    <a:pt x="967105" y="149987"/>
                    <a:pt x="963041" y="145796"/>
                    <a:pt x="959612" y="141224"/>
                  </a:cubicBezTo>
                  <a:cubicBezTo>
                    <a:pt x="956310" y="136779"/>
                    <a:pt x="953389" y="131699"/>
                    <a:pt x="951230" y="126492"/>
                  </a:cubicBezTo>
                  <a:cubicBezTo>
                    <a:pt x="949071" y="121285"/>
                    <a:pt x="947420" y="115697"/>
                    <a:pt x="946531" y="110109"/>
                  </a:cubicBezTo>
                  <a:cubicBezTo>
                    <a:pt x="945642" y="104521"/>
                    <a:pt x="945261" y="98679"/>
                    <a:pt x="945769" y="93091"/>
                  </a:cubicBezTo>
                  <a:cubicBezTo>
                    <a:pt x="946277" y="87503"/>
                    <a:pt x="947547" y="81661"/>
                    <a:pt x="949325" y="76327"/>
                  </a:cubicBezTo>
                  <a:cubicBezTo>
                    <a:pt x="951103" y="70993"/>
                    <a:pt x="953516" y="65659"/>
                    <a:pt x="956564" y="60960"/>
                  </a:cubicBezTo>
                  <a:cubicBezTo>
                    <a:pt x="959612" y="56134"/>
                    <a:pt x="963295" y="51689"/>
                    <a:pt x="967359" y="47752"/>
                  </a:cubicBezTo>
                  <a:cubicBezTo>
                    <a:pt x="971423" y="43815"/>
                    <a:pt x="976122" y="40386"/>
                    <a:pt x="981075" y="37592"/>
                  </a:cubicBezTo>
                  <a:cubicBezTo>
                    <a:pt x="985901" y="34798"/>
                    <a:pt x="991235" y="32385"/>
                    <a:pt x="996696" y="30861"/>
                  </a:cubicBezTo>
                  <a:cubicBezTo>
                    <a:pt x="1002157" y="29337"/>
                    <a:pt x="1004697" y="28067"/>
                    <a:pt x="1013587" y="28194"/>
                  </a:cubicBezTo>
                  <a:cubicBezTo>
                    <a:pt x="1048385" y="28448"/>
                    <a:pt x="1189609" y="59436"/>
                    <a:pt x="1267841" y="72517"/>
                  </a:cubicBezTo>
                  <a:cubicBezTo>
                    <a:pt x="1334897" y="83693"/>
                    <a:pt x="1408049" y="96139"/>
                    <a:pt x="1454658" y="102235"/>
                  </a:cubicBezTo>
                  <a:cubicBezTo>
                    <a:pt x="1482344" y="105918"/>
                    <a:pt x="1507236" y="106807"/>
                    <a:pt x="1520952" y="109220"/>
                  </a:cubicBezTo>
                  <a:cubicBezTo>
                    <a:pt x="1527175" y="110363"/>
                    <a:pt x="1530096" y="110871"/>
                    <a:pt x="1534414" y="112522"/>
                  </a:cubicBezTo>
                  <a:cubicBezTo>
                    <a:pt x="1538732" y="114173"/>
                    <a:pt x="1542796" y="116459"/>
                    <a:pt x="1546606" y="119126"/>
                  </a:cubicBezTo>
                  <a:cubicBezTo>
                    <a:pt x="1550416" y="121793"/>
                    <a:pt x="1553972" y="124968"/>
                    <a:pt x="1557020" y="128397"/>
                  </a:cubicBezTo>
                  <a:cubicBezTo>
                    <a:pt x="1560068" y="131826"/>
                    <a:pt x="1562735" y="135763"/>
                    <a:pt x="1564894" y="139827"/>
                  </a:cubicBezTo>
                  <a:cubicBezTo>
                    <a:pt x="1567053" y="143891"/>
                    <a:pt x="1568704" y="148336"/>
                    <a:pt x="1569720" y="152781"/>
                  </a:cubicBezTo>
                  <a:cubicBezTo>
                    <a:pt x="1570863" y="157226"/>
                    <a:pt x="1571371" y="162052"/>
                    <a:pt x="1571371" y="166624"/>
                  </a:cubicBezTo>
                  <a:cubicBezTo>
                    <a:pt x="1571371" y="171196"/>
                    <a:pt x="1570736" y="175895"/>
                    <a:pt x="1569593" y="180340"/>
                  </a:cubicBezTo>
                  <a:cubicBezTo>
                    <a:pt x="1568450" y="184785"/>
                    <a:pt x="1566799" y="189230"/>
                    <a:pt x="1564640" y="193294"/>
                  </a:cubicBezTo>
                  <a:cubicBezTo>
                    <a:pt x="1562481" y="197358"/>
                    <a:pt x="1559687" y="201295"/>
                    <a:pt x="1556639" y="204724"/>
                  </a:cubicBezTo>
                  <a:cubicBezTo>
                    <a:pt x="1553591" y="208153"/>
                    <a:pt x="1550035" y="211328"/>
                    <a:pt x="1546225" y="213868"/>
                  </a:cubicBezTo>
                  <a:cubicBezTo>
                    <a:pt x="1542415" y="216535"/>
                    <a:pt x="1538224" y="218694"/>
                    <a:pt x="1533906" y="220345"/>
                  </a:cubicBezTo>
                  <a:cubicBezTo>
                    <a:pt x="1529588" y="221996"/>
                    <a:pt x="1525016" y="223012"/>
                    <a:pt x="1520444" y="223520"/>
                  </a:cubicBezTo>
                  <a:cubicBezTo>
                    <a:pt x="1515872" y="224028"/>
                    <a:pt x="1513840" y="223520"/>
                    <a:pt x="1506474" y="223520"/>
                  </a:cubicBezTo>
                  <a:cubicBezTo>
                    <a:pt x="1478661" y="223393"/>
                    <a:pt x="1363218" y="224155"/>
                    <a:pt x="1306703" y="221361"/>
                  </a:cubicBezTo>
                  <a:cubicBezTo>
                    <a:pt x="1265047" y="219329"/>
                    <a:pt x="1216914" y="213868"/>
                    <a:pt x="1198245" y="211836"/>
                  </a:cubicBezTo>
                  <a:cubicBezTo>
                    <a:pt x="1191768" y="211074"/>
                    <a:pt x="1189355" y="211201"/>
                    <a:pt x="1185164" y="210058"/>
                  </a:cubicBezTo>
                  <a:cubicBezTo>
                    <a:pt x="1180973" y="208915"/>
                    <a:pt x="1176655" y="207264"/>
                    <a:pt x="1172845" y="205105"/>
                  </a:cubicBezTo>
                  <a:cubicBezTo>
                    <a:pt x="1169035" y="202946"/>
                    <a:pt x="1165225" y="200279"/>
                    <a:pt x="1162050" y="197358"/>
                  </a:cubicBezTo>
                  <a:cubicBezTo>
                    <a:pt x="1158875" y="194437"/>
                    <a:pt x="1155954" y="191008"/>
                    <a:pt x="1153541" y="187325"/>
                  </a:cubicBezTo>
                  <a:cubicBezTo>
                    <a:pt x="1151128" y="183642"/>
                    <a:pt x="1149096" y="179578"/>
                    <a:pt x="1147699" y="175514"/>
                  </a:cubicBezTo>
                  <a:cubicBezTo>
                    <a:pt x="1146175" y="171323"/>
                    <a:pt x="1145159" y="166878"/>
                    <a:pt x="1144778" y="162560"/>
                  </a:cubicBezTo>
                  <a:cubicBezTo>
                    <a:pt x="1144397" y="158242"/>
                    <a:pt x="1144397" y="153670"/>
                    <a:pt x="1145032" y="149352"/>
                  </a:cubicBezTo>
                  <a:cubicBezTo>
                    <a:pt x="1145667" y="145034"/>
                    <a:pt x="1146810" y="140589"/>
                    <a:pt x="1148461" y="136525"/>
                  </a:cubicBezTo>
                  <a:cubicBezTo>
                    <a:pt x="1150112" y="132461"/>
                    <a:pt x="1152271" y="128524"/>
                    <a:pt x="1154811" y="124968"/>
                  </a:cubicBezTo>
                  <a:cubicBezTo>
                    <a:pt x="1157351" y="121412"/>
                    <a:pt x="1160526" y="118110"/>
                    <a:pt x="1163828" y="115316"/>
                  </a:cubicBezTo>
                  <a:cubicBezTo>
                    <a:pt x="1167130" y="112522"/>
                    <a:pt x="1170813" y="109855"/>
                    <a:pt x="1174750" y="107950"/>
                  </a:cubicBezTo>
                  <a:cubicBezTo>
                    <a:pt x="1178687" y="105918"/>
                    <a:pt x="1182878" y="104521"/>
                    <a:pt x="1187196" y="103505"/>
                  </a:cubicBezTo>
                  <a:cubicBezTo>
                    <a:pt x="1191514" y="102489"/>
                    <a:pt x="1193419" y="102743"/>
                    <a:pt x="1200404" y="102235"/>
                  </a:cubicBezTo>
                  <a:cubicBezTo>
                    <a:pt x="1226058" y="100330"/>
                    <a:pt x="1330198" y="95123"/>
                    <a:pt x="1381506" y="92710"/>
                  </a:cubicBezTo>
                  <a:cubicBezTo>
                    <a:pt x="1419479" y="90932"/>
                    <a:pt x="1453642" y="90170"/>
                    <a:pt x="1480439" y="88519"/>
                  </a:cubicBezTo>
                  <a:cubicBezTo>
                    <a:pt x="1498854" y="87376"/>
                    <a:pt x="1516126" y="84582"/>
                    <a:pt x="1527048" y="84709"/>
                  </a:cubicBezTo>
                  <a:cubicBezTo>
                    <a:pt x="1532890" y="84709"/>
                    <a:pt x="1536192" y="85090"/>
                    <a:pt x="1540637" y="86106"/>
                  </a:cubicBezTo>
                  <a:cubicBezTo>
                    <a:pt x="1545082" y="87122"/>
                    <a:pt x="1549400" y="88773"/>
                    <a:pt x="1553464" y="90805"/>
                  </a:cubicBezTo>
                  <a:cubicBezTo>
                    <a:pt x="1557528" y="92837"/>
                    <a:pt x="1561465" y="95377"/>
                    <a:pt x="1564894" y="98298"/>
                  </a:cubicBezTo>
                  <a:cubicBezTo>
                    <a:pt x="1568323" y="101219"/>
                    <a:pt x="1571498" y="104775"/>
                    <a:pt x="1574165" y="108458"/>
                  </a:cubicBezTo>
                  <a:cubicBezTo>
                    <a:pt x="1576832" y="112141"/>
                    <a:pt x="1578991" y="116205"/>
                    <a:pt x="1580642" y="120396"/>
                  </a:cubicBezTo>
                  <a:cubicBezTo>
                    <a:pt x="1582293" y="124587"/>
                    <a:pt x="1583563" y="129286"/>
                    <a:pt x="1584198" y="133731"/>
                  </a:cubicBezTo>
                  <a:cubicBezTo>
                    <a:pt x="1584833" y="138176"/>
                    <a:pt x="1584960" y="142875"/>
                    <a:pt x="1584452" y="147320"/>
                  </a:cubicBezTo>
                  <a:cubicBezTo>
                    <a:pt x="1583944" y="151892"/>
                    <a:pt x="1582928" y="156464"/>
                    <a:pt x="1581404" y="160782"/>
                  </a:cubicBezTo>
                  <a:cubicBezTo>
                    <a:pt x="1579880" y="165100"/>
                    <a:pt x="1577721" y="169164"/>
                    <a:pt x="1575181" y="172974"/>
                  </a:cubicBezTo>
                  <a:cubicBezTo>
                    <a:pt x="1572641" y="176784"/>
                    <a:pt x="1569593" y="180340"/>
                    <a:pt x="1566291" y="183388"/>
                  </a:cubicBezTo>
                  <a:cubicBezTo>
                    <a:pt x="1562989" y="186436"/>
                    <a:pt x="1559179" y="189103"/>
                    <a:pt x="1555242" y="191262"/>
                  </a:cubicBezTo>
                  <a:cubicBezTo>
                    <a:pt x="1551305" y="193421"/>
                    <a:pt x="1546860" y="195199"/>
                    <a:pt x="1542415" y="196342"/>
                  </a:cubicBezTo>
                  <a:cubicBezTo>
                    <a:pt x="1538097" y="197485"/>
                    <a:pt x="1535430" y="197739"/>
                    <a:pt x="1528953" y="198247"/>
                  </a:cubicBezTo>
                  <a:cubicBezTo>
                    <a:pt x="1512697" y="199390"/>
                    <a:pt x="1459357" y="199771"/>
                    <a:pt x="1442974" y="198501"/>
                  </a:cubicBezTo>
                  <a:cubicBezTo>
                    <a:pt x="1436370" y="197993"/>
                    <a:pt x="1433703" y="197612"/>
                    <a:pt x="1429258" y="196342"/>
                  </a:cubicBezTo>
                  <a:cubicBezTo>
                    <a:pt x="1424813" y="195072"/>
                    <a:pt x="1420368" y="193294"/>
                    <a:pt x="1416431" y="191008"/>
                  </a:cubicBezTo>
                  <a:cubicBezTo>
                    <a:pt x="1412494" y="188722"/>
                    <a:pt x="1408684" y="185928"/>
                    <a:pt x="1405382" y="182753"/>
                  </a:cubicBezTo>
                  <a:cubicBezTo>
                    <a:pt x="1402080" y="179578"/>
                    <a:pt x="1398905" y="175895"/>
                    <a:pt x="1396492" y="172085"/>
                  </a:cubicBezTo>
                  <a:cubicBezTo>
                    <a:pt x="1393952" y="168148"/>
                    <a:pt x="1392047" y="163830"/>
                    <a:pt x="1390523" y="159512"/>
                  </a:cubicBezTo>
                  <a:cubicBezTo>
                    <a:pt x="1389126" y="155194"/>
                    <a:pt x="1388110" y="150495"/>
                    <a:pt x="1387729" y="145923"/>
                  </a:cubicBezTo>
                  <a:cubicBezTo>
                    <a:pt x="1387348" y="141351"/>
                    <a:pt x="1387475" y="136652"/>
                    <a:pt x="1388237" y="132080"/>
                  </a:cubicBezTo>
                  <a:cubicBezTo>
                    <a:pt x="1388999" y="127508"/>
                    <a:pt x="1390142" y="122936"/>
                    <a:pt x="1391920" y="118745"/>
                  </a:cubicBezTo>
                  <a:cubicBezTo>
                    <a:pt x="1393698" y="114554"/>
                    <a:pt x="1396111" y="110363"/>
                    <a:pt x="1398905" y="106680"/>
                  </a:cubicBezTo>
                  <a:cubicBezTo>
                    <a:pt x="1401699" y="102997"/>
                    <a:pt x="1404874" y="99568"/>
                    <a:pt x="1408430" y="96647"/>
                  </a:cubicBezTo>
                  <a:cubicBezTo>
                    <a:pt x="1411986" y="93726"/>
                    <a:pt x="1415923" y="91186"/>
                    <a:pt x="1420114" y="89154"/>
                  </a:cubicBezTo>
                  <a:cubicBezTo>
                    <a:pt x="1424178" y="87122"/>
                    <a:pt x="1428750" y="85598"/>
                    <a:pt x="1433195" y="84709"/>
                  </a:cubicBezTo>
                  <a:cubicBezTo>
                    <a:pt x="1437640" y="83820"/>
                    <a:pt x="1441450" y="85471"/>
                    <a:pt x="1447038" y="83566"/>
                  </a:cubicBezTo>
                  <a:cubicBezTo>
                    <a:pt x="1457579" y="79883"/>
                    <a:pt x="1478534" y="60452"/>
                    <a:pt x="1488948" y="55372"/>
                  </a:cubicBezTo>
                  <a:cubicBezTo>
                    <a:pt x="1494536" y="52578"/>
                    <a:pt x="1497838" y="51816"/>
                    <a:pt x="1502537" y="50800"/>
                  </a:cubicBezTo>
                  <a:cubicBezTo>
                    <a:pt x="1507236" y="49784"/>
                    <a:pt x="1512189" y="49403"/>
                    <a:pt x="1517015" y="49530"/>
                  </a:cubicBezTo>
                  <a:cubicBezTo>
                    <a:pt x="1521841" y="49657"/>
                    <a:pt x="1526667" y="50419"/>
                    <a:pt x="1531239" y="51689"/>
                  </a:cubicBezTo>
                  <a:cubicBezTo>
                    <a:pt x="1535811" y="52959"/>
                    <a:pt x="1540383" y="54864"/>
                    <a:pt x="1544574" y="57277"/>
                  </a:cubicBezTo>
                  <a:cubicBezTo>
                    <a:pt x="1548765" y="59563"/>
                    <a:pt x="1552702" y="62484"/>
                    <a:pt x="1556131" y="65786"/>
                  </a:cubicBezTo>
                  <a:cubicBezTo>
                    <a:pt x="1559560" y="69088"/>
                    <a:pt x="1562735" y="72898"/>
                    <a:pt x="1565402" y="76962"/>
                  </a:cubicBezTo>
                  <a:cubicBezTo>
                    <a:pt x="1567942" y="81026"/>
                    <a:pt x="1570228" y="85344"/>
                    <a:pt x="1571752" y="89916"/>
                  </a:cubicBezTo>
                  <a:cubicBezTo>
                    <a:pt x="1573276" y="94488"/>
                    <a:pt x="1574292" y="99314"/>
                    <a:pt x="1574673" y="104140"/>
                  </a:cubicBezTo>
                  <a:cubicBezTo>
                    <a:pt x="1575054" y="108839"/>
                    <a:pt x="1574927" y="113792"/>
                    <a:pt x="1574165" y="118491"/>
                  </a:cubicBezTo>
                  <a:cubicBezTo>
                    <a:pt x="1573403" y="123190"/>
                    <a:pt x="1572133" y="128016"/>
                    <a:pt x="1570228" y="132461"/>
                  </a:cubicBezTo>
                  <a:cubicBezTo>
                    <a:pt x="1568450" y="136906"/>
                    <a:pt x="1565910" y="141224"/>
                    <a:pt x="1563116" y="145034"/>
                  </a:cubicBezTo>
                  <a:cubicBezTo>
                    <a:pt x="1560322" y="148844"/>
                    <a:pt x="1556893" y="152400"/>
                    <a:pt x="1553210" y="155448"/>
                  </a:cubicBezTo>
                  <a:cubicBezTo>
                    <a:pt x="1549527" y="158496"/>
                    <a:pt x="1547241" y="161417"/>
                    <a:pt x="1541018" y="163322"/>
                  </a:cubicBezTo>
                  <a:cubicBezTo>
                    <a:pt x="1526667" y="167513"/>
                    <a:pt x="1492377" y="163449"/>
                    <a:pt x="1464056" y="163703"/>
                  </a:cubicBezTo>
                  <a:cubicBezTo>
                    <a:pt x="1429004" y="163957"/>
                    <a:pt x="1370457" y="166878"/>
                    <a:pt x="1346454" y="165227"/>
                  </a:cubicBezTo>
                  <a:cubicBezTo>
                    <a:pt x="1335786" y="164465"/>
                    <a:pt x="1330579" y="162814"/>
                    <a:pt x="1323594" y="161798"/>
                  </a:cubicBezTo>
                  <a:cubicBezTo>
                    <a:pt x="1317879" y="160909"/>
                    <a:pt x="1312799" y="160909"/>
                    <a:pt x="1307719" y="159512"/>
                  </a:cubicBezTo>
                  <a:cubicBezTo>
                    <a:pt x="1302639" y="158115"/>
                    <a:pt x="1297559" y="155956"/>
                    <a:pt x="1292860" y="153416"/>
                  </a:cubicBezTo>
                  <a:cubicBezTo>
                    <a:pt x="1288288" y="150876"/>
                    <a:pt x="1283716" y="147701"/>
                    <a:pt x="1279906" y="144145"/>
                  </a:cubicBezTo>
                  <a:cubicBezTo>
                    <a:pt x="1275969" y="140589"/>
                    <a:pt x="1272540" y="136398"/>
                    <a:pt x="1269619" y="131953"/>
                  </a:cubicBezTo>
                  <a:cubicBezTo>
                    <a:pt x="1266698" y="127508"/>
                    <a:pt x="1264285" y="122555"/>
                    <a:pt x="1262507" y="117602"/>
                  </a:cubicBezTo>
                  <a:cubicBezTo>
                    <a:pt x="1260729" y="112649"/>
                    <a:pt x="1259586" y="107188"/>
                    <a:pt x="1259078" y="101981"/>
                  </a:cubicBezTo>
                  <a:cubicBezTo>
                    <a:pt x="1258570" y="96647"/>
                    <a:pt x="1258697" y="91186"/>
                    <a:pt x="1259459" y="85979"/>
                  </a:cubicBezTo>
                  <a:cubicBezTo>
                    <a:pt x="1260221" y="80772"/>
                    <a:pt x="1261618" y="75438"/>
                    <a:pt x="1263650" y="70612"/>
                  </a:cubicBezTo>
                  <a:cubicBezTo>
                    <a:pt x="1265682" y="65659"/>
                    <a:pt x="1268349" y="60960"/>
                    <a:pt x="1271397" y="56642"/>
                  </a:cubicBezTo>
                  <a:cubicBezTo>
                    <a:pt x="1274445" y="52324"/>
                    <a:pt x="1278128" y="48387"/>
                    <a:pt x="1282192" y="44958"/>
                  </a:cubicBezTo>
                  <a:cubicBezTo>
                    <a:pt x="1286256" y="41529"/>
                    <a:pt x="1290828" y="38481"/>
                    <a:pt x="1295527" y="36195"/>
                  </a:cubicBezTo>
                  <a:cubicBezTo>
                    <a:pt x="1300226" y="33782"/>
                    <a:pt x="1305433" y="32004"/>
                    <a:pt x="1310640" y="30861"/>
                  </a:cubicBezTo>
                  <a:cubicBezTo>
                    <a:pt x="1315847" y="29718"/>
                    <a:pt x="1319022" y="29718"/>
                    <a:pt x="1326515" y="29210"/>
                  </a:cubicBezTo>
                  <a:cubicBezTo>
                    <a:pt x="1344041" y="27940"/>
                    <a:pt x="1384808" y="26035"/>
                    <a:pt x="1414653" y="25273"/>
                  </a:cubicBezTo>
                  <a:cubicBezTo>
                    <a:pt x="1445641" y="24511"/>
                    <a:pt x="1482725" y="25527"/>
                    <a:pt x="1509141" y="24765"/>
                  </a:cubicBezTo>
                  <a:cubicBezTo>
                    <a:pt x="1528318" y="24257"/>
                    <a:pt x="1546479" y="21844"/>
                    <a:pt x="1558544" y="22225"/>
                  </a:cubicBezTo>
                  <a:cubicBezTo>
                    <a:pt x="1565529" y="22479"/>
                    <a:pt x="1569847" y="22860"/>
                    <a:pt x="1575181" y="24130"/>
                  </a:cubicBezTo>
                  <a:cubicBezTo>
                    <a:pt x="1580642" y="25400"/>
                    <a:pt x="1585976" y="27559"/>
                    <a:pt x="1590929" y="30099"/>
                  </a:cubicBezTo>
                  <a:cubicBezTo>
                    <a:pt x="1595882" y="32639"/>
                    <a:pt x="1600581" y="35814"/>
                    <a:pt x="1604772" y="39497"/>
                  </a:cubicBezTo>
                  <a:cubicBezTo>
                    <a:pt x="1608963" y="43180"/>
                    <a:pt x="1612773" y="47498"/>
                    <a:pt x="1615948" y="52070"/>
                  </a:cubicBezTo>
                  <a:cubicBezTo>
                    <a:pt x="1619123" y="56642"/>
                    <a:pt x="1621790" y="61595"/>
                    <a:pt x="1623822" y="66802"/>
                  </a:cubicBezTo>
                  <a:cubicBezTo>
                    <a:pt x="1625854" y="72009"/>
                    <a:pt x="1627251" y="77597"/>
                    <a:pt x="1627886" y="83058"/>
                  </a:cubicBezTo>
                  <a:cubicBezTo>
                    <a:pt x="1628521" y="88519"/>
                    <a:pt x="1628521" y="94361"/>
                    <a:pt x="1627886" y="99822"/>
                  </a:cubicBezTo>
                  <a:cubicBezTo>
                    <a:pt x="1627251" y="105410"/>
                    <a:pt x="1625854" y="110998"/>
                    <a:pt x="1623949" y="116205"/>
                  </a:cubicBezTo>
                  <a:cubicBezTo>
                    <a:pt x="1622044" y="121412"/>
                    <a:pt x="1619377" y="126492"/>
                    <a:pt x="1616202" y="131064"/>
                  </a:cubicBezTo>
                  <a:cubicBezTo>
                    <a:pt x="1613027" y="135636"/>
                    <a:pt x="1609344" y="139954"/>
                    <a:pt x="1605153" y="143637"/>
                  </a:cubicBezTo>
                  <a:cubicBezTo>
                    <a:pt x="1601089" y="147320"/>
                    <a:pt x="1596390" y="150622"/>
                    <a:pt x="1591437" y="153162"/>
                  </a:cubicBezTo>
                  <a:cubicBezTo>
                    <a:pt x="1586484" y="155829"/>
                    <a:pt x="1581150" y="157861"/>
                    <a:pt x="1575689" y="159258"/>
                  </a:cubicBezTo>
                  <a:cubicBezTo>
                    <a:pt x="1570355" y="160655"/>
                    <a:pt x="1566799" y="160782"/>
                    <a:pt x="1559052" y="161290"/>
                  </a:cubicBezTo>
                  <a:cubicBezTo>
                    <a:pt x="1540637" y="162306"/>
                    <a:pt x="1499616" y="161417"/>
                    <a:pt x="1466469" y="160782"/>
                  </a:cubicBezTo>
                  <a:cubicBezTo>
                    <a:pt x="1428115" y="160147"/>
                    <a:pt x="1376553" y="156972"/>
                    <a:pt x="1342263" y="156972"/>
                  </a:cubicBezTo>
                  <a:cubicBezTo>
                    <a:pt x="1318006" y="156972"/>
                    <a:pt x="1294003" y="159639"/>
                    <a:pt x="1280033" y="159004"/>
                  </a:cubicBezTo>
                  <a:cubicBezTo>
                    <a:pt x="1272921" y="158623"/>
                    <a:pt x="1269111" y="158242"/>
                    <a:pt x="1263904" y="156972"/>
                  </a:cubicBezTo>
                  <a:cubicBezTo>
                    <a:pt x="1258697" y="155702"/>
                    <a:pt x="1253490" y="153797"/>
                    <a:pt x="1248791" y="151257"/>
                  </a:cubicBezTo>
                  <a:cubicBezTo>
                    <a:pt x="1244092" y="148717"/>
                    <a:pt x="1239520" y="145542"/>
                    <a:pt x="1235456" y="141986"/>
                  </a:cubicBezTo>
                  <a:cubicBezTo>
                    <a:pt x="1231392" y="138430"/>
                    <a:pt x="1227709" y="134366"/>
                    <a:pt x="1224661" y="129921"/>
                  </a:cubicBezTo>
                  <a:cubicBezTo>
                    <a:pt x="1221613" y="125476"/>
                    <a:pt x="1219073" y="120523"/>
                    <a:pt x="1217168" y="115570"/>
                  </a:cubicBezTo>
                  <a:cubicBezTo>
                    <a:pt x="1215263" y="110490"/>
                    <a:pt x="1213866" y="105156"/>
                    <a:pt x="1213231" y="99822"/>
                  </a:cubicBezTo>
                  <a:cubicBezTo>
                    <a:pt x="1212596" y="94488"/>
                    <a:pt x="1212596" y="88900"/>
                    <a:pt x="1213231" y="83566"/>
                  </a:cubicBezTo>
                  <a:cubicBezTo>
                    <a:pt x="1213866" y="78232"/>
                    <a:pt x="1215263" y="72898"/>
                    <a:pt x="1217168" y="67818"/>
                  </a:cubicBezTo>
                  <a:cubicBezTo>
                    <a:pt x="1219073" y="62865"/>
                    <a:pt x="1221613" y="57912"/>
                    <a:pt x="1224661" y="53467"/>
                  </a:cubicBezTo>
                  <a:cubicBezTo>
                    <a:pt x="1227709" y="49022"/>
                    <a:pt x="1231392" y="44958"/>
                    <a:pt x="1235456" y="41402"/>
                  </a:cubicBezTo>
                  <a:cubicBezTo>
                    <a:pt x="1239520" y="37846"/>
                    <a:pt x="1244092" y="34671"/>
                    <a:pt x="1248791" y="32131"/>
                  </a:cubicBezTo>
                  <a:cubicBezTo>
                    <a:pt x="1253490" y="29591"/>
                    <a:pt x="1258697" y="27686"/>
                    <a:pt x="1263904" y="26416"/>
                  </a:cubicBezTo>
                  <a:cubicBezTo>
                    <a:pt x="1269111" y="25146"/>
                    <a:pt x="1272032" y="25019"/>
                    <a:pt x="1280033" y="24511"/>
                  </a:cubicBezTo>
                  <a:cubicBezTo>
                    <a:pt x="1303528" y="23114"/>
                    <a:pt x="1367917" y="23749"/>
                    <a:pt x="1418717" y="24384"/>
                  </a:cubicBezTo>
                  <a:cubicBezTo>
                    <a:pt x="1480566" y="25146"/>
                    <a:pt x="1555496" y="25019"/>
                    <a:pt x="1624203" y="29718"/>
                  </a:cubicBezTo>
                  <a:cubicBezTo>
                    <a:pt x="1693926" y="34417"/>
                    <a:pt x="1774698" y="46736"/>
                    <a:pt x="1834007" y="52959"/>
                  </a:cubicBezTo>
                  <a:cubicBezTo>
                    <a:pt x="1877695" y="57531"/>
                    <a:pt x="1932305" y="59944"/>
                    <a:pt x="1947799" y="64389"/>
                  </a:cubicBezTo>
                  <a:cubicBezTo>
                    <a:pt x="1952117" y="65659"/>
                    <a:pt x="1952625" y="67183"/>
                    <a:pt x="1955546" y="68199"/>
                  </a:cubicBezTo>
                  <a:cubicBezTo>
                    <a:pt x="1959102" y="69469"/>
                    <a:pt x="1963928" y="69723"/>
                    <a:pt x="1967865" y="71120"/>
                  </a:cubicBezTo>
                  <a:cubicBezTo>
                    <a:pt x="1971802" y="72644"/>
                    <a:pt x="1975739" y="74549"/>
                    <a:pt x="1979295" y="76962"/>
                  </a:cubicBezTo>
                  <a:cubicBezTo>
                    <a:pt x="1982724" y="79375"/>
                    <a:pt x="1986026" y="82169"/>
                    <a:pt x="1988820" y="85344"/>
                  </a:cubicBezTo>
                  <a:cubicBezTo>
                    <a:pt x="1991614" y="88519"/>
                    <a:pt x="1994154" y="92075"/>
                    <a:pt x="1996186" y="95758"/>
                  </a:cubicBezTo>
                  <a:cubicBezTo>
                    <a:pt x="1998218" y="99441"/>
                    <a:pt x="1999742" y="103505"/>
                    <a:pt x="2000758" y="107569"/>
                  </a:cubicBezTo>
                  <a:cubicBezTo>
                    <a:pt x="2001774" y="111633"/>
                    <a:pt x="2002409" y="115951"/>
                    <a:pt x="2002409" y="120142"/>
                  </a:cubicBezTo>
                  <a:cubicBezTo>
                    <a:pt x="2002409" y="124333"/>
                    <a:pt x="2001901" y="128778"/>
                    <a:pt x="2000885" y="132842"/>
                  </a:cubicBezTo>
                  <a:cubicBezTo>
                    <a:pt x="1999869" y="136906"/>
                    <a:pt x="1998345" y="140970"/>
                    <a:pt x="1996440" y="144780"/>
                  </a:cubicBezTo>
                  <a:cubicBezTo>
                    <a:pt x="1994535" y="148463"/>
                    <a:pt x="1992122" y="152146"/>
                    <a:pt x="1989328" y="155321"/>
                  </a:cubicBezTo>
                  <a:cubicBezTo>
                    <a:pt x="1986534" y="158496"/>
                    <a:pt x="1983359" y="161417"/>
                    <a:pt x="1979930" y="163830"/>
                  </a:cubicBezTo>
                  <a:cubicBezTo>
                    <a:pt x="1976501" y="166243"/>
                    <a:pt x="1972564" y="168275"/>
                    <a:pt x="1968627" y="169799"/>
                  </a:cubicBezTo>
                  <a:cubicBezTo>
                    <a:pt x="1964690" y="171323"/>
                    <a:pt x="1960499" y="172466"/>
                    <a:pt x="1956308" y="172974"/>
                  </a:cubicBezTo>
                  <a:cubicBezTo>
                    <a:pt x="1952117" y="173482"/>
                    <a:pt x="1949958" y="172974"/>
                    <a:pt x="1943608" y="172974"/>
                  </a:cubicBezTo>
                  <a:cubicBezTo>
                    <a:pt x="1924304" y="173101"/>
                    <a:pt x="1868805" y="174752"/>
                    <a:pt x="1827022" y="174752"/>
                  </a:cubicBezTo>
                  <a:cubicBezTo>
                    <a:pt x="1778635" y="174752"/>
                    <a:pt x="1699387" y="170561"/>
                    <a:pt x="1670050" y="171958"/>
                  </a:cubicBezTo>
                  <a:cubicBezTo>
                    <a:pt x="1658493" y="172466"/>
                    <a:pt x="1652651" y="174625"/>
                    <a:pt x="1646047" y="174625"/>
                  </a:cubicBezTo>
                  <a:cubicBezTo>
                    <a:pt x="1641348" y="174625"/>
                    <a:pt x="1637919" y="174117"/>
                    <a:pt x="1633982" y="173228"/>
                  </a:cubicBezTo>
                  <a:cubicBezTo>
                    <a:pt x="1630045" y="172339"/>
                    <a:pt x="1626235" y="170815"/>
                    <a:pt x="1622679" y="169037"/>
                  </a:cubicBezTo>
                  <a:cubicBezTo>
                    <a:pt x="1619123" y="167132"/>
                    <a:pt x="1615567" y="164846"/>
                    <a:pt x="1612519" y="162179"/>
                  </a:cubicBezTo>
                  <a:cubicBezTo>
                    <a:pt x="1609471" y="159512"/>
                    <a:pt x="1606804" y="156464"/>
                    <a:pt x="1604518" y="153162"/>
                  </a:cubicBezTo>
                  <a:cubicBezTo>
                    <a:pt x="1602232" y="149860"/>
                    <a:pt x="1600327" y="146177"/>
                    <a:pt x="1598803" y="142367"/>
                  </a:cubicBezTo>
                  <a:cubicBezTo>
                    <a:pt x="1597406" y="138684"/>
                    <a:pt x="1596263" y="134620"/>
                    <a:pt x="1595755" y="130683"/>
                  </a:cubicBezTo>
                  <a:cubicBezTo>
                    <a:pt x="1595247" y="126746"/>
                    <a:pt x="1595120" y="122555"/>
                    <a:pt x="1595628" y="118491"/>
                  </a:cubicBezTo>
                  <a:cubicBezTo>
                    <a:pt x="1596136" y="114554"/>
                    <a:pt x="1597152" y="110490"/>
                    <a:pt x="1598549" y="106680"/>
                  </a:cubicBezTo>
                  <a:cubicBezTo>
                    <a:pt x="1599946" y="102870"/>
                    <a:pt x="1601851" y="99187"/>
                    <a:pt x="1604137" y="95885"/>
                  </a:cubicBezTo>
                  <a:cubicBezTo>
                    <a:pt x="1606423" y="92583"/>
                    <a:pt x="1609090" y="89408"/>
                    <a:pt x="1612138" y="86741"/>
                  </a:cubicBezTo>
                  <a:cubicBezTo>
                    <a:pt x="1615059" y="84074"/>
                    <a:pt x="1618488" y="81661"/>
                    <a:pt x="1622044" y="79756"/>
                  </a:cubicBezTo>
                  <a:cubicBezTo>
                    <a:pt x="1625600" y="77851"/>
                    <a:pt x="1629537" y="76327"/>
                    <a:pt x="1633474" y="75311"/>
                  </a:cubicBezTo>
                  <a:cubicBezTo>
                    <a:pt x="1637411" y="74295"/>
                    <a:pt x="1639443" y="74168"/>
                    <a:pt x="1645539" y="73787"/>
                  </a:cubicBezTo>
                  <a:cubicBezTo>
                    <a:pt x="1664970" y="72644"/>
                    <a:pt x="1725295" y="74676"/>
                    <a:pt x="1767840" y="75184"/>
                  </a:cubicBezTo>
                  <a:cubicBezTo>
                    <a:pt x="1814449" y="75819"/>
                    <a:pt x="1867789" y="74549"/>
                    <a:pt x="1914144" y="77343"/>
                  </a:cubicBezTo>
                  <a:cubicBezTo>
                    <a:pt x="1956181" y="79883"/>
                    <a:pt x="2003933" y="87376"/>
                    <a:pt x="2034159" y="89916"/>
                  </a:cubicBezTo>
                  <a:cubicBezTo>
                    <a:pt x="2052447" y="91440"/>
                    <a:pt x="2068195" y="91059"/>
                    <a:pt x="2078355" y="92583"/>
                  </a:cubicBezTo>
                  <a:cubicBezTo>
                    <a:pt x="2083816" y="93472"/>
                    <a:pt x="2086737" y="94107"/>
                    <a:pt x="2090674" y="95631"/>
                  </a:cubicBezTo>
                  <a:cubicBezTo>
                    <a:pt x="2094611" y="97155"/>
                    <a:pt x="2098421" y="99187"/>
                    <a:pt x="2101850" y="101600"/>
                  </a:cubicBezTo>
                  <a:cubicBezTo>
                    <a:pt x="2105279" y="104013"/>
                    <a:pt x="2108581" y="106807"/>
                    <a:pt x="2111375" y="109982"/>
                  </a:cubicBezTo>
                  <a:cubicBezTo>
                    <a:pt x="2114169" y="113157"/>
                    <a:pt x="2116582" y="116713"/>
                    <a:pt x="2118487" y="120396"/>
                  </a:cubicBezTo>
                  <a:cubicBezTo>
                    <a:pt x="2120392" y="124079"/>
                    <a:pt x="2121916" y="128270"/>
                    <a:pt x="2122932" y="132334"/>
                  </a:cubicBezTo>
                  <a:cubicBezTo>
                    <a:pt x="2123948" y="136398"/>
                    <a:pt x="2124456" y="140716"/>
                    <a:pt x="2124456" y="144907"/>
                  </a:cubicBezTo>
                  <a:cubicBezTo>
                    <a:pt x="2124456" y="149098"/>
                    <a:pt x="2123948" y="153416"/>
                    <a:pt x="2122932" y="157480"/>
                  </a:cubicBezTo>
                  <a:cubicBezTo>
                    <a:pt x="2121916" y="161544"/>
                    <a:pt x="2120265" y="165608"/>
                    <a:pt x="2118360" y="169291"/>
                  </a:cubicBezTo>
                  <a:cubicBezTo>
                    <a:pt x="2116328" y="172974"/>
                    <a:pt x="2113915" y="176530"/>
                    <a:pt x="2111121" y="179705"/>
                  </a:cubicBezTo>
                  <a:cubicBezTo>
                    <a:pt x="2108327" y="182880"/>
                    <a:pt x="2105025" y="185674"/>
                    <a:pt x="2101596" y="188087"/>
                  </a:cubicBezTo>
                  <a:cubicBezTo>
                    <a:pt x="2098167" y="190500"/>
                    <a:pt x="2094357" y="192532"/>
                    <a:pt x="2090420" y="193929"/>
                  </a:cubicBezTo>
                  <a:cubicBezTo>
                    <a:pt x="2086483" y="195453"/>
                    <a:pt x="2082292" y="196342"/>
                    <a:pt x="2078101" y="196850"/>
                  </a:cubicBezTo>
                  <a:cubicBezTo>
                    <a:pt x="2073910" y="197358"/>
                    <a:pt x="2071624" y="196850"/>
                    <a:pt x="2065401" y="196850"/>
                  </a:cubicBezTo>
                  <a:cubicBezTo>
                    <a:pt x="2047748" y="196977"/>
                    <a:pt x="2002282" y="198501"/>
                    <a:pt x="1964182" y="198501"/>
                  </a:cubicBezTo>
                  <a:cubicBezTo>
                    <a:pt x="1914906" y="198501"/>
                    <a:pt x="1834896" y="196469"/>
                    <a:pt x="1794383" y="195961"/>
                  </a:cubicBezTo>
                  <a:cubicBezTo>
                    <a:pt x="1771777" y="195707"/>
                    <a:pt x="1752854" y="196215"/>
                    <a:pt x="1741424" y="195580"/>
                  </a:cubicBezTo>
                  <a:cubicBezTo>
                    <a:pt x="1735836" y="195199"/>
                    <a:pt x="1733042" y="195072"/>
                    <a:pt x="1729105" y="194183"/>
                  </a:cubicBezTo>
                  <a:cubicBezTo>
                    <a:pt x="1725041" y="193294"/>
                    <a:pt x="1721104" y="191770"/>
                    <a:pt x="1717421" y="189865"/>
                  </a:cubicBezTo>
                  <a:cubicBezTo>
                    <a:pt x="1713738" y="187960"/>
                    <a:pt x="1710309" y="185547"/>
                    <a:pt x="1707261" y="182880"/>
                  </a:cubicBezTo>
                  <a:cubicBezTo>
                    <a:pt x="1704213" y="180213"/>
                    <a:pt x="1701292" y="177038"/>
                    <a:pt x="1698879" y="173609"/>
                  </a:cubicBezTo>
                  <a:cubicBezTo>
                    <a:pt x="1696466" y="170307"/>
                    <a:pt x="1694561" y="166497"/>
                    <a:pt x="1693037" y="162687"/>
                  </a:cubicBezTo>
                  <a:cubicBezTo>
                    <a:pt x="1691513" y="158877"/>
                    <a:pt x="1690497" y="154686"/>
                    <a:pt x="1689989" y="150622"/>
                  </a:cubicBezTo>
                  <a:cubicBezTo>
                    <a:pt x="1689481" y="146558"/>
                    <a:pt x="1689481" y="142240"/>
                    <a:pt x="1689989" y="138176"/>
                  </a:cubicBezTo>
                  <a:cubicBezTo>
                    <a:pt x="1690497" y="134112"/>
                    <a:pt x="1691513" y="129921"/>
                    <a:pt x="1692910" y="126111"/>
                  </a:cubicBezTo>
                  <a:cubicBezTo>
                    <a:pt x="1694307" y="122301"/>
                    <a:pt x="1696212" y="118618"/>
                    <a:pt x="1698498" y="115189"/>
                  </a:cubicBezTo>
                  <a:cubicBezTo>
                    <a:pt x="1700784" y="111760"/>
                    <a:pt x="1703705" y="108585"/>
                    <a:pt x="1706753" y="105791"/>
                  </a:cubicBezTo>
                  <a:cubicBezTo>
                    <a:pt x="1709801" y="102997"/>
                    <a:pt x="1713230" y="100584"/>
                    <a:pt x="1716913" y="98679"/>
                  </a:cubicBezTo>
                  <a:cubicBezTo>
                    <a:pt x="1720469" y="96774"/>
                    <a:pt x="1724533" y="95250"/>
                    <a:pt x="1728470" y="94234"/>
                  </a:cubicBezTo>
                  <a:cubicBezTo>
                    <a:pt x="1732407" y="93218"/>
                    <a:pt x="1734185" y="93091"/>
                    <a:pt x="1740789" y="92583"/>
                  </a:cubicBezTo>
                  <a:cubicBezTo>
                    <a:pt x="1767078" y="90678"/>
                    <a:pt x="1874012" y="90805"/>
                    <a:pt x="1938401" y="91059"/>
                  </a:cubicBezTo>
                  <a:cubicBezTo>
                    <a:pt x="1999869" y="91313"/>
                    <a:pt x="2066671" y="94361"/>
                    <a:pt x="2118741" y="94107"/>
                  </a:cubicBezTo>
                  <a:cubicBezTo>
                    <a:pt x="2158365" y="93853"/>
                    <a:pt x="2205990" y="90297"/>
                    <a:pt x="2223643" y="91186"/>
                  </a:cubicBezTo>
                  <a:cubicBezTo>
                    <a:pt x="2229612" y="91440"/>
                    <a:pt x="2231771" y="91694"/>
                    <a:pt x="2235581" y="92710"/>
                  </a:cubicBezTo>
                  <a:cubicBezTo>
                    <a:pt x="2239391" y="93599"/>
                    <a:pt x="2243201" y="95123"/>
                    <a:pt x="2246757" y="96901"/>
                  </a:cubicBezTo>
                  <a:cubicBezTo>
                    <a:pt x="2250313" y="98806"/>
                    <a:pt x="2253615" y="101092"/>
                    <a:pt x="2256663" y="103759"/>
                  </a:cubicBezTo>
                  <a:cubicBezTo>
                    <a:pt x="2259584" y="106426"/>
                    <a:pt x="2262378" y="109347"/>
                    <a:pt x="2264664" y="112649"/>
                  </a:cubicBezTo>
                  <a:cubicBezTo>
                    <a:pt x="2266950" y="115951"/>
                    <a:pt x="2268855" y="119634"/>
                    <a:pt x="2270252" y="123317"/>
                  </a:cubicBezTo>
                  <a:cubicBezTo>
                    <a:pt x="2271649" y="127000"/>
                    <a:pt x="2272665" y="131064"/>
                    <a:pt x="2273173" y="135001"/>
                  </a:cubicBezTo>
                  <a:cubicBezTo>
                    <a:pt x="2273681" y="138938"/>
                    <a:pt x="2273681" y="143002"/>
                    <a:pt x="2273173" y="146939"/>
                  </a:cubicBezTo>
                  <a:cubicBezTo>
                    <a:pt x="2272665" y="150876"/>
                    <a:pt x="2271776" y="154940"/>
                    <a:pt x="2270379" y="158623"/>
                  </a:cubicBezTo>
                  <a:cubicBezTo>
                    <a:pt x="2268982" y="162306"/>
                    <a:pt x="2267077" y="165989"/>
                    <a:pt x="2264791" y="169291"/>
                  </a:cubicBezTo>
                  <a:cubicBezTo>
                    <a:pt x="2262505" y="172593"/>
                    <a:pt x="2259711" y="175641"/>
                    <a:pt x="2256790" y="178308"/>
                  </a:cubicBezTo>
                  <a:cubicBezTo>
                    <a:pt x="2253869" y="180975"/>
                    <a:pt x="2250567" y="183261"/>
                    <a:pt x="2247011" y="185166"/>
                  </a:cubicBezTo>
                  <a:cubicBezTo>
                    <a:pt x="2243455" y="187071"/>
                    <a:pt x="2239645" y="188595"/>
                    <a:pt x="2235708" y="189484"/>
                  </a:cubicBezTo>
                  <a:cubicBezTo>
                    <a:pt x="2231898" y="190373"/>
                    <a:pt x="2229485" y="190500"/>
                    <a:pt x="2223770" y="190881"/>
                  </a:cubicBezTo>
                  <a:cubicBezTo>
                    <a:pt x="2209165" y="191897"/>
                    <a:pt x="2174494" y="192786"/>
                    <a:pt x="2145538" y="192024"/>
                  </a:cubicBezTo>
                  <a:cubicBezTo>
                    <a:pt x="2109343" y="191008"/>
                    <a:pt x="2055114" y="186055"/>
                    <a:pt x="2023237" y="183261"/>
                  </a:cubicBezTo>
                  <a:cubicBezTo>
                    <a:pt x="2002663" y="181483"/>
                    <a:pt x="1983994" y="179705"/>
                    <a:pt x="1972691" y="177927"/>
                  </a:cubicBezTo>
                  <a:cubicBezTo>
                    <a:pt x="1966976" y="177038"/>
                    <a:pt x="1963928" y="176657"/>
                    <a:pt x="1959737" y="175260"/>
                  </a:cubicBezTo>
                  <a:cubicBezTo>
                    <a:pt x="1955546" y="173863"/>
                    <a:pt x="1951355" y="171958"/>
                    <a:pt x="1947672" y="169545"/>
                  </a:cubicBezTo>
                  <a:cubicBezTo>
                    <a:pt x="1943989" y="167259"/>
                    <a:pt x="1940433" y="164338"/>
                    <a:pt x="1937385" y="161163"/>
                  </a:cubicBezTo>
                  <a:cubicBezTo>
                    <a:pt x="1934337" y="157988"/>
                    <a:pt x="1931543" y="154305"/>
                    <a:pt x="1929257" y="150495"/>
                  </a:cubicBezTo>
                  <a:cubicBezTo>
                    <a:pt x="1927098" y="146685"/>
                    <a:pt x="1925320" y="142367"/>
                    <a:pt x="1924050" y="138176"/>
                  </a:cubicBezTo>
                  <a:cubicBezTo>
                    <a:pt x="1922780" y="133985"/>
                    <a:pt x="1922018" y="129540"/>
                    <a:pt x="1921891" y="125095"/>
                  </a:cubicBezTo>
                  <a:cubicBezTo>
                    <a:pt x="1921764" y="120650"/>
                    <a:pt x="1922145" y="116078"/>
                    <a:pt x="1923034" y="111760"/>
                  </a:cubicBezTo>
                  <a:cubicBezTo>
                    <a:pt x="1923923" y="107442"/>
                    <a:pt x="1925320" y="103124"/>
                    <a:pt x="1927225" y="99187"/>
                  </a:cubicBezTo>
                  <a:cubicBezTo>
                    <a:pt x="1929130" y="95250"/>
                    <a:pt x="1931543" y="91313"/>
                    <a:pt x="1934337" y="87884"/>
                  </a:cubicBezTo>
                  <a:cubicBezTo>
                    <a:pt x="1937131" y="84455"/>
                    <a:pt x="1940433" y="81280"/>
                    <a:pt x="1943989" y="78613"/>
                  </a:cubicBezTo>
                  <a:cubicBezTo>
                    <a:pt x="1947545" y="75946"/>
                    <a:pt x="1951355" y="73787"/>
                    <a:pt x="1955419" y="72009"/>
                  </a:cubicBezTo>
                  <a:cubicBezTo>
                    <a:pt x="1959483" y="70231"/>
                    <a:pt x="1963928" y="68961"/>
                    <a:pt x="1968246" y="68199"/>
                  </a:cubicBezTo>
                  <a:cubicBezTo>
                    <a:pt x="1972564" y="67437"/>
                    <a:pt x="1974723" y="68580"/>
                    <a:pt x="1981581" y="67691"/>
                  </a:cubicBezTo>
                  <a:cubicBezTo>
                    <a:pt x="2006981" y="64389"/>
                    <a:pt x="2104771" y="37846"/>
                    <a:pt x="2157857" y="28702"/>
                  </a:cubicBezTo>
                  <a:cubicBezTo>
                    <a:pt x="2200910" y="21209"/>
                    <a:pt x="2242693" y="17907"/>
                    <a:pt x="2275713" y="13843"/>
                  </a:cubicBezTo>
                  <a:cubicBezTo>
                    <a:pt x="2299716" y="10922"/>
                    <a:pt x="2324227" y="6985"/>
                    <a:pt x="2337689" y="6223"/>
                  </a:cubicBezTo>
                  <a:cubicBezTo>
                    <a:pt x="2344166" y="5842"/>
                    <a:pt x="2347341" y="5715"/>
                    <a:pt x="2352040" y="6350"/>
                  </a:cubicBezTo>
                  <a:cubicBezTo>
                    <a:pt x="2356739" y="6985"/>
                    <a:pt x="2361438" y="8128"/>
                    <a:pt x="2365883" y="9906"/>
                  </a:cubicBezTo>
                  <a:cubicBezTo>
                    <a:pt x="2370328" y="11684"/>
                    <a:pt x="2374646" y="13970"/>
                    <a:pt x="2378583" y="16764"/>
                  </a:cubicBezTo>
                  <a:cubicBezTo>
                    <a:pt x="2382520" y="19558"/>
                    <a:pt x="2386076" y="22860"/>
                    <a:pt x="2389251" y="26416"/>
                  </a:cubicBezTo>
                  <a:cubicBezTo>
                    <a:pt x="2392299" y="29972"/>
                    <a:pt x="2395093" y="34036"/>
                    <a:pt x="2397252" y="38227"/>
                  </a:cubicBezTo>
                  <a:cubicBezTo>
                    <a:pt x="2399411" y="42418"/>
                    <a:pt x="2401062" y="47117"/>
                    <a:pt x="2402205" y="51816"/>
                  </a:cubicBezTo>
                  <a:cubicBezTo>
                    <a:pt x="2403348" y="56388"/>
                    <a:pt x="2403856" y="61341"/>
                    <a:pt x="2403856" y="66040"/>
                  </a:cubicBezTo>
                  <a:cubicBezTo>
                    <a:pt x="2403856" y="70739"/>
                    <a:pt x="2403094" y="75692"/>
                    <a:pt x="2401951" y="80264"/>
                  </a:cubicBezTo>
                  <a:cubicBezTo>
                    <a:pt x="2400808" y="84836"/>
                    <a:pt x="2399030" y="89535"/>
                    <a:pt x="2396744" y="93726"/>
                  </a:cubicBezTo>
                  <a:cubicBezTo>
                    <a:pt x="2394458" y="97917"/>
                    <a:pt x="2391664" y="101854"/>
                    <a:pt x="2388489" y="105410"/>
                  </a:cubicBezTo>
                  <a:cubicBezTo>
                    <a:pt x="2385314" y="108966"/>
                    <a:pt x="2381504" y="112141"/>
                    <a:pt x="2377567" y="114808"/>
                  </a:cubicBezTo>
                  <a:cubicBezTo>
                    <a:pt x="2373630" y="117475"/>
                    <a:pt x="2369312" y="119761"/>
                    <a:pt x="2364867" y="121412"/>
                  </a:cubicBezTo>
                  <a:cubicBezTo>
                    <a:pt x="2360422" y="123063"/>
                    <a:pt x="2357628" y="123444"/>
                    <a:pt x="2350897" y="124714"/>
                  </a:cubicBezTo>
                  <a:cubicBezTo>
                    <a:pt x="2334514" y="127762"/>
                    <a:pt x="2291461" y="132842"/>
                    <a:pt x="2265426" y="136017"/>
                  </a:cubicBezTo>
                  <a:cubicBezTo>
                    <a:pt x="2243709" y="138684"/>
                    <a:pt x="2218944" y="142240"/>
                    <a:pt x="2205482" y="143002"/>
                  </a:cubicBezTo>
                  <a:cubicBezTo>
                    <a:pt x="2198751" y="143383"/>
                    <a:pt x="2195195" y="143637"/>
                    <a:pt x="2190242" y="143002"/>
                  </a:cubicBezTo>
                  <a:cubicBezTo>
                    <a:pt x="2185289" y="142367"/>
                    <a:pt x="2180209" y="141097"/>
                    <a:pt x="2175510" y="139319"/>
                  </a:cubicBezTo>
                  <a:cubicBezTo>
                    <a:pt x="2170811" y="137541"/>
                    <a:pt x="2166239" y="135128"/>
                    <a:pt x="2162048" y="132207"/>
                  </a:cubicBezTo>
                  <a:cubicBezTo>
                    <a:pt x="2157857" y="129413"/>
                    <a:pt x="2153920" y="125984"/>
                    <a:pt x="2150618" y="122174"/>
                  </a:cubicBezTo>
                  <a:cubicBezTo>
                    <a:pt x="2147316" y="118364"/>
                    <a:pt x="2144268" y="114046"/>
                    <a:pt x="2141982" y="109601"/>
                  </a:cubicBezTo>
                  <a:cubicBezTo>
                    <a:pt x="2139569" y="105156"/>
                    <a:pt x="2137664" y="100203"/>
                    <a:pt x="2136521" y="95250"/>
                  </a:cubicBezTo>
                  <a:cubicBezTo>
                    <a:pt x="2135378" y="90297"/>
                    <a:pt x="2134743" y="85217"/>
                    <a:pt x="2134743" y="80137"/>
                  </a:cubicBezTo>
                  <a:cubicBezTo>
                    <a:pt x="2134743" y="75057"/>
                    <a:pt x="2135378" y="69977"/>
                    <a:pt x="2136648" y="65024"/>
                  </a:cubicBezTo>
                  <a:cubicBezTo>
                    <a:pt x="2137791" y="60198"/>
                    <a:pt x="2139696" y="55245"/>
                    <a:pt x="2141982" y="50800"/>
                  </a:cubicBezTo>
                  <a:cubicBezTo>
                    <a:pt x="2144268" y="46355"/>
                    <a:pt x="2147316" y="42037"/>
                    <a:pt x="2150618" y="38227"/>
                  </a:cubicBezTo>
                  <a:cubicBezTo>
                    <a:pt x="2153920" y="34417"/>
                    <a:pt x="2157857" y="30988"/>
                    <a:pt x="2162048" y="28194"/>
                  </a:cubicBezTo>
                  <a:cubicBezTo>
                    <a:pt x="2166239" y="25273"/>
                    <a:pt x="2170938" y="22860"/>
                    <a:pt x="2175637" y="21082"/>
                  </a:cubicBezTo>
                  <a:cubicBezTo>
                    <a:pt x="2180336" y="19304"/>
                    <a:pt x="2183257" y="18161"/>
                    <a:pt x="2190369" y="17399"/>
                  </a:cubicBezTo>
                  <a:cubicBezTo>
                    <a:pt x="2208657" y="15367"/>
                    <a:pt x="2250821" y="18669"/>
                    <a:pt x="2289429" y="19812"/>
                  </a:cubicBezTo>
                  <a:cubicBezTo>
                    <a:pt x="2343658" y="21463"/>
                    <a:pt x="2424557" y="25146"/>
                    <a:pt x="2484882" y="27051"/>
                  </a:cubicBezTo>
                  <a:cubicBezTo>
                    <a:pt x="2536698" y="28702"/>
                    <a:pt x="2593467" y="31496"/>
                    <a:pt x="2629535" y="30861"/>
                  </a:cubicBezTo>
                  <a:cubicBezTo>
                    <a:pt x="2651252" y="30480"/>
                    <a:pt x="2669794" y="27178"/>
                    <a:pt x="2681478" y="27559"/>
                  </a:cubicBezTo>
                  <a:cubicBezTo>
                    <a:pt x="2687447" y="27686"/>
                    <a:pt x="2690622" y="28067"/>
                    <a:pt x="2694940" y="29210"/>
                  </a:cubicBezTo>
                  <a:cubicBezTo>
                    <a:pt x="2699258" y="30226"/>
                    <a:pt x="2703576" y="32004"/>
                    <a:pt x="2707513" y="34036"/>
                  </a:cubicBezTo>
                  <a:cubicBezTo>
                    <a:pt x="2711450" y="36068"/>
                    <a:pt x="2715260" y="38735"/>
                    <a:pt x="2718562" y="41656"/>
                  </a:cubicBezTo>
                  <a:cubicBezTo>
                    <a:pt x="2721864" y="44577"/>
                    <a:pt x="2724912" y="48133"/>
                    <a:pt x="2727452" y="51816"/>
                  </a:cubicBezTo>
                  <a:cubicBezTo>
                    <a:pt x="2729992" y="55499"/>
                    <a:pt x="2732151" y="59563"/>
                    <a:pt x="2733675" y="63754"/>
                  </a:cubicBezTo>
                  <a:cubicBezTo>
                    <a:pt x="2735326" y="67945"/>
                    <a:pt x="2736469" y="72390"/>
                    <a:pt x="2736977" y="76835"/>
                  </a:cubicBezTo>
                  <a:cubicBezTo>
                    <a:pt x="2737485" y="81280"/>
                    <a:pt x="2737358" y="85852"/>
                    <a:pt x="2736850" y="90297"/>
                  </a:cubicBezTo>
                  <a:cubicBezTo>
                    <a:pt x="2736342" y="94742"/>
                    <a:pt x="2735199" y="99060"/>
                    <a:pt x="2733675" y="103251"/>
                  </a:cubicBezTo>
                  <a:cubicBezTo>
                    <a:pt x="2732151" y="107442"/>
                    <a:pt x="2729992" y="111506"/>
                    <a:pt x="2727452" y="115189"/>
                  </a:cubicBezTo>
                  <a:cubicBezTo>
                    <a:pt x="2724912" y="118872"/>
                    <a:pt x="2721737" y="122428"/>
                    <a:pt x="2718435" y="125349"/>
                  </a:cubicBezTo>
                  <a:cubicBezTo>
                    <a:pt x="2715133" y="128270"/>
                    <a:pt x="2711323" y="130937"/>
                    <a:pt x="2707386" y="132969"/>
                  </a:cubicBezTo>
                  <a:cubicBezTo>
                    <a:pt x="2703449" y="135001"/>
                    <a:pt x="2699131" y="136652"/>
                    <a:pt x="2694813" y="137668"/>
                  </a:cubicBezTo>
                  <a:cubicBezTo>
                    <a:pt x="2690495" y="138684"/>
                    <a:pt x="2688209" y="138811"/>
                    <a:pt x="2681478" y="139319"/>
                  </a:cubicBezTo>
                  <a:cubicBezTo>
                    <a:pt x="2660015" y="140843"/>
                    <a:pt x="2566162" y="141224"/>
                    <a:pt x="2547493" y="142367"/>
                  </a:cubicBezTo>
                  <a:cubicBezTo>
                    <a:pt x="2542540" y="142621"/>
                    <a:pt x="2541524" y="143256"/>
                    <a:pt x="2538095" y="143256"/>
                  </a:cubicBezTo>
                  <a:cubicBezTo>
                    <a:pt x="2533777" y="143256"/>
                    <a:pt x="2528443" y="142621"/>
                    <a:pt x="2523744" y="141478"/>
                  </a:cubicBezTo>
                  <a:cubicBezTo>
                    <a:pt x="2519172" y="140335"/>
                    <a:pt x="2514473" y="138557"/>
                    <a:pt x="2510282" y="136398"/>
                  </a:cubicBezTo>
                  <a:cubicBezTo>
                    <a:pt x="2506091" y="134239"/>
                    <a:pt x="2502027" y="131445"/>
                    <a:pt x="2498471" y="128270"/>
                  </a:cubicBezTo>
                  <a:cubicBezTo>
                    <a:pt x="2494915" y="125095"/>
                    <a:pt x="2491486" y="121412"/>
                    <a:pt x="2488819" y="117475"/>
                  </a:cubicBezTo>
                  <a:cubicBezTo>
                    <a:pt x="2486152" y="113538"/>
                    <a:pt x="2483866" y="109093"/>
                    <a:pt x="2482215" y="104648"/>
                  </a:cubicBezTo>
                  <a:cubicBezTo>
                    <a:pt x="2480564" y="100203"/>
                    <a:pt x="2479294" y="95377"/>
                    <a:pt x="2478659" y="90678"/>
                  </a:cubicBezTo>
                  <a:cubicBezTo>
                    <a:pt x="2478024" y="85979"/>
                    <a:pt x="2478151" y="81026"/>
                    <a:pt x="2478659" y="76327"/>
                  </a:cubicBezTo>
                  <a:cubicBezTo>
                    <a:pt x="2479167" y="71628"/>
                    <a:pt x="2480437" y="66802"/>
                    <a:pt x="2482088" y="62357"/>
                  </a:cubicBezTo>
                  <a:cubicBezTo>
                    <a:pt x="2483739" y="57912"/>
                    <a:pt x="2486152" y="53467"/>
                    <a:pt x="2488819" y="49530"/>
                  </a:cubicBezTo>
                  <a:cubicBezTo>
                    <a:pt x="2491486" y="45593"/>
                    <a:pt x="2494788" y="41910"/>
                    <a:pt x="2498344" y="38735"/>
                  </a:cubicBezTo>
                  <a:cubicBezTo>
                    <a:pt x="2501900" y="35560"/>
                    <a:pt x="2506091" y="32893"/>
                    <a:pt x="2510282" y="30607"/>
                  </a:cubicBezTo>
                  <a:cubicBezTo>
                    <a:pt x="2514473" y="28448"/>
                    <a:pt x="2519172" y="26543"/>
                    <a:pt x="2523744" y="25400"/>
                  </a:cubicBezTo>
                  <a:cubicBezTo>
                    <a:pt x="2528443" y="24257"/>
                    <a:pt x="2530475" y="24384"/>
                    <a:pt x="2538095" y="23749"/>
                  </a:cubicBezTo>
                  <a:cubicBezTo>
                    <a:pt x="2567178" y="21463"/>
                    <a:pt x="2688590" y="15621"/>
                    <a:pt x="2749804" y="13970"/>
                  </a:cubicBezTo>
                  <a:cubicBezTo>
                    <a:pt x="2796667" y="12700"/>
                    <a:pt x="2844546" y="12573"/>
                    <a:pt x="2874137" y="12954"/>
                  </a:cubicBezTo>
                  <a:cubicBezTo>
                    <a:pt x="2890520" y="13208"/>
                    <a:pt x="2902966" y="13589"/>
                    <a:pt x="2912491" y="14224"/>
                  </a:cubicBezTo>
                  <a:cubicBezTo>
                    <a:pt x="2918206" y="14605"/>
                    <a:pt x="2921889" y="14732"/>
                    <a:pt x="2926334" y="15748"/>
                  </a:cubicBezTo>
                  <a:cubicBezTo>
                    <a:pt x="2930906" y="16764"/>
                    <a:pt x="2935351" y="18415"/>
                    <a:pt x="2939542" y="20574"/>
                  </a:cubicBezTo>
                  <a:cubicBezTo>
                    <a:pt x="2943606" y="22606"/>
                    <a:pt x="2947543" y="25273"/>
                    <a:pt x="2951099" y="28321"/>
                  </a:cubicBezTo>
                  <a:cubicBezTo>
                    <a:pt x="2954655" y="31369"/>
                    <a:pt x="2957957" y="34925"/>
                    <a:pt x="2960624" y="38735"/>
                  </a:cubicBezTo>
                  <a:cubicBezTo>
                    <a:pt x="2963291" y="42545"/>
                    <a:pt x="2965577" y="46609"/>
                    <a:pt x="2967228" y="50927"/>
                  </a:cubicBezTo>
                  <a:cubicBezTo>
                    <a:pt x="2968879" y="55245"/>
                    <a:pt x="2970149" y="59944"/>
                    <a:pt x="2970784" y="64516"/>
                  </a:cubicBezTo>
                  <a:cubicBezTo>
                    <a:pt x="2971419" y="69088"/>
                    <a:pt x="2971546" y="73914"/>
                    <a:pt x="2971038" y="78486"/>
                  </a:cubicBezTo>
                  <a:cubicBezTo>
                    <a:pt x="2970530" y="83058"/>
                    <a:pt x="2969514" y="87884"/>
                    <a:pt x="2967863" y="92202"/>
                  </a:cubicBezTo>
                  <a:cubicBezTo>
                    <a:pt x="2966339" y="96520"/>
                    <a:pt x="2964053" y="100838"/>
                    <a:pt x="2961513" y="104648"/>
                  </a:cubicBezTo>
                  <a:cubicBezTo>
                    <a:pt x="2958973" y="108458"/>
                    <a:pt x="2955798" y="112141"/>
                    <a:pt x="2952369" y="115316"/>
                  </a:cubicBezTo>
                  <a:cubicBezTo>
                    <a:pt x="2948940" y="118491"/>
                    <a:pt x="2945003" y="121285"/>
                    <a:pt x="2940939" y="123444"/>
                  </a:cubicBezTo>
                  <a:cubicBezTo>
                    <a:pt x="2936875" y="125603"/>
                    <a:pt x="2932303" y="127381"/>
                    <a:pt x="2927858" y="128524"/>
                  </a:cubicBezTo>
                  <a:cubicBezTo>
                    <a:pt x="2923413" y="129667"/>
                    <a:pt x="2921127" y="129794"/>
                    <a:pt x="2914015" y="130429"/>
                  </a:cubicBezTo>
                  <a:cubicBezTo>
                    <a:pt x="2891155" y="132334"/>
                    <a:pt x="2817114" y="133350"/>
                    <a:pt x="2768092" y="134366"/>
                  </a:cubicBezTo>
                  <a:cubicBezTo>
                    <a:pt x="2718308" y="135382"/>
                    <a:pt x="2656078" y="134239"/>
                    <a:pt x="2617597" y="136398"/>
                  </a:cubicBezTo>
                  <a:cubicBezTo>
                    <a:pt x="2593594" y="137795"/>
                    <a:pt x="2571750" y="142240"/>
                    <a:pt x="2559431" y="142240"/>
                  </a:cubicBezTo>
                  <a:cubicBezTo>
                    <a:pt x="2553716" y="142240"/>
                    <a:pt x="2551049" y="141986"/>
                    <a:pt x="2546985" y="141097"/>
                  </a:cubicBezTo>
                  <a:cubicBezTo>
                    <a:pt x="2542921" y="140208"/>
                    <a:pt x="2538857" y="138811"/>
                    <a:pt x="2535047" y="137033"/>
                  </a:cubicBezTo>
                  <a:cubicBezTo>
                    <a:pt x="2531364" y="135255"/>
                    <a:pt x="2527681" y="132969"/>
                    <a:pt x="2524506" y="130302"/>
                  </a:cubicBezTo>
                  <a:cubicBezTo>
                    <a:pt x="2521331" y="127635"/>
                    <a:pt x="2518283" y="124460"/>
                    <a:pt x="2515870" y="121158"/>
                  </a:cubicBezTo>
                  <a:cubicBezTo>
                    <a:pt x="2513457" y="117856"/>
                    <a:pt x="2511298" y="114046"/>
                    <a:pt x="2509774" y="110236"/>
                  </a:cubicBezTo>
                  <a:cubicBezTo>
                    <a:pt x="2508123" y="106426"/>
                    <a:pt x="2506980" y="102235"/>
                    <a:pt x="2506345" y="98171"/>
                  </a:cubicBezTo>
                  <a:cubicBezTo>
                    <a:pt x="2505710" y="94107"/>
                    <a:pt x="2505583" y="89789"/>
                    <a:pt x="2505964" y="85598"/>
                  </a:cubicBezTo>
                  <a:cubicBezTo>
                    <a:pt x="2506345" y="81407"/>
                    <a:pt x="2507107" y="77216"/>
                    <a:pt x="2508504" y="73279"/>
                  </a:cubicBezTo>
                  <a:cubicBezTo>
                    <a:pt x="2509774" y="69342"/>
                    <a:pt x="2511679" y="65405"/>
                    <a:pt x="2513965" y="61976"/>
                  </a:cubicBezTo>
                  <a:cubicBezTo>
                    <a:pt x="2516251" y="58420"/>
                    <a:pt x="2519045" y="55118"/>
                    <a:pt x="2522093" y="52324"/>
                  </a:cubicBezTo>
                  <a:cubicBezTo>
                    <a:pt x="2525141" y="49530"/>
                    <a:pt x="2528570" y="46990"/>
                    <a:pt x="2532126" y="44958"/>
                  </a:cubicBezTo>
                  <a:cubicBezTo>
                    <a:pt x="2535682" y="42926"/>
                    <a:pt x="2539746" y="41275"/>
                    <a:pt x="2543683" y="40132"/>
                  </a:cubicBezTo>
                  <a:cubicBezTo>
                    <a:pt x="2547747" y="38989"/>
                    <a:pt x="2549271" y="38735"/>
                    <a:pt x="2556129" y="38227"/>
                  </a:cubicBezTo>
                  <a:cubicBezTo>
                    <a:pt x="2587752" y="35687"/>
                    <a:pt x="2737358" y="36449"/>
                    <a:pt x="2823337" y="36576"/>
                  </a:cubicBezTo>
                  <a:cubicBezTo>
                    <a:pt x="2903728" y="36703"/>
                    <a:pt x="2989707" y="38481"/>
                    <a:pt x="3056509" y="38608"/>
                  </a:cubicBezTo>
                  <a:cubicBezTo>
                    <a:pt x="3106801" y="38608"/>
                    <a:pt x="3168904" y="36703"/>
                    <a:pt x="3188589" y="37719"/>
                  </a:cubicBezTo>
                  <a:cubicBezTo>
                    <a:pt x="3194304" y="37973"/>
                    <a:pt x="3196082" y="38100"/>
                    <a:pt x="3199638" y="38989"/>
                  </a:cubicBezTo>
                  <a:cubicBezTo>
                    <a:pt x="3203194" y="39878"/>
                    <a:pt x="3206750" y="41275"/>
                    <a:pt x="3210052" y="42926"/>
                  </a:cubicBezTo>
                  <a:cubicBezTo>
                    <a:pt x="3213354" y="44577"/>
                    <a:pt x="3216402" y="46736"/>
                    <a:pt x="3219196" y="49149"/>
                  </a:cubicBezTo>
                  <a:cubicBezTo>
                    <a:pt x="3221990" y="51562"/>
                    <a:pt x="3224530" y="54356"/>
                    <a:pt x="3226562" y="57404"/>
                  </a:cubicBezTo>
                  <a:cubicBezTo>
                    <a:pt x="3228721" y="60452"/>
                    <a:pt x="3230499" y="63881"/>
                    <a:pt x="3231769" y="67310"/>
                  </a:cubicBezTo>
                  <a:cubicBezTo>
                    <a:pt x="3233039" y="70739"/>
                    <a:pt x="3233928" y="74295"/>
                    <a:pt x="3234436" y="77978"/>
                  </a:cubicBezTo>
                  <a:cubicBezTo>
                    <a:pt x="3234944" y="81661"/>
                    <a:pt x="3234817" y="85471"/>
                    <a:pt x="3234436" y="89154"/>
                  </a:cubicBezTo>
                  <a:cubicBezTo>
                    <a:pt x="3234055" y="92837"/>
                    <a:pt x="3233166" y="96520"/>
                    <a:pt x="3231896" y="99949"/>
                  </a:cubicBezTo>
                  <a:cubicBezTo>
                    <a:pt x="3230626" y="103378"/>
                    <a:pt x="3228721" y="106680"/>
                    <a:pt x="3226689" y="109728"/>
                  </a:cubicBezTo>
                  <a:cubicBezTo>
                    <a:pt x="3224657" y="112776"/>
                    <a:pt x="3222117" y="115697"/>
                    <a:pt x="3219450" y="118110"/>
                  </a:cubicBezTo>
                  <a:cubicBezTo>
                    <a:pt x="3216656" y="120523"/>
                    <a:pt x="3213608" y="122809"/>
                    <a:pt x="3210306" y="124460"/>
                  </a:cubicBezTo>
                  <a:cubicBezTo>
                    <a:pt x="3207004" y="126238"/>
                    <a:pt x="3203448" y="127508"/>
                    <a:pt x="3199892" y="128397"/>
                  </a:cubicBezTo>
                  <a:cubicBezTo>
                    <a:pt x="3196336" y="129286"/>
                    <a:pt x="3194304" y="128651"/>
                    <a:pt x="3188843" y="129794"/>
                  </a:cubicBezTo>
                  <a:cubicBezTo>
                    <a:pt x="3171825" y="133350"/>
                    <a:pt x="3114802" y="154432"/>
                    <a:pt x="3086100" y="160655"/>
                  </a:cubicBezTo>
                  <a:cubicBezTo>
                    <a:pt x="3066034" y="164973"/>
                    <a:pt x="3045460" y="167132"/>
                    <a:pt x="3033903" y="167640"/>
                  </a:cubicBezTo>
                  <a:cubicBezTo>
                    <a:pt x="3028188" y="167894"/>
                    <a:pt x="3025140" y="167640"/>
                    <a:pt x="3020949" y="167005"/>
                  </a:cubicBezTo>
                  <a:cubicBezTo>
                    <a:pt x="3016631" y="166370"/>
                    <a:pt x="3012313" y="165100"/>
                    <a:pt x="3008376" y="163449"/>
                  </a:cubicBezTo>
                  <a:cubicBezTo>
                    <a:pt x="3004439" y="161798"/>
                    <a:pt x="3000629" y="159385"/>
                    <a:pt x="2997200" y="156845"/>
                  </a:cubicBezTo>
                  <a:cubicBezTo>
                    <a:pt x="2993771" y="154178"/>
                    <a:pt x="2990596" y="151130"/>
                    <a:pt x="2987802" y="147828"/>
                  </a:cubicBezTo>
                  <a:cubicBezTo>
                    <a:pt x="2985135" y="144526"/>
                    <a:pt x="2982595" y="140843"/>
                    <a:pt x="2980817" y="136906"/>
                  </a:cubicBezTo>
                  <a:cubicBezTo>
                    <a:pt x="2978912" y="132969"/>
                    <a:pt x="2977642" y="128651"/>
                    <a:pt x="2976753" y="124460"/>
                  </a:cubicBezTo>
                  <a:cubicBezTo>
                    <a:pt x="2975864" y="120269"/>
                    <a:pt x="2975610" y="115824"/>
                    <a:pt x="2975737" y="111506"/>
                  </a:cubicBezTo>
                  <a:cubicBezTo>
                    <a:pt x="2975864" y="107188"/>
                    <a:pt x="2976626" y="102870"/>
                    <a:pt x="2977896" y="98679"/>
                  </a:cubicBezTo>
                  <a:cubicBezTo>
                    <a:pt x="2979039" y="94615"/>
                    <a:pt x="2980817" y="90424"/>
                    <a:pt x="2982976" y="86741"/>
                  </a:cubicBezTo>
                  <a:cubicBezTo>
                    <a:pt x="2985135" y="83058"/>
                    <a:pt x="2987802" y="79375"/>
                    <a:pt x="2990850" y="76327"/>
                  </a:cubicBezTo>
                  <a:cubicBezTo>
                    <a:pt x="2993771" y="73279"/>
                    <a:pt x="2997200" y="70485"/>
                    <a:pt x="3000883" y="68199"/>
                  </a:cubicBezTo>
                  <a:cubicBezTo>
                    <a:pt x="3004566" y="65913"/>
                    <a:pt x="3008630" y="64008"/>
                    <a:pt x="3012694" y="62611"/>
                  </a:cubicBezTo>
                  <a:cubicBezTo>
                    <a:pt x="3016758" y="61214"/>
                    <a:pt x="3019298" y="61087"/>
                    <a:pt x="3025394" y="60071"/>
                  </a:cubicBezTo>
                  <a:cubicBezTo>
                    <a:pt x="3040888" y="57404"/>
                    <a:pt x="3075432" y="52324"/>
                    <a:pt x="3108071" y="48133"/>
                  </a:cubicBezTo>
                  <a:cubicBezTo>
                    <a:pt x="3155442" y="41910"/>
                    <a:pt x="3215132" y="33528"/>
                    <a:pt x="3282696" y="27940"/>
                  </a:cubicBezTo>
                  <a:cubicBezTo>
                    <a:pt x="3375787" y="20193"/>
                    <a:pt x="3522345" y="14986"/>
                    <a:pt x="3615309" y="10922"/>
                  </a:cubicBezTo>
                  <a:cubicBezTo>
                    <a:pt x="3682365" y="8001"/>
                    <a:pt x="3748405" y="6604"/>
                    <a:pt x="3788664" y="4699"/>
                  </a:cubicBezTo>
                  <a:cubicBezTo>
                    <a:pt x="3810254" y="3683"/>
                    <a:pt x="3827526" y="1651"/>
                    <a:pt x="3838321" y="1778"/>
                  </a:cubicBezTo>
                  <a:cubicBezTo>
                    <a:pt x="3843528" y="1778"/>
                    <a:pt x="3846068" y="1905"/>
                    <a:pt x="3849878" y="2667"/>
                  </a:cubicBezTo>
                  <a:cubicBezTo>
                    <a:pt x="3853688" y="3429"/>
                    <a:pt x="3857498" y="4572"/>
                    <a:pt x="3860927" y="6223"/>
                  </a:cubicBezTo>
                  <a:cubicBezTo>
                    <a:pt x="3864356" y="7874"/>
                    <a:pt x="3867785" y="9906"/>
                    <a:pt x="3870706" y="12319"/>
                  </a:cubicBezTo>
                  <a:cubicBezTo>
                    <a:pt x="3873754" y="14732"/>
                    <a:pt x="3876548" y="17526"/>
                    <a:pt x="3878834" y="20574"/>
                  </a:cubicBezTo>
                  <a:cubicBezTo>
                    <a:pt x="3881120" y="23622"/>
                    <a:pt x="3883152" y="27051"/>
                    <a:pt x="3884676" y="30607"/>
                  </a:cubicBezTo>
                  <a:cubicBezTo>
                    <a:pt x="3886200" y="34163"/>
                    <a:pt x="3887470" y="37846"/>
                    <a:pt x="3888105" y="41656"/>
                  </a:cubicBezTo>
                  <a:cubicBezTo>
                    <a:pt x="3888740" y="45466"/>
                    <a:pt x="3888867" y="49530"/>
                    <a:pt x="3888613" y="53340"/>
                  </a:cubicBezTo>
                  <a:cubicBezTo>
                    <a:pt x="3888359" y="57150"/>
                    <a:pt x="3887470" y="60960"/>
                    <a:pt x="3886327" y="64643"/>
                  </a:cubicBezTo>
                  <a:cubicBezTo>
                    <a:pt x="3885184" y="68326"/>
                    <a:pt x="3883533" y="71882"/>
                    <a:pt x="3881501" y="75184"/>
                  </a:cubicBezTo>
                  <a:cubicBezTo>
                    <a:pt x="3879469" y="78486"/>
                    <a:pt x="3877056" y="81534"/>
                    <a:pt x="3874262" y="84201"/>
                  </a:cubicBezTo>
                  <a:cubicBezTo>
                    <a:pt x="3871468" y="86868"/>
                    <a:pt x="3868293" y="89281"/>
                    <a:pt x="3864991" y="91186"/>
                  </a:cubicBezTo>
                  <a:cubicBezTo>
                    <a:pt x="3861689" y="93091"/>
                    <a:pt x="3858133" y="94742"/>
                    <a:pt x="3854450" y="95885"/>
                  </a:cubicBezTo>
                  <a:cubicBezTo>
                    <a:pt x="3850767" y="97028"/>
                    <a:pt x="3848481" y="96647"/>
                    <a:pt x="3843020" y="97790"/>
                  </a:cubicBezTo>
                  <a:cubicBezTo>
                    <a:pt x="3829050" y="100711"/>
                    <a:pt x="3791458" y="109855"/>
                    <a:pt x="3768979" y="116205"/>
                  </a:cubicBezTo>
                  <a:cubicBezTo>
                    <a:pt x="3749929" y="121539"/>
                    <a:pt x="3728339" y="130429"/>
                    <a:pt x="3716655" y="132715"/>
                  </a:cubicBezTo>
                  <a:cubicBezTo>
                    <a:pt x="3711067" y="133858"/>
                    <a:pt x="3708019" y="133858"/>
                    <a:pt x="3703828" y="133731"/>
                  </a:cubicBezTo>
                  <a:cubicBezTo>
                    <a:pt x="3699637" y="133604"/>
                    <a:pt x="3695319" y="132969"/>
                    <a:pt x="3691255" y="131826"/>
                  </a:cubicBezTo>
                  <a:cubicBezTo>
                    <a:pt x="3687191" y="130683"/>
                    <a:pt x="3683254" y="128905"/>
                    <a:pt x="3679571" y="126746"/>
                  </a:cubicBezTo>
                  <a:cubicBezTo>
                    <a:pt x="3675888" y="124587"/>
                    <a:pt x="3672332" y="122047"/>
                    <a:pt x="3669284" y="119126"/>
                  </a:cubicBezTo>
                  <a:cubicBezTo>
                    <a:pt x="3666236" y="116205"/>
                    <a:pt x="3663569" y="112903"/>
                    <a:pt x="3661283" y="109347"/>
                  </a:cubicBezTo>
                  <a:cubicBezTo>
                    <a:pt x="3658997" y="105791"/>
                    <a:pt x="3657092" y="101854"/>
                    <a:pt x="3655695" y="97790"/>
                  </a:cubicBezTo>
                  <a:cubicBezTo>
                    <a:pt x="3654298" y="93853"/>
                    <a:pt x="3653536" y="89535"/>
                    <a:pt x="3653155" y="85344"/>
                  </a:cubicBezTo>
                  <a:cubicBezTo>
                    <a:pt x="3652774" y="81153"/>
                    <a:pt x="3653028" y="76708"/>
                    <a:pt x="3653663" y="72517"/>
                  </a:cubicBezTo>
                  <a:cubicBezTo>
                    <a:pt x="3654298" y="68326"/>
                    <a:pt x="3655568" y="64135"/>
                    <a:pt x="3657219" y="60325"/>
                  </a:cubicBezTo>
                  <a:cubicBezTo>
                    <a:pt x="3658870" y="56388"/>
                    <a:pt x="3661029" y="52705"/>
                    <a:pt x="3663569" y="49276"/>
                  </a:cubicBezTo>
                  <a:cubicBezTo>
                    <a:pt x="3666109" y="45847"/>
                    <a:pt x="3669030" y="42672"/>
                    <a:pt x="3672332" y="40005"/>
                  </a:cubicBezTo>
                  <a:cubicBezTo>
                    <a:pt x="3675634" y="37338"/>
                    <a:pt x="3679317" y="34925"/>
                    <a:pt x="3683127" y="33147"/>
                  </a:cubicBezTo>
                  <a:cubicBezTo>
                    <a:pt x="3686937" y="31369"/>
                    <a:pt x="3688842" y="29718"/>
                    <a:pt x="3695192" y="29083"/>
                  </a:cubicBezTo>
                  <a:cubicBezTo>
                    <a:pt x="3716274" y="26797"/>
                    <a:pt x="3792728" y="40640"/>
                    <a:pt x="3834765" y="45085"/>
                  </a:cubicBezTo>
                  <a:cubicBezTo>
                    <a:pt x="3869436" y="48641"/>
                    <a:pt x="3912616" y="51054"/>
                    <a:pt x="3929507" y="53975"/>
                  </a:cubicBezTo>
                  <a:cubicBezTo>
                    <a:pt x="3935730" y="54991"/>
                    <a:pt x="3938143" y="55626"/>
                    <a:pt x="3942207" y="57150"/>
                  </a:cubicBezTo>
                  <a:cubicBezTo>
                    <a:pt x="3946271" y="58674"/>
                    <a:pt x="3950208" y="60833"/>
                    <a:pt x="3953764" y="63373"/>
                  </a:cubicBezTo>
                  <a:cubicBezTo>
                    <a:pt x="3957320" y="65913"/>
                    <a:pt x="3960622" y="68834"/>
                    <a:pt x="3963543" y="72136"/>
                  </a:cubicBezTo>
                  <a:cubicBezTo>
                    <a:pt x="3966337" y="75438"/>
                    <a:pt x="3968877" y="79121"/>
                    <a:pt x="3970909" y="82931"/>
                  </a:cubicBezTo>
                  <a:cubicBezTo>
                    <a:pt x="3972941" y="86741"/>
                    <a:pt x="3974465" y="91059"/>
                    <a:pt x="3975481" y="95250"/>
                  </a:cubicBezTo>
                  <a:cubicBezTo>
                    <a:pt x="3976497" y="99441"/>
                    <a:pt x="3977005" y="104013"/>
                    <a:pt x="3977005" y="108331"/>
                  </a:cubicBezTo>
                  <a:cubicBezTo>
                    <a:pt x="3977005" y="112649"/>
                    <a:pt x="3976370" y="117094"/>
                    <a:pt x="3975354" y="121285"/>
                  </a:cubicBezTo>
                  <a:cubicBezTo>
                    <a:pt x="3974338" y="125476"/>
                    <a:pt x="3972687" y="129667"/>
                    <a:pt x="3970655" y="133477"/>
                  </a:cubicBezTo>
                  <a:cubicBezTo>
                    <a:pt x="3968623" y="137287"/>
                    <a:pt x="3965956" y="140970"/>
                    <a:pt x="3963035" y="144272"/>
                  </a:cubicBezTo>
                  <a:cubicBezTo>
                    <a:pt x="3960114" y="147447"/>
                    <a:pt x="3956812" y="150495"/>
                    <a:pt x="3953256" y="152908"/>
                  </a:cubicBezTo>
                  <a:cubicBezTo>
                    <a:pt x="3949700" y="155321"/>
                    <a:pt x="3945636" y="157353"/>
                    <a:pt x="3941572" y="158877"/>
                  </a:cubicBezTo>
                  <a:cubicBezTo>
                    <a:pt x="3937508" y="160401"/>
                    <a:pt x="3933063" y="161417"/>
                    <a:pt x="3928745" y="161925"/>
                  </a:cubicBezTo>
                  <a:cubicBezTo>
                    <a:pt x="3924427" y="162433"/>
                    <a:pt x="3922268" y="161163"/>
                    <a:pt x="3915664" y="161925"/>
                  </a:cubicBezTo>
                  <a:cubicBezTo>
                    <a:pt x="3893693" y="164338"/>
                    <a:pt x="3812794" y="186055"/>
                    <a:pt x="3774440" y="192532"/>
                  </a:cubicBezTo>
                  <a:cubicBezTo>
                    <a:pt x="3748405" y="196850"/>
                    <a:pt x="3722116" y="200025"/>
                    <a:pt x="3708527" y="200406"/>
                  </a:cubicBezTo>
                  <a:cubicBezTo>
                    <a:pt x="3702558" y="200533"/>
                    <a:pt x="3699764" y="200406"/>
                    <a:pt x="3695446" y="199644"/>
                  </a:cubicBezTo>
                  <a:cubicBezTo>
                    <a:pt x="3691128" y="198882"/>
                    <a:pt x="3686810" y="197739"/>
                    <a:pt x="3682873" y="195961"/>
                  </a:cubicBezTo>
                  <a:cubicBezTo>
                    <a:pt x="3678936" y="194183"/>
                    <a:pt x="3674999" y="191897"/>
                    <a:pt x="3671570" y="189230"/>
                  </a:cubicBezTo>
                  <a:cubicBezTo>
                    <a:pt x="3668141" y="186563"/>
                    <a:pt x="3664966" y="183388"/>
                    <a:pt x="3662172" y="179959"/>
                  </a:cubicBezTo>
                  <a:cubicBezTo>
                    <a:pt x="3659505" y="176530"/>
                    <a:pt x="3656965" y="172720"/>
                    <a:pt x="3655187" y="168783"/>
                  </a:cubicBezTo>
                  <a:cubicBezTo>
                    <a:pt x="3653409" y="164846"/>
                    <a:pt x="3652012" y="160528"/>
                    <a:pt x="3651250" y="156337"/>
                  </a:cubicBezTo>
                  <a:cubicBezTo>
                    <a:pt x="3650488" y="152019"/>
                    <a:pt x="3650107" y="147574"/>
                    <a:pt x="3650361" y="143256"/>
                  </a:cubicBezTo>
                  <a:cubicBezTo>
                    <a:pt x="3650615" y="138938"/>
                    <a:pt x="3651250" y="134493"/>
                    <a:pt x="3652520" y="130302"/>
                  </a:cubicBezTo>
                  <a:cubicBezTo>
                    <a:pt x="3653790" y="126111"/>
                    <a:pt x="3655568" y="122047"/>
                    <a:pt x="3657854" y="118237"/>
                  </a:cubicBezTo>
                  <a:cubicBezTo>
                    <a:pt x="3660013" y="114554"/>
                    <a:pt x="3662807" y="110871"/>
                    <a:pt x="3665855" y="107823"/>
                  </a:cubicBezTo>
                  <a:cubicBezTo>
                    <a:pt x="3668903" y="104648"/>
                    <a:pt x="3672459" y="101854"/>
                    <a:pt x="3676142" y="99568"/>
                  </a:cubicBezTo>
                  <a:cubicBezTo>
                    <a:pt x="3679825" y="97282"/>
                    <a:pt x="3683889" y="95377"/>
                    <a:pt x="3688080" y="94107"/>
                  </a:cubicBezTo>
                  <a:cubicBezTo>
                    <a:pt x="3692144" y="92837"/>
                    <a:pt x="3694811" y="92202"/>
                    <a:pt x="3700907" y="91694"/>
                  </a:cubicBezTo>
                  <a:cubicBezTo>
                    <a:pt x="3716274" y="90424"/>
                    <a:pt x="3747770" y="92710"/>
                    <a:pt x="3781806" y="93472"/>
                  </a:cubicBezTo>
                  <a:cubicBezTo>
                    <a:pt x="3840353" y="94742"/>
                    <a:pt x="3943858" y="97155"/>
                    <a:pt x="4020439" y="98679"/>
                  </a:cubicBezTo>
                  <a:cubicBezTo>
                    <a:pt x="4091559" y="100076"/>
                    <a:pt x="4171188" y="102743"/>
                    <a:pt x="4226179" y="102235"/>
                  </a:cubicBezTo>
                  <a:cubicBezTo>
                    <a:pt x="4263009" y="101854"/>
                    <a:pt x="4302125" y="98044"/>
                    <a:pt x="4318381" y="98806"/>
                  </a:cubicBezTo>
                  <a:cubicBezTo>
                    <a:pt x="4324350" y="99060"/>
                    <a:pt x="4326509" y="99314"/>
                    <a:pt x="4330446" y="100330"/>
                  </a:cubicBezTo>
                  <a:cubicBezTo>
                    <a:pt x="4334383" y="101346"/>
                    <a:pt x="4338193" y="102743"/>
                    <a:pt x="4341749" y="104648"/>
                  </a:cubicBezTo>
                  <a:cubicBezTo>
                    <a:pt x="4345305" y="106553"/>
                    <a:pt x="4348734" y="108839"/>
                    <a:pt x="4351655" y="111506"/>
                  </a:cubicBezTo>
                  <a:cubicBezTo>
                    <a:pt x="4354703" y="114173"/>
                    <a:pt x="4357370" y="117348"/>
                    <a:pt x="4359656" y="120650"/>
                  </a:cubicBezTo>
                  <a:cubicBezTo>
                    <a:pt x="4361942" y="123952"/>
                    <a:pt x="4363974" y="127635"/>
                    <a:pt x="4365371" y="131318"/>
                  </a:cubicBezTo>
                  <a:cubicBezTo>
                    <a:pt x="4366768" y="135128"/>
                    <a:pt x="4367657" y="139192"/>
                    <a:pt x="4368165" y="143129"/>
                  </a:cubicBezTo>
                  <a:cubicBezTo>
                    <a:pt x="4368673" y="147066"/>
                    <a:pt x="4368673" y="151257"/>
                    <a:pt x="4368165" y="155194"/>
                  </a:cubicBezTo>
                  <a:cubicBezTo>
                    <a:pt x="4367657" y="159131"/>
                    <a:pt x="4366641" y="163195"/>
                    <a:pt x="4365244" y="167005"/>
                  </a:cubicBezTo>
                  <a:cubicBezTo>
                    <a:pt x="4363847" y="170688"/>
                    <a:pt x="4361942" y="174371"/>
                    <a:pt x="4359656" y="177673"/>
                  </a:cubicBezTo>
                  <a:cubicBezTo>
                    <a:pt x="4357370" y="180975"/>
                    <a:pt x="4354576" y="184023"/>
                    <a:pt x="4351528" y="186690"/>
                  </a:cubicBezTo>
                  <a:cubicBezTo>
                    <a:pt x="4348480" y="189357"/>
                    <a:pt x="4345178" y="191643"/>
                    <a:pt x="4341622" y="193548"/>
                  </a:cubicBezTo>
                  <a:cubicBezTo>
                    <a:pt x="4338066" y="195453"/>
                    <a:pt x="4334256" y="196850"/>
                    <a:pt x="4330319" y="197866"/>
                  </a:cubicBezTo>
                  <a:cubicBezTo>
                    <a:pt x="4326382" y="198882"/>
                    <a:pt x="4324350" y="199136"/>
                    <a:pt x="4318254" y="199263"/>
                  </a:cubicBezTo>
                  <a:cubicBezTo>
                    <a:pt x="4299204" y="199771"/>
                    <a:pt x="4200652" y="189103"/>
                    <a:pt x="4200144" y="192024"/>
                  </a:cubicBezTo>
                  <a:cubicBezTo>
                    <a:pt x="4199890" y="193294"/>
                    <a:pt x="4220337" y="197739"/>
                    <a:pt x="4220210" y="198501"/>
                  </a:cubicBezTo>
                  <a:cubicBezTo>
                    <a:pt x="4220083" y="199009"/>
                    <a:pt x="4211701" y="198374"/>
                    <a:pt x="4207637" y="197612"/>
                  </a:cubicBezTo>
                  <a:cubicBezTo>
                    <a:pt x="4203573" y="196850"/>
                    <a:pt x="4199509" y="195580"/>
                    <a:pt x="4195699" y="193802"/>
                  </a:cubicBezTo>
                  <a:cubicBezTo>
                    <a:pt x="4191889" y="192024"/>
                    <a:pt x="4188333" y="189738"/>
                    <a:pt x="4185031" y="187198"/>
                  </a:cubicBezTo>
                  <a:cubicBezTo>
                    <a:pt x="4181729" y="184658"/>
                    <a:pt x="4178681" y="181610"/>
                    <a:pt x="4176141" y="178308"/>
                  </a:cubicBezTo>
                  <a:cubicBezTo>
                    <a:pt x="4173601" y="175006"/>
                    <a:pt x="4171442" y="171323"/>
                    <a:pt x="4169791" y="167513"/>
                  </a:cubicBezTo>
                  <a:cubicBezTo>
                    <a:pt x="4168140" y="163703"/>
                    <a:pt x="4166870" y="159512"/>
                    <a:pt x="4166108" y="155448"/>
                  </a:cubicBezTo>
                  <a:cubicBezTo>
                    <a:pt x="4165346" y="151384"/>
                    <a:pt x="4165219" y="147193"/>
                    <a:pt x="4165473" y="143002"/>
                  </a:cubicBezTo>
                  <a:cubicBezTo>
                    <a:pt x="4165727" y="138811"/>
                    <a:pt x="4166489" y="134493"/>
                    <a:pt x="4167759" y="130556"/>
                  </a:cubicBezTo>
                  <a:cubicBezTo>
                    <a:pt x="4169029" y="126619"/>
                    <a:pt x="4170807" y="122809"/>
                    <a:pt x="4172966" y="119253"/>
                  </a:cubicBezTo>
                  <a:cubicBezTo>
                    <a:pt x="4175125" y="115697"/>
                    <a:pt x="4177919" y="112268"/>
                    <a:pt x="4180840" y="109347"/>
                  </a:cubicBezTo>
                  <a:cubicBezTo>
                    <a:pt x="4183761" y="106426"/>
                    <a:pt x="4187190" y="103886"/>
                    <a:pt x="4190746" y="101727"/>
                  </a:cubicBezTo>
                  <a:cubicBezTo>
                    <a:pt x="4194302" y="99568"/>
                    <a:pt x="4198366" y="97917"/>
                    <a:pt x="4202303" y="96647"/>
                  </a:cubicBezTo>
                  <a:cubicBezTo>
                    <a:pt x="4206240" y="95504"/>
                    <a:pt x="4208399" y="95504"/>
                    <a:pt x="4214622" y="94488"/>
                  </a:cubicBezTo>
                  <a:cubicBezTo>
                    <a:pt x="4233164" y="91440"/>
                    <a:pt x="4287647" y="81661"/>
                    <a:pt x="4325874" y="77597"/>
                  </a:cubicBezTo>
                  <a:cubicBezTo>
                    <a:pt x="4366133" y="73406"/>
                    <a:pt x="4430776" y="71247"/>
                    <a:pt x="4450715" y="70358"/>
                  </a:cubicBezTo>
                  <a:cubicBezTo>
                    <a:pt x="4457065" y="70104"/>
                    <a:pt x="4459097" y="69596"/>
                    <a:pt x="4463161" y="69977"/>
                  </a:cubicBezTo>
                  <a:cubicBezTo>
                    <a:pt x="4467352" y="70358"/>
                    <a:pt x="4471543" y="71247"/>
                    <a:pt x="4475480" y="72644"/>
                  </a:cubicBezTo>
                  <a:cubicBezTo>
                    <a:pt x="4479417" y="74041"/>
                    <a:pt x="4483354" y="75819"/>
                    <a:pt x="4486783" y="78105"/>
                  </a:cubicBezTo>
                  <a:cubicBezTo>
                    <a:pt x="4490212" y="80391"/>
                    <a:pt x="4493514" y="83185"/>
                    <a:pt x="4496308" y="86233"/>
                  </a:cubicBezTo>
                  <a:cubicBezTo>
                    <a:pt x="4499102" y="89281"/>
                    <a:pt x="4501769" y="92710"/>
                    <a:pt x="4503801" y="96393"/>
                  </a:cubicBezTo>
                  <a:cubicBezTo>
                    <a:pt x="4505833" y="99949"/>
                    <a:pt x="4507357" y="104013"/>
                    <a:pt x="4508500" y="107950"/>
                  </a:cubicBezTo>
                  <a:cubicBezTo>
                    <a:pt x="4509643" y="112014"/>
                    <a:pt x="4510278" y="116205"/>
                    <a:pt x="4510405" y="120396"/>
                  </a:cubicBezTo>
                  <a:cubicBezTo>
                    <a:pt x="4510532" y="124587"/>
                    <a:pt x="4510024" y="128778"/>
                    <a:pt x="4509135" y="132842"/>
                  </a:cubicBezTo>
                  <a:cubicBezTo>
                    <a:pt x="4508246" y="136906"/>
                    <a:pt x="4506849" y="140970"/>
                    <a:pt x="4505071" y="144653"/>
                  </a:cubicBezTo>
                  <a:cubicBezTo>
                    <a:pt x="4503293" y="148336"/>
                    <a:pt x="4500880" y="152019"/>
                    <a:pt x="4498213" y="155194"/>
                  </a:cubicBezTo>
                  <a:cubicBezTo>
                    <a:pt x="4495546" y="158369"/>
                    <a:pt x="4492371" y="161417"/>
                    <a:pt x="4489069" y="163830"/>
                  </a:cubicBezTo>
                  <a:cubicBezTo>
                    <a:pt x="4485767" y="166243"/>
                    <a:pt x="4481957" y="168402"/>
                    <a:pt x="4478147" y="169926"/>
                  </a:cubicBezTo>
                  <a:cubicBezTo>
                    <a:pt x="4474337" y="171450"/>
                    <a:pt x="4472813" y="172339"/>
                    <a:pt x="4466082" y="173228"/>
                  </a:cubicBezTo>
                  <a:cubicBezTo>
                    <a:pt x="4434586" y="177165"/>
                    <a:pt x="4277868" y="168910"/>
                    <a:pt x="4192778" y="167259"/>
                  </a:cubicBezTo>
                  <a:cubicBezTo>
                    <a:pt x="4118229" y="165735"/>
                    <a:pt x="4035425" y="162560"/>
                    <a:pt x="3983101" y="163449"/>
                  </a:cubicBezTo>
                  <a:cubicBezTo>
                    <a:pt x="3951859" y="163957"/>
                    <a:pt x="3922522" y="167767"/>
                    <a:pt x="3908171" y="167259"/>
                  </a:cubicBezTo>
                  <a:cubicBezTo>
                    <a:pt x="3902329" y="167005"/>
                    <a:pt x="3899916" y="166751"/>
                    <a:pt x="3895979" y="165735"/>
                  </a:cubicBezTo>
                  <a:cubicBezTo>
                    <a:pt x="3892042" y="164719"/>
                    <a:pt x="3888105" y="163322"/>
                    <a:pt x="3884549" y="161417"/>
                  </a:cubicBezTo>
                  <a:cubicBezTo>
                    <a:pt x="3880993" y="159512"/>
                    <a:pt x="3877564" y="157099"/>
                    <a:pt x="3874516" y="154432"/>
                  </a:cubicBezTo>
                  <a:cubicBezTo>
                    <a:pt x="3871468" y="151765"/>
                    <a:pt x="3868674" y="148590"/>
                    <a:pt x="3866388" y="145288"/>
                  </a:cubicBezTo>
                  <a:cubicBezTo>
                    <a:pt x="3864102" y="141986"/>
                    <a:pt x="3862070" y="138176"/>
                    <a:pt x="3860673" y="134366"/>
                  </a:cubicBezTo>
                  <a:cubicBezTo>
                    <a:pt x="3859276" y="130556"/>
                    <a:pt x="3858387" y="126619"/>
                    <a:pt x="3857879" y="122555"/>
                  </a:cubicBezTo>
                  <a:cubicBezTo>
                    <a:pt x="3857371" y="118491"/>
                    <a:pt x="3857371" y="114300"/>
                    <a:pt x="3857879" y="110236"/>
                  </a:cubicBezTo>
                  <a:cubicBezTo>
                    <a:pt x="3858387" y="106172"/>
                    <a:pt x="3859403" y="102235"/>
                    <a:pt x="3860800" y="98425"/>
                  </a:cubicBezTo>
                  <a:cubicBezTo>
                    <a:pt x="3862197" y="94615"/>
                    <a:pt x="3864229" y="90805"/>
                    <a:pt x="3866515" y="87503"/>
                  </a:cubicBezTo>
                  <a:cubicBezTo>
                    <a:pt x="3868801" y="84201"/>
                    <a:pt x="3871595" y="81026"/>
                    <a:pt x="3874643" y="78359"/>
                  </a:cubicBezTo>
                  <a:cubicBezTo>
                    <a:pt x="3877691" y="75692"/>
                    <a:pt x="3881247" y="73406"/>
                    <a:pt x="3884803" y="71501"/>
                  </a:cubicBezTo>
                  <a:cubicBezTo>
                    <a:pt x="3888359" y="69596"/>
                    <a:pt x="3892296" y="68199"/>
                    <a:pt x="3896233" y="67183"/>
                  </a:cubicBezTo>
                  <a:cubicBezTo>
                    <a:pt x="3900170" y="66167"/>
                    <a:pt x="3902329" y="66040"/>
                    <a:pt x="3908425" y="65659"/>
                  </a:cubicBezTo>
                  <a:cubicBezTo>
                    <a:pt x="3927221" y="64643"/>
                    <a:pt x="3975227" y="66929"/>
                    <a:pt x="4022725" y="67564"/>
                  </a:cubicBezTo>
                  <a:cubicBezTo>
                    <a:pt x="4101338" y="68580"/>
                    <a:pt x="4249928" y="69469"/>
                    <a:pt x="4335653" y="70485"/>
                  </a:cubicBezTo>
                  <a:cubicBezTo>
                    <a:pt x="4395343" y="71120"/>
                    <a:pt x="4457700" y="71247"/>
                    <a:pt x="4487672" y="72517"/>
                  </a:cubicBezTo>
                  <a:cubicBezTo>
                    <a:pt x="4500245" y="73025"/>
                    <a:pt x="4507484" y="73787"/>
                    <a:pt x="4514469" y="74422"/>
                  </a:cubicBezTo>
                  <a:cubicBezTo>
                    <a:pt x="4518914" y="74803"/>
                    <a:pt x="4521962" y="74930"/>
                    <a:pt x="4525518" y="75819"/>
                  </a:cubicBezTo>
                  <a:cubicBezTo>
                    <a:pt x="4529074" y="76708"/>
                    <a:pt x="4532757" y="77978"/>
                    <a:pt x="4536059" y="79756"/>
                  </a:cubicBezTo>
                  <a:cubicBezTo>
                    <a:pt x="4539361" y="81407"/>
                    <a:pt x="4542536" y="83693"/>
                    <a:pt x="4545330" y="86106"/>
                  </a:cubicBezTo>
                  <a:cubicBezTo>
                    <a:pt x="4548124" y="88646"/>
                    <a:pt x="4550664" y="91567"/>
                    <a:pt x="4552823" y="94615"/>
                  </a:cubicBezTo>
                  <a:cubicBezTo>
                    <a:pt x="4554982" y="97663"/>
                    <a:pt x="4556760" y="101092"/>
                    <a:pt x="4558030" y="104521"/>
                  </a:cubicBezTo>
                  <a:cubicBezTo>
                    <a:pt x="4559300" y="107950"/>
                    <a:pt x="4560316" y="111760"/>
                    <a:pt x="4560697" y="115443"/>
                  </a:cubicBezTo>
                  <a:cubicBezTo>
                    <a:pt x="4561078" y="119126"/>
                    <a:pt x="4561078" y="122936"/>
                    <a:pt x="4560697" y="126619"/>
                  </a:cubicBezTo>
                  <a:cubicBezTo>
                    <a:pt x="4560316" y="130302"/>
                    <a:pt x="4559300" y="134112"/>
                    <a:pt x="4558030" y="137541"/>
                  </a:cubicBezTo>
                  <a:cubicBezTo>
                    <a:pt x="4556760" y="141097"/>
                    <a:pt x="4554982" y="144526"/>
                    <a:pt x="4552823" y="147574"/>
                  </a:cubicBezTo>
                  <a:cubicBezTo>
                    <a:pt x="4550664" y="150622"/>
                    <a:pt x="4548124" y="153543"/>
                    <a:pt x="4545330" y="155956"/>
                  </a:cubicBezTo>
                  <a:cubicBezTo>
                    <a:pt x="4542536" y="158369"/>
                    <a:pt x="4539361" y="160528"/>
                    <a:pt x="4536059" y="162306"/>
                  </a:cubicBezTo>
                  <a:cubicBezTo>
                    <a:pt x="4532757" y="164084"/>
                    <a:pt x="4529074" y="165481"/>
                    <a:pt x="4525518" y="166370"/>
                  </a:cubicBezTo>
                  <a:cubicBezTo>
                    <a:pt x="4521962" y="167259"/>
                    <a:pt x="4520438" y="167386"/>
                    <a:pt x="4514469" y="167640"/>
                  </a:cubicBezTo>
                  <a:cubicBezTo>
                    <a:pt x="4490466" y="168910"/>
                    <a:pt x="4389247" y="165354"/>
                    <a:pt x="4332732" y="165354"/>
                  </a:cubicBezTo>
                  <a:cubicBezTo>
                    <a:pt x="4283329" y="165354"/>
                    <a:pt x="4213733" y="167894"/>
                    <a:pt x="4193921" y="166878"/>
                  </a:cubicBezTo>
                  <a:cubicBezTo>
                    <a:pt x="4188460" y="166624"/>
                    <a:pt x="4186936" y="166497"/>
                    <a:pt x="4183634" y="165735"/>
                  </a:cubicBezTo>
                  <a:cubicBezTo>
                    <a:pt x="4180332" y="164973"/>
                    <a:pt x="4177030" y="163703"/>
                    <a:pt x="4173982" y="162179"/>
                  </a:cubicBezTo>
                  <a:cubicBezTo>
                    <a:pt x="4170934" y="160655"/>
                    <a:pt x="4167886" y="158623"/>
                    <a:pt x="4165346" y="156337"/>
                  </a:cubicBezTo>
                  <a:cubicBezTo>
                    <a:pt x="4162806" y="154051"/>
                    <a:pt x="4160393" y="151511"/>
                    <a:pt x="4158488" y="148717"/>
                  </a:cubicBezTo>
                  <a:cubicBezTo>
                    <a:pt x="4156456" y="145923"/>
                    <a:pt x="4154805" y="142748"/>
                    <a:pt x="4153535" y="139573"/>
                  </a:cubicBezTo>
                  <a:cubicBezTo>
                    <a:pt x="4152265" y="136398"/>
                    <a:pt x="4151376" y="132969"/>
                    <a:pt x="4150995" y="129540"/>
                  </a:cubicBezTo>
                  <a:cubicBezTo>
                    <a:pt x="4150614" y="126111"/>
                    <a:pt x="4150487" y="122682"/>
                    <a:pt x="4150868" y="119253"/>
                  </a:cubicBezTo>
                  <a:cubicBezTo>
                    <a:pt x="4151249" y="115824"/>
                    <a:pt x="4152011" y="112268"/>
                    <a:pt x="4153154" y="109093"/>
                  </a:cubicBezTo>
                  <a:cubicBezTo>
                    <a:pt x="4154297" y="105918"/>
                    <a:pt x="4155948" y="102743"/>
                    <a:pt x="4157853" y="99949"/>
                  </a:cubicBezTo>
                  <a:cubicBezTo>
                    <a:pt x="4159758" y="97155"/>
                    <a:pt x="4162171" y="94361"/>
                    <a:pt x="4164711" y="92075"/>
                  </a:cubicBezTo>
                  <a:cubicBezTo>
                    <a:pt x="4167251" y="89789"/>
                    <a:pt x="4170045" y="87757"/>
                    <a:pt x="4173093" y="86106"/>
                  </a:cubicBezTo>
                  <a:cubicBezTo>
                    <a:pt x="4176141" y="84455"/>
                    <a:pt x="4179443" y="83185"/>
                    <a:pt x="4182745" y="82296"/>
                  </a:cubicBezTo>
                  <a:cubicBezTo>
                    <a:pt x="4186047" y="81407"/>
                    <a:pt x="4187317" y="81788"/>
                    <a:pt x="4193032" y="81026"/>
                  </a:cubicBezTo>
                  <a:cubicBezTo>
                    <a:pt x="4223766" y="77089"/>
                    <a:pt x="4388358" y="48895"/>
                    <a:pt x="4483608" y="41656"/>
                  </a:cubicBezTo>
                  <a:cubicBezTo>
                    <a:pt x="4575048" y="34671"/>
                    <a:pt x="4678045" y="38608"/>
                    <a:pt x="4753737" y="37211"/>
                  </a:cubicBezTo>
                  <a:cubicBezTo>
                    <a:pt x="4808728" y="36195"/>
                    <a:pt x="4875911" y="33655"/>
                    <a:pt x="4895977" y="34417"/>
                  </a:cubicBezTo>
                  <a:cubicBezTo>
                    <a:pt x="4901438" y="34671"/>
                    <a:pt x="4902962" y="34671"/>
                    <a:pt x="4906264" y="35433"/>
                  </a:cubicBezTo>
                  <a:cubicBezTo>
                    <a:pt x="4909566" y="36195"/>
                    <a:pt x="4912995" y="37338"/>
                    <a:pt x="4916043" y="38862"/>
                  </a:cubicBezTo>
                  <a:cubicBezTo>
                    <a:pt x="4919091" y="40386"/>
                    <a:pt x="4922012" y="42418"/>
                    <a:pt x="4924679" y="44577"/>
                  </a:cubicBezTo>
                  <a:cubicBezTo>
                    <a:pt x="4927219" y="46736"/>
                    <a:pt x="4929632" y="49276"/>
                    <a:pt x="4931664" y="52070"/>
                  </a:cubicBezTo>
                  <a:cubicBezTo>
                    <a:pt x="4933696" y="54864"/>
                    <a:pt x="4935474" y="57912"/>
                    <a:pt x="4936744" y="61087"/>
                  </a:cubicBezTo>
                  <a:cubicBezTo>
                    <a:pt x="4938014" y="64262"/>
                    <a:pt x="4938903" y="67691"/>
                    <a:pt x="4939411" y="71120"/>
                  </a:cubicBezTo>
                  <a:cubicBezTo>
                    <a:pt x="4939919" y="74549"/>
                    <a:pt x="4940046" y="77978"/>
                    <a:pt x="4939665" y="81407"/>
                  </a:cubicBezTo>
                  <a:cubicBezTo>
                    <a:pt x="4939284" y="84836"/>
                    <a:pt x="4938522" y="88265"/>
                    <a:pt x="4937379" y="91440"/>
                  </a:cubicBezTo>
                  <a:cubicBezTo>
                    <a:pt x="4936236" y="94615"/>
                    <a:pt x="4934712" y="97790"/>
                    <a:pt x="4932807" y="100711"/>
                  </a:cubicBezTo>
                  <a:cubicBezTo>
                    <a:pt x="4930902" y="103505"/>
                    <a:pt x="4928743" y="106299"/>
                    <a:pt x="4926203" y="108585"/>
                  </a:cubicBezTo>
                  <a:cubicBezTo>
                    <a:pt x="4923663" y="110871"/>
                    <a:pt x="4920869" y="113030"/>
                    <a:pt x="4917821" y="114681"/>
                  </a:cubicBezTo>
                  <a:cubicBezTo>
                    <a:pt x="4914773" y="116332"/>
                    <a:pt x="4911471" y="117729"/>
                    <a:pt x="4908169" y="118618"/>
                  </a:cubicBezTo>
                  <a:cubicBezTo>
                    <a:pt x="4904867" y="119507"/>
                    <a:pt x="4903470" y="119126"/>
                    <a:pt x="4898009" y="120015"/>
                  </a:cubicBezTo>
                  <a:cubicBezTo>
                    <a:pt x="4876419" y="123444"/>
                    <a:pt x="4774184" y="141478"/>
                    <a:pt x="4736719" y="149352"/>
                  </a:cubicBezTo>
                  <a:cubicBezTo>
                    <a:pt x="4716526" y="153670"/>
                    <a:pt x="4701032" y="159131"/>
                    <a:pt x="4690491" y="160528"/>
                  </a:cubicBezTo>
                  <a:cubicBezTo>
                    <a:pt x="4685157" y="161163"/>
                    <a:pt x="4682363" y="161163"/>
                    <a:pt x="4678299" y="160782"/>
                  </a:cubicBezTo>
                  <a:cubicBezTo>
                    <a:pt x="4674362" y="160401"/>
                    <a:pt x="4670298" y="159385"/>
                    <a:pt x="4666488" y="157988"/>
                  </a:cubicBezTo>
                  <a:cubicBezTo>
                    <a:pt x="4662678" y="156591"/>
                    <a:pt x="4658995" y="154813"/>
                    <a:pt x="4655693" y="152527"/>
                  </a:cubicBezTo>
                  <a:cubicBezTo>
                    <a:pt x="4652391" y="150241"/>
                    <a:pt x="4649216" y="147574"/>
                    <a:pt x="4646549" y="144526"/>
                  </a:cubicBezTo>
                  <a:cubicBezTo>
                    <a:pt x="4643882" y="141605"/>
                    <a:pt x="4641469" y="138176"/>
                    <a:pt x="4639564" y="134620"/>
                  </a:cubicBezTo>
                  <a:cubicBezTo>
                    <a:pt x="4637659" y="131064"/>
                    <a:pt x="4636135" y="127254"/>
                    <a:pt x="4635119" y="123444"/>
                  </a:cubicBezTo>
                  <a:cubicBezTo>
                    <a:pt x="4634103" y="119507"/>
                    <a:pt x="4633595" y="115443"/>
                    <a:pt x="4633595" y="111379"/>
                  </a:cubicBezTo>
                  <a:cubicBezTo>
                    <a:pt x="4633595" y="107315"/>
                    <a:pt x="4633976" y="103251"/>
                    <a:pt x="4634865" y="99314"/>
                  </a:cubicBezTo>
                  <a:cubicBezTo>
                    <a:pt x="4635754" y="95377"/>
                    <a:pt x="4637278" y="91567"/>
                    <a:pt x="4639056" y="88011"/>
                  </a:cubicBezTo>
                  <a:cubicBezTo>
                    <a:pt x="4640834" y="84455"/>
                    <a:pt x="4643120" y="80899"/>
                    <a:pt x="4645787" y="77851"/>
                  </a:cubicBezTo>
                  <a:cubicBezTo>
                    <a:pt x="4648454" y="74803"/>
                    <a:pt x="4651502" y="72009"/>
                    <a:pt x="4654804" y="69723"/>
                  </a:cubicBezTo>
                  <a:cubicBezTo>
                    <a:pt x="4658106" y="67437"/>
                    <a:pt x="4661662" y="65405"/>
                    <a:pt x="4665345" y="64008"/>
                  </a:cubicBezTo>
                  <a:cubicBezTo>
                    <a:pt x="4669028" y="62484"/>
                    <a:pt x="4670933" y="61722"/>
                    <a:pt x="4677156" y="60960"/>
                  </a:cubicBezTo>
                  <a:cubicBezTo>
                    <a:pt x="4698746" y="58420"/>
                    <a:pt x="4769231" y="62738"/>
                    <a:pt x="4823841" y="63373"/>
                  </a:cubicBezTo>
                  <a:cubicBezTo>
                    <a:pt x="4892929" y="64135"/>
                    <a:pt x="4992878" y="64008"/>
                    <a:pt x="5058664" y="64897"/>
                  </a:cubicBezTo>
                  <a:cubicBezTo>
                    <a:pt x="5106289" y="65532"/>
                    <a:pt x="5163058" y="66040"/>
                    <a:pt x="5181854" y="67310"/>
                  </a:cubicBezTo>
                  <a:cubicBezTo>
                    <a:pt x="5187442" y="67691"/>
                    <a:pt x="5189220" y="67691"/>
                    <a:pt x="5192776" y="68580"/>
                  </a:cubicBezTo>
                  <a:cubicBezTo>
                    <a:pt x="5196332" y="69469"/>
                    <a:pt x="5199888" y="70866"/>
                    <a:pt x="5203063" y="72517"/>
                  </a:cubicBezTo>
                  <a:cubicBezTo>
                    <a:pt x="5206365" y="74168"/>
                    <a:pt x="5209413" y="76327"/>
                    <a:pt x="5212207" y="78740"/>
                  </a:cubicBezTo>
                  <a:cubicBezTo>
                    <a:pt x="5215001" y="81153"/>
                    <a:pt x="5217541" y="83947"/>
                    <a:pt x="5219573" y="86995"/>
                  </a:cubicBezTo>
                  <a:cubicBezTo>
                    <a:pt x="5221605" y="90043"/>
                    <a:pt x="5223383" y="93345"/>
                    <a:pt x="5224653" y="96774"/>
                  </a:cubicBezTo>
                  <a:cubicBezTo>
                    <a:pt x="5225923" y="100203"/>
                    <a:pt x="5226812" y="103886"/>
                    <a:pt x="5227320" y="107442"/>
                  </a:cubicBezTo>
                  <a:cubicBezTo>
                    <a:pt x="5227828" y="111125"/>
                    <a:pt x="5227701" y="114808"/>
                    <a:pt x="5227320" y="118491"/>
                  </a:cubicBezTo>
                  <a:cubicBezTo>
                    <a:pt x="5226939" y="122047"/>
                    <a:pt x="5226050" y="125730"/>
                    <a:pt x="5224780" y="129159"/>
                  </a:cubicBezTo>
                  <a:cubicBezTo>
                    <a:pt x="5223510" y="132588"/>
                    <a:pt x="5221732" y="135890"/>
                    <a:pt x="5219700" y="138938"/>
                  </a:cubicBezTo>
                  <a:cubicBezTo>
                    <a:pt x="5217668" y="141986"/>
                    <a:pt x="5215128" y="144780"/>
                    <a:pt x="5212334" y="147193"/>
                  </a:cubicBezTo>
                  <a:cubicBezTo>
                    <a:pt x="5209667" y="149606"/>
                    <a:pt x="5206492" y="151765"/>
                    <a:pt x="5203317" y="153416"/>
                  </a:cubicBezTo>
                  <a:cubicBezTo>
                    <a:pt x="5200142" y="155067"/>
                    <a:pt x="5196586" y="156464"/>
                    <a:pt x="5193030" y="157353"/>
                  </a:cubicBezTo>
                  <a:cubicBezTo>
                    <a:pt x="5189474" y="158242"/>
                    <a:pt x="5187569" y="157861"/>
                    <a:pt x="5182108" y="158750"/>
                  </a:cubicBezTo>
                  <a:cubicBezTo>
                    <a:pt x="5166106" y="161544"/>
                    <a:pt x="5124831" y="175133"/>
                    <a:pt x="5087747" y="179959"/>
                  </a:cubicBezTo>
                  <a:cubicBezTo>
                    <a:pt x="5036058" y="186690"/>
                    <a:pt x="4937252" y="182753"/>
                    <a:pt x="4899914" y="187198"/>
                  </a:cubicBezTo>
                  <a:cubicBezTo>
                    <a:pt x="4883785" y="189103"/>
                    <a:pt x="4874133" y="193548"/>
                    <a:pt x="4865751" y="194183"/>
                  </a:cubicBezTo>
                  <a:cubicBezTo>
                    <a:pt x="4860925" y="194564"/>
                    <a:pt x="4858004" y="194183"/>
                    <a:pt x="4854194" y="193421"/>
                  </a:cubicBezTo>
                  <a:cubicBezTo>
                    <a:pt x="4850511" y="192659"/>
                    <a:pt x="4846701" y="191516"/>
                    <a:pt x="4843272" y="189865"/>
                  </a:cubicBezTo>
                  <a:cubicBezTo>
                    <a:pt x="4839843" y="188214"/>
                    <a:pt x="4836414" y="186182"/>
                    <a:pt x="4833366" y="183769"/>
                  </a:cubicBezTo>
                  <a:cubicBezTo>
                    <a:pt x="4830445" y="181356"/>
                    <a:pt x="4827651" y="178562"/>
                    <a:pt x="4825365" y="175514"/>
                  </a:cubicBezTo>
                  <a:cubicBezTo>
                    <a:pt x="4823079" y="172466"/>
                    <a:pt x="4821047" y="169164"/>
                    <a:pt x="4819523" y="165608"/>
                  </a:cubicBezTo>
                  <a:cubicBezTo>
                    <a:pt x="4817999" y="162052"/>
                    <a:pt x="4816856" y="158242"/>
                    <a:pt x="4816221" y="154432"/>
                  </a:cubicBezTo>
                  <a:cubicBezTo>
                    <a:pt x="4815586" y="150622"/>
                    <a:pt x="4815332" y="146812"/>
                    <a:pt x="4815586" y="143002"/>
                  </a:cubicBezTo>
                  <a:cubicBezTo>
                    <a:pt x="4815840" y="139192"/>
                    <a:pt x="4816729" y="135255"/>
                    <a:pt x="4817872" y="131572"/>
                  </a:cubicBezTo>
                  <a:cubicBezTo>
                    <a:pt x="4819015" y="127889"/>
                    <a:pt x="4820666" y="124333"/>
                    <a:pt x="4822698" y="121158"/>
                  </a:cubicBezTo>
                  <a:cubicBezTo>
                    <a:pt x="4824730" y="117856"/>
                    <a:pt x="4827143" y="114808"/>
                    <a:pt x="4829937" y="112141"/>
                  </a:cubicBezTo>
                  <a:cubicBezTo>
                    <a:pt x="4832604" y="109474"/>
                    <a:pt x="4835779" y="107061"/>
                    <a:pt x="4839081" y="105156"/>
                  </a:cubicBezTo>
                  <a:cubicBezTo>
                    <a:pt x="4842383" y="103251"/>
                    <a:pt x="4845939" y="101600"/>
                    <a:pt x="4849622" y="100457"/>
                  </a:cubicBezTo>
                  <a:cubicBezTo>
                    <a:pt x="4853305" y="99314"/>
                    <a:pt x="4854829" y="99314"/>
                    <a:pt x="4861052" y="98552"/>
                  </a:cubicBezTo>
                  <a:cubicBezTo>
                    <a:pt x="4887087" y="95377"/>
                    <a:pt x="4995545" y="85979"/>
                    <a:pt x="5066157" y="81788"/>
                  </a:cubicBezTo>
                  <a:cubicBezTo>
                    <a:pt x="5141214" y="77343"/>
                    <a:pt x="5234432" y="76581"/>
                    <a:pt x="5298694" y="73533"/>
                  </a:cubicBezTo>
                  <a:cubicBezTo>
                    <a:pt x="5344160" y="71374"/>
                    <a:pt x="5396992" y="66294"/>
                    <a:pt x="5415026" y="66548"/>
                  </a:cubicBezTo>
                  <a:cubicBezTo>
                    <a:pt x="5420487" y="66548"/>
                    <a:pt x="5422265" y="66802"/>
                    <a:pt x="5425694" y="67437"/>
                  </a:cubicBezTo>
                  <a:cubicBezTo>
                    <a:pt x="5429250" y="68072"/>
                    <a:pt x="5432806" y="69215"/>
                    <a:pt x="5435981" y="70739"/>
                  </a:cubicBezTo>
                  <a:cubicBezTo>
                    <a:pt x="5439156" y="72263"/>
                    <a:pt x="5442204" y="74295"/>
                    <a:pt x="5444998" y="76581"/>
                  </a:cubicBezTo>
                  <a:cubicBezTo>
                    <a:pt x="5447792" y="78867"/>
                    <a:pt x="5450332" y="81534"/>
                    <a:pt x="5452491" y="84328"/>
                  </a:cubicBezTo>
                  <a:cubicBezTo>
                    <a:pt x="5454650" y="87122"/>
                    <a:pt x="5456428" y="90297"/>
                    <a:pt x="5457825" y="93599"/>
                  </a:cubicBezTo>
                  <a:cubicBezTo>
                    <a:pt x="5459222" y="96901"/>
                    <a:pt x="5460238" y="100330"/>
                    <a:pt x="5460873" y="103886"/>
                  </a:cubicBezTo>
                  <a:cubicBezTo>
                    <a:pt x="5461508" y="107442"/>
                    <a:pt x="5461508" y="111125"/>
                    <a:pt x="5461254" y="114681"/>
                  </a:cubicBezTo>
                  <a:cubicBezTo>
                    <a:pt x="5461000" y="118237"/>
                    <a:pt x="5460238" y="121793"/>
                    <a:pt x="5459095" y="125222"/>
                  </a:cubicBezTo>
                  <a:cubicBezTo>
                    <a:pt x="5457952" y="128524"/>
                    <a:pt x="5456428" y="131826"/>
                    <a:pt x="5454523" y="134874"/>
                  </a:cubicBezTo>
                  <a:cubicBezTo>
                    <a:pt x="5452618" y="137922"/>
                    <a:pt x="5450205" y="140843"/>
                    <a:pt x="5447665" y="143256"/>
                  </a:cubicBezTo>
                  <a:cubicBezTo>
                    <a:pt x="5445125" y="145669"/>
                    <a:pt x="5442204" y="147828"/>
                    <a:pt x="5439156" y="149606"/>
                  </a:cubicBezTo>
                  <a:cubicBezTo>
                    <a:pt x="5436108" y="151384"/>
                    <a:pt x="5432679" y="152908"/>
                    <a:pt x="5429250" y="153924"/>
                  </a:cubicBezTo>
                  <a:cubicBezTo>
                    <a:pt x="5425821" y="154940"/>
                    <a:pt x="5424297" y="154686"/>
                    <a:pt x="5418582" y="155575"/>
                  </a:cubicBezTo>
                  <a:cubicBezTo>
                    <a:pt x="5394198" y="159131"/>
                    <a:pt x="5263769" y="181356"/>
                    <a:pt x="5226304" y="181991"/>
                  </a:cubicBezTo>
                  <a:cubicBezTo>
                    <a:pt x="5210937" y="182245"/>
                    <a:pt x="5201920" y="179324"/>
                    <a:pt x="5193665" y="178689"/>
                  </a:cubicBezTo>
                  <a:cubicBezTo>
                    <a:pt x="5188712" y="178308"/>
                    <a:pt x="5185664" y="178689"/>
                    <a:pt x="5181727" y="177927"/>
                  </a:cubicBezTo>
                  <a:cubicBezTo>
                    <a:pt x="5177790" y="177165"/>
                    <a:pt x="5173853" y="176022"/>
                    <a:pt x="5170297" y="174371"/>
                  </a:cubicBezTo>
                  <a:cubicBezTo>
                    <a:pt x="5166741" y="172720"/>
                    <a:pt x="5163312" y="170434"/>
                    <a:pt x="5160137" y="168021"/>
                  </a:cubicBezTo>
                  <a:cubicBezTo>
                    <a:pt x="5157089" y="165608"/>
                    <a:pt x="5154041" y="162687"/>
                    <a:pt x="5151628" y="159639"/>
                  </a:cubicBezTo>
                  <a:cubicBezTo>
                    <a:pt x="5149215" y="156464"/>
                    <a:pt x="5147183" y="153035"/>
                    <a:pt x="5145532" y="149352"/>
                  </a:cubicBezTo>
                  <a:cubicBezTo>
                    <a:pt x="5144008" y="145796"/>
                    <a:pt x="5142738" y="141859"/>
                    <a:pt x="5142103" y="137922"/>
                  </a:cubicBezTo>
                  <a:cubicBezTo>
                    <a:pt x="5141468" y="133985"/>
                    <a:pt x="5141214" y="129921"/>
                    <a:pt x="5141468" y="125984"/>
                  </a:cubicBezTo>
                  <a:cubicBezTo>
                    <a:pt x="5141722" y="122047"/>
                    <a:pt x="5142484" y="117983"/>
                    <a:pt x="5143627" y="114173"/>
                  </a:cubicBezTo>
                  <a:cubicBezTo>
                    <a:pt x="5144770" y="110363"/>
                    <a:pt x="5146548" y="106680"/>
                    <a:pt x="5148580" y="103378"/>
                  </a:cubicBezTo>
                  <a:cubicBezTo>
                    <a:pt x="5150612" y="99949"/>
                    <a:pt x="5153279" y="96774"/>
                    <a:pt x="5156073" y="93980"/>
                  </a:cubicBezTo>
                  <a:cubicBezTo>
                    <a:pt x="5158867" y="91186"/>
                    <a:pt x="5162042" y="88646"/>
                    <a:pt x="5165471" y="86614"/>
                  </a:cubicBezTo>
                  <a:cubicBezTo>
                    <a:pt x="5168900" y="84582"/>
                    <a:pt x="5172583" y="82931"/>
                    <a:pt x="5176393" y="81788"/>
                  </a:cubicBezTo>
                  <a:cubicBezTo>
                    <a:pt x="5180203" y="80645"/>
                    <a:pt x="5182108" y="80645"/>
                    <a:pt x="5188204" y="79756"/>
                  </a:cubicBezTo>
                  <a:cubicBezTo>
                    <a:pt x="5209921" y="76708"/>
                    <a:pt x="5286502" y="67945"/>
                    <a:pt x="5335778" y="63881"/>
                  </a:cubicBezTo>
                  <a:cubicBezTo>
                    <a:pt x="5385181" y="59690"/>
                    <a:pt x="5444871" y="52959"/>
                    <a:pt x="5484241" y="54991"/>
                  </a:cubicBezTo>
                  <a:cubicBezTo>
                    <a:pt x="5510530" y="56261"/>
                    <a:pt x="5536565" y="64135"/>
                    <a:pt x="5549519" y="65532"/>
                  </a:cubicBezTo>
                  <a:cubicBezTo>
                    <a:pt x="5554980" y="66167"/>
                    <a:pt x="5557266" y="65532"/>
                    <a:pt x="5561076" y="66167"/>
                  </a:cubicBezTo>
                  <a:cubicBezTo>
                    <a:pt x="5564886" y="66802"/>
                    <a:pt x="5568696" y="68072"/>
                    <a:pt x="5572252" y="69596"/>
                  </a:cubicBezTo>
                  <a:cubicBezTo>
                    <a:pt x="5575808" y="71120"/>
                    <a:pt x="5579110" y="73279"/>
                    <a:pt x="5582158" y="75565"/>
                  </a:cubicBezTo>
                  <a:cubicBezTo>
                    <a:pt x="5585206" y="77978"/>
                    <a:pt x="5588000" y="80645"/>
                    <a:pt x="5590413" y="83693"/>
                  </a:cubicBezTo>
                  <a:cubicBezTo>
                    <a:pt x="5592826" y="86741"/>
                    <a:pt x="5594858" y="90170"/>
                    <a:pt x="5596382" y="93599"/>
                  </a:cubicBezTo>
                  <a:cubicBezTo>
                    <a:pt x="5597906" y="97155"/>
                    <a:pt x="5599049" y="100838"/>
                    <a:pt x="5599811" y="104648"/>
                  </a:cubicBezTo>
                  <a:cubicBezTo>
                    <a:pt x="5600573" y="108458"/>
                    <a:pt x="5600827" y="112395"/>
                    <a:pt x="5600573" y="116205"/>
                  </a:cubicBezTo>
                  <a:cubicBezTo>
                    <a:pt x="5600319" y="120015"/>
                    <a:pt x="5599684" y="123952"/>
                    <a:pt x="5598541" y="127635"/>
                  </a:cubicBezTo>
                  <a:cubicBezTo>
                    <a:pt x="5597398" y="131318"/>
                    <a:pt x="5595747" y="134874"/>
                    <a:pt x="5593842" y="138176"/>
                  </a:cubicBezTo>
                  <a:cubicBezTo>
                    <a:pt x="5591810" y="141478"/>
                    <a:pt x="5589397" y="144653"/>
                    <a:pt x="5586730" y="147320"/>
                  </a:cubicBezTo>
                  <a:cubicBezTo>
                    <a:pt x="5584063" y="150114"/>
                    <a:pt x="5580888" y="152527"/>
                    <a:pt x="5577586" y="154559"/>
                  </a:cubicBezTo>
                  <a:cubicBezTo>
                    <a:pt x="5574284" y="156591"/>
                    <a:pt x="5570728" y="158242"/>
                    <a:pt x="5567045" y="159385"/>
                  </a:cubicBezTo>
                  <a:cubicBezTo>
                    <a:pt x="5563362" y="160528"/>
                    <a:pt x="5561457" y="160401"/>
                    <a:pt x="5555615" y="161417"/>
                  </a:cubicBezTo>
                  <a:cubicBezTo>
                    <a:pt x="5536565" y="164592"/>
                    <a:pt x="5433695" y="176784"/>
                    <a:pt x="5433695" y="179705"/>
                  </a:cubicBezTo>
                  <a:cubicBezTo>
                    <a:pt x="5433695" y="180721"/>
                    <a:pt x="5447538" y="181356"/>
                    <a:pt x="5447538" y="181610"/>
                  </a:cubicBezTo>
                  <a:cubicBezTo>
                    <a:pt x="5447538" y="181864"/>
                    <a:pt x="5439029" y="182118"/>
                    <a:pt x="5434838" y="181610"/>
                  </a:cubicBezTo>
                  <a:cubicBezTo>
                    <a:pt x="5430647" y="181102"/>
                    <a:pt x="5426583" y="179959"/>
                    <a:pt x="5422646" y="178435"/>
                  </a:cubicBezTo>
                  <a:cubicBezTo>
                    <a:pt x="5418709" y="176911"/>
                    <a:pt x="5414899" y="174879"/>
                    <a:pt x="5411470" y="172466"/>
                  </a:cubicBezTo>
                  <a:cubicBezTo>
                    <a:pt x="5408041" y="170053"/>
                    <a:pt x="5404739" y="167259"/>
                    <a:pt x="5401945" y="164084"/>
                  </a:cubicBezTo>
                  <a:cubicBezTo>
                    <a:pt x="5399151" y="160909"/>
                    <a:pt x="5396738" y="157226"/>
                    <a:pt x="5394833" y="153543"/>
                  </a:cubicBezTo>
                  <a:cubicBezTo>
                    <a:pt x="5392928" y="149860"/>
                    <a:pt x="5391404" y="145796"/>
                    <a:pt x="5390388" y="141732"/>
                  </a:cubicBezTo>
                  <a:cubicBezTo>
                    <a:pt x="5389372" y="137668"/>
                    <a:pt x="5388991" y="133350"/>
                    <a:pt x="5388991" y="129159"/>
                  </a:cubicBezTo>
                  <a:cubicBezTo>
                    <a:pt x="5388991" y="124968"/>
                    <a:pt x="5389499" y="120650"/>
                    <a:pt x="5390515" y="116586"/>
                  </a:cubicBezTo>
                  <a:cubicBezTo>
                    <a:pt x="5391531" y="112522"/>
                    <a:pt x="5393182" y="108458"/>
                    <a:pt x="5395087" y="104775"/>
                  </a:cubicBezTo>
                  <a:cubicBezTo>
                    <a:pt x="5397119" y="101092"/>
                    <a:pt x="5399532" y="97536"/>
                    <a:pt x="5402326" y="94361"/>
                  </a:cubicBezTo>
                  <a:cubicBezTo>
                    <a:pt x="5405120" y="91186"/>
                    <a:pt x="5408422" y="88392"/>
                    <a:pt x="5411851" y="85979"/>
                  </a:cubicBezTo>
                  <a:cubicBezTo>
                    <a:pt x="5415280" y="83566"/>
                    <a:pt x="5419217" y="81661"/>
                    <a:pt x="5423154" y="80137"/>
                  </a:cubicBezTo>
                  <a:cubicBezTo>
                    <a:pt x="5427091" y="78740"/>
                    <a:pt x="5429123" y="78105"/>
                    <a:pt x="5435473" y="77216"/>
                  </a:cubicBezTo>
                  <a:cubicBezTo>
                    <a:pt x="5455158" y="74295"/>
                    <a:pt x="5518658" y="70358"/>
                    <a:pt x="5558536" y="69850"/>
                  </a:cubicBezTo>
                  <a:cubicBezTo>
                    <a:pt x="5596255" y="69342"/>
                    <a:pt x="5668645" y="71755"/>
                    <a:pt x="5668772" y="73406"/>
                  </a:cubicBezTo>
                  <a:cubicBezTo>
                    <a:pt x="5668772" y="73914"/>
                    <a:pt x="5658104" y="74549"/>
                    <a:pt x="5658104" y="75057"/>
                  </a:cubicBezTo>
                  <a:cubicBezTo>
                    <a:pt x="5658104" y="75565"/>
                    <a:pt x="5667248" y="75311"/>
                    <a:pt x="5671693" y="76200"/>
                  </a:cubicBezTo>
                  <a:cubicBezTo>
                    <a:pt x="5676138" y="77089"/>
                    <a:pt x="5680456" y="78613"/>
                    <a:pt x="5684520" y="80518"/>
                  </a:cubicBezTo>
                  <a:cubicBezTo>
                    <a:pt x="5688584" y="82423"/>
                    <a:pt x="5692521" y="84963"/>
                    <a:pt x="5696077" y="87884"/>
                  </a:cubicBezTo>
                  <a:cubicBezTo>
                    <a:pt x="5699506" y="90805"/>
                    <a:pt x="5702808" y="94107"/>
                    <a:pt x="5705475" y="97790"/>
                  </a:cubicBezTo>
                  <a:cubicBezTo>
                    <a:pt x="5708142" y="101346"/>
                    <a:pt x="5710428" y="105410"/>
                    <a:pt x="5712206" y="109601"/>
                  </a:cubicBezTo>
                  <a:cubicBezTo>
                    <a:pt x="5713984" y="113792"/>
                    <a:pt x="5715127" y="118237"/>
                    <a:pt x="5715889" y="122682"/>
                  </a:cubicBezTo>
                  <a:cubicBezTo>
                    <a:pt x="5716651" y="127127"/>
                    <a:pt x="5716778" y="131826"/>
                    <a:pt x="5716397" y="136271"/>
                  </a:cubicBezTo>
                  <a:cubicBezTo>
                    <a:pt x="5716016" y="140716"/>
                    <a:pt x="5715000" y="145288"/>
                    <a:pt x="5713603" y="149606"/>
                  </a:cubicBezTo>
                  <a:cubicBezTo>
                    <a:pt x="5712206" y="153924"/>
                    <a:pt x="5710174" y="158115"/>
                    <a:pt x="5707761" y="161925"/>
                  </a:cubicBezTo>
                  <a:cubicBezTo>
                    <a:pt x="5705348" y="165735"/>
                    <a:pt x="5702427" y="169291"/>
                    <a:pt x="5699125" y="172339"/>
                  </a:cubicBezTo>
                  <a:cubicBezTo>
                    <a:pt x="5695823" y="175514"/>
                    <a:pt x="5692140" y="178308"/>
                    <a:pt x="5688203" y="180594"/>
                  </a:cubicBezTo>
                  <a:cubicBezTo>
                    <a:pt x="5684266" y="182880"/>
                    <a:pt x="5679948" y="184531"/>
                    <a:pt x="5675630" y="185801"/>
                  </a:cubicBezTo>
                  <a:cubicBezTo>
                    <a:pt x="5671312" y="187071"/>
                    <a:pt x="5668010" y="186436"/>
                    <a:pt x="5662168" y="187960"/>
                  </a:cubicBezTo>
                  <a:cubicBezTo>
                    <a:pt x="5650992" y="190754"/>
                    <a:pt x="5625592" y="201676"/>
                    <a:pt x="5614289" y="204724"/>
                  </a:cubicBezTo>
                  <a:cubicBezTo>
                    <a:pt x="5608320" y="206375"/>
                    <a:pt x="5604891" y="207137"/>
                    <a:pt x="5600192" y="207391"/>
                  </a:cubicBezTo>
                  <a:cubicBezTo>
                    <a:pt x="5595493" y="207645"/>
                    <a:pt x="5590540" y="207391"/>
                    <a:pt x="5585841" y="206502"/>
                  </a:cubicBezTo>
                  <a:cubicBezTo>
                    <a:pt x="5581142" y="205613"/>
                    <a:pt x="5576443" y="204089"/>
                    <a:pt x="5572125" y="202184"/>
                  </a:cubicBezTo>
                  <a:cubicBezTo>
                    <a:pt x="5567807" y="200279"/>
                    <a:pt x="5563616" y="197739"/>
                    <a:pt x="5559933" y="194818"/>
                  </a:cubicBezTo>
                  <a:cubicBezTo>
                    <a:pt x="5556250" y="191897"/>
                    <a:pt x="5552694" y="188341"/>
                    <a:pt x="5549773" y="184658"/>
                  </a:cubicBezTo>
                  <a:cubicBezTo>
                    <a:pt x="5546852" y="180848"/>
                    <a:pt x="5544185" y="176657"/>
                    <a:pt x="5542280" y="172339"/>
                  </a:cubicBezTo>
                  <a:cubicBezTo>
                    <a:pt x="5540375" y="168021"/>
                    <a:pt x="5538978" y="163322"/>
                    <a:pt x="5538089" y="158623"/>
                  </a:cubicBezTo>
                  <a:cubicBezTo>
                    <a:pt x="5537200" y="153924"/>
                    <a:pt x="5536946" y="149098"/>
                    <a:pt x="5537200" y="144399"/>
                  </a:cubicBezTo>
                  <a:cubicBezTo>
                    <a:pt x="5537454" y="139700"/>
                    <a:pt x="5538470" y="134747"/>
                    <a:pt x="5539867" y="130175"/>
                  </a:cubicBezTo>
                  <a:cubicBezTo>
                    <a:pt x="5541264" y="125730"/>
                    <a:pt x="5543296" y="121285"/>
                    <a:pt x="5545709" y="117221"/>
                  </a:cubicBezTo>
                  <a:cubicBezTo>
                    <a:pt x="5548122" y="113157"/>
                    <a:pt x="5551297" y="109220"/>
                    <a:pt x="5554599" y="105918"/>
                  </a:cubicBezTo>
                  <a:cubicBezTo>
                    <a:pt x="5557901" y="102489"/>
                    <a:pt x="5561838" y="99441"/>
                    <a:pt x="5565902" y="97028"/>
                  </a:cubicBezTo>
                  <a:cubicBezTo>
                    <a:pt x="5569966" y="94615"/>
                    <a:pt x="5573522" y="94742"/>
                    <a:pt x="5578983" y="91186"/>
                  </a:cubicBezTo>
                  <a:cubicBezTo>
                    <a:pt x="5591810" y="82804"/>
                    <a:pt x="5625465" y="50673"/>
                    <a:pt x="5636260" y="38735"/>
                  </a:cubicBezTo>
                  <a:cubicBezTo>
                    <a:pt x="5641213" y="33274"/>
                    <a:pt x="5642229" y="29591"/>
                    <a:pt x="5645912" y="25781"/>
                  </a:cubicBezTo>
                  <a:cubicBezTo>
                    <a:pt x="5649595" y="21971"/>
                    <a:pt x="5653913" y="18415"/>
                    <a:pt x="5658485" y="15621"/>
                  </a:cubicBezTo>
                  <a:cubicBezTo>
                    <a:pt x="5663057" y="12700"/>
                    <a:pt x="5668010" y="10287"/>
                    <a:pt x="5673090" y="8636"/>
                  </a:cubicBezTo>
                  <a:cubicBezTo>
                    <a:pt x="5678170" y="6985"/>
                    <a:pt x="5683631" y="5842"/>
                    <a:pt x="5688965" y="5461"/>
                  </a:cubicBezTo>
                  <a:cubicBezTo>
                    <a:pt x="5694299" y="5080"/>
                    <a:pt x="5699760" y="5207"/>
                    <a:pt x="5705094" y="6096"/>
                  </a:cubicBezTo>
                  <a:cubicBezTo>
                    <a:pt x="5710301" y="6985"/>
                    <a:pt x="5715635" y="8509"/>
                    <a:pt x="5720588" y="10541"/>
                  </a:cubicBezTo>
                  <a:cubicBezTo>
                    <a:pt x="5725541" y="12700"/>
                    <a:pt x="5730240" y="15494"/>
                    <a:pt x="5734558" y="18669"/>
                  </a:cubicBezTo>
                  <a:cubicBezTo>
                    <a:pt x="5738876" y="21844"/>
                    <a:pt x="5742813" y="25654"/>
                    <a:pt x="5746242" y="29845"/>
                  </a:cubicBezTo>
                  <a:cubicBezTo>
                    <a:pt x="5749671" y="34036"/>
                    <a:pt x="5752592" y="38735"/>
                    <a:pt x="5754878" y="43561"/>
                  </a:cubicBezTo>
                  <a:cubicBezTo>
                    <a:pt x="5757164" y="48387"/>
                    <a:pt x="5758942" y="53594"/>
                    <a:pt x="5759958" y="58801"/>
                  </a:cubicBezTo>
                  <a:cubicBezTo>
                    <a:pt x="5760974" y="64008"/>
                    <a:pt x="5761482" y="69596"/>
                    <a:pt x="5761228" y="74930"/>
                  </a:cubicBezTo>
                  <a:cubicBezTo>
                    <a:pt x="5760974" y="80264"/>
                    <a:pt x="5760085" y="85725"/>
                    <a:pt x="5758561" y="90932"/>
                  </a:cubicBezTo>
                  <a:cubicBezTo>
                    <a:pt x="5757037" y="96012"/>
                    <a:pt x="5757545" y="101219"/>
                    <a:pt x="5752338" y="105791"/>
                  </a:cubicBezTo>
                  <a:cubicBezTo>
                    <a:pt x="5738622" y="117602"/>
                    <a:pt x="5667756" y="131191"/>
                    <a:pt x="5645658" y="132842"/>
                  </a:cubicBezTo>
                  <a:cubicBezTo>
                    <a:pt x="5635879" y="133604"/>
                    <a:pt x="5631180" y="132588"/>
                    <a:pt x="5624322" y="130810"/>
                  </a:cubicBezTo>
                  <a:cubicBezTo>
                    <a:pt x="5617464" y="129032"/>
                    <a:pt x="5610606" y="125857"/>
                    <a:pt x="5604764" y="121920"/>
                  </a:cubicBezTo>
                  <a:cubicBezTo>
                    <a:pt x="5598922" y="117983"/>
                    <a:pt x="5593334" y="112903"/>
                    <a:pt x="5589016" y="107315"/>
                  </a:cubicBezTo>
                  <a:cubicBezTo>
                    <a:pt x="5584698" y="101727"/>
                    <a:pt x="5581015" y="95123"/>
                    <a:pt x="5578729" y="88392"/>
                  </a:cubicBezTo>
                  <a:cubicBezTo>
                    <a:pt x="5576443" y="81788"/>
                    <a:pt x="5575173" y="74422"/>
                    <a:pt x="5575046" y="67310"/>
                  </a:cubicBezTo>
                  <a:cubicBezTo>
                    <a:pt x="5574919" y="60198"/>
                    <a:pt x="5576189" y="52705"/>
                    <a:pt x="5578348" y="45974"/>
                  </a:cubicBezTo>
                  <a:cubicBezTo>
                    <a:pt x="5580507" y="39243"/>
                    <a:pt x="5584063" y="32639"/>
                    <a:pt x="5588254" y="26924"/>
                  </a:cubicBezTo>
                  <a:cubicBezTo>
                    <a:pt x="5592445" y="21336"/>
                    <a:pt x="5597779" y="16129"/>
                    <a:pt x="5603621" y="12065"/>
                  </a:cubicBezTo>
                  <a:cubicBezTo>
                    <a:pt x="5609463" y="8001"/>
                    <a:pt x="5616194" y="4699"/>
                    <a:pt x="5623052" y="2794"/>
                  </a:cubicBezTo>
                  <a:cubicBezTo>
                    <a:pt x="5629783" y="889"/>
                    <a:pt x="5637276" y="0"/>
                    <a:pt x="5644388" y="254"/>
                  </a:cubicBezTo>
                  <a:cubicBezTo>
                    <a:pt x="5651500" y="508"/>
                    <a:pt x="5658866" y="2159"/>
                    <a:pt x="5665470" y="4699"/>
                  </a:cubicBezTo>
                  <a:cubicBezTo>
                    <a:pt x="5672074" y="7239"/>
                    <a:pt x="5678424" y="11049"/>
                    <a:pt x="5683885" y="15621"/>
                  </a:cubicBezTo>
                  <a:cubicBezTo>
                    <a:pt x="5689346" y="20193"/>
                    <a:pt x="5694299" y="25908"/>
                    <a:pt x="5697982" y="31877"/>
                  </a:cubicBezTo>
                  <a:cubicBezTo>
                    <a:pt x="5701665" y="37846"/>
                    <a:pt x="5704459" y="44831"/>
                    <a:pt x="5706110" y="51689"/>
                  </a:cubicBezTo>
                  <a:cubicBezTo>
                    <a:pt x="5707761" y="58547"/>
                    <a:pt x="5708269" y="66167"/>
                    <a:pt x="5707507" y="73152"/>
                  </a:cubicBezTo>
                  <a:cubicBezTo>
                    <a:pt x="5706745" y="80137"/>
                    <a:pt x="5704840" y="87376"/>
                    <a:pt x="5701919" y="93853"/>
                  </a:cubicBezTo>
                  <a:cubicBezTo>
                    <a:pt x="5698998" y="100330"/>
                    <a:pt x="5694934" y="106553"/>
                    <a:pt x="5690108" y="111760"/>
                  </a:cubicBezTo>
                  <a:cubicBezTo>
                    <a:pt x="5685282" y="116967"/>
                    <a:pt x="5679313" y="121539"/>
                    <a:pt x="5673090" y="124968"/>
                  </a:cubicBezTo>
                  <a:cubicBezTo>
                    <a:pt x="5666867" y="128397"/>
                    <a:pt x="5659755" y="130937"/>
                    <a:pt x="5652770" y="132080"/>
                  </a:cubicBezTo>
                  <a:cubicBezTo>
                    <a:pt x="5645785" y="133223"/>
                    <a:pt x="5638292" y="133223"/>
                    <a:pt x="5631307" y="132207"/>
                  </a:cubicBezTo>
                  <a:cubicBezTo>
                    <a:pt x="5624322" y="131191"/>
                    <a:pt x="5617083" y="128905"/>
                    <a:pt x="5610860" y="125603"/>
                  </a:cubicBezTo>
                  <a:cubicBezTo>
                    <a:pt x="5604637" y="122428"/>
                    <a:pt x="5598541" y="117856"/>
                    <a:pt x="5593715" y="112776"/>
                  </a:cubicBezTo>
                  <a:cubicBezTo>
                    <a:pt x="5588762" y="107696"/>
                    <a:pt x="5584571" y="101473"/>
                    <a:pt x="5581523" y="95123"/>
                  </a:cubicBezTo>
                  <a:cubicBezTo>
                    <a:pt x="5578475" y="88773"/>
                    <a:pt x="5576443" y="81407"/>
                    <a:pt x="5575554" y="74422"/>
                  </a:cubicBezTo>
                  <a:cubicBezTo>
                    <a:pt x="5574665" y="67437"/>
                    <a:pt x="5575046" y="59817"/>
                    <a:pt x="5576443" y="52959"/>
                  </a:cubicBezTo>
                  <a:cubicBezTo>
                    <a:pt x="5577840" y="45974"/>
                    <a:pt x="5580634" y="38989"/>
                    <a:pt x="5584190" y="32893"/>
                  </a:cubicBezTo>
                  <a:cubicBezTo>
                    <a:pt x="5587746" y="26797"/>
                    <a:pt x="5592699" y="20955"/>
                    <a:pt x="5598033" y="16383"/>
                  </a:cubicBezTo>
                  <a:cubicBezTo>
                    <a:pt x="5603367" y="11811"/>
                    <a:pt x="5609844" y="7874"/>
                    <a:pt x="5616321" y="5207"/>
                  </a:cubicBezTo>
                  <a:cubicBezTo>
                    <a:pt x="5622925" y="2540"/>
                    <a:pt x="5637276" y="508"/>
                    <a:pt x="5637276" y="381"/>
                  </a:cubicBezTo>
                  <a:cubicBezTo>
                    <a:pt x="5637276" y="381"/>
                    <a:pt x="5637149" y="381"/>
                    <a:pt x="5637149" y="381"/>
                  </a:cubicBezTo>
                  <a:cubicBezTo>
                    <a:pt x="5636387" y="1016"/>
                    <a:pt x="5633339" y="37719"/>
                    <a:pt x="5636260" y="38735"/>
                  </a:cubicBezTo>
                  <a:cubicBezTo>
                    <a:pt x="5638165" y="39370"/>
                    <a:pt x="5642229" y="29591"/>
                    <a:pt x="5645912" y="25781"/>
                  </a:cubicBezTo>
                  <a:cubicBezTo>
                    <a:pt x="5649595" y="21971"/>
                    <a:pt x="5653913" y="18415"/>
                    <a:pt x="5658485" y="15621"/>
                  </a:cubicBezTo>
                  <a:cubicBezTo>
                    <a:pt x="5663057" y="12700"/>
                    <a:pt x="5668010" y="10287"/>
                    <a:pt x="5673090" y="8636"/>
                  </a:cubicBezTo>
                  <a:cubicBezTo>
                    <a:pt x="5678170" y="6985"/>
                    <a:pt x="5683631" y="5842"/>
                    <a:pt x="5688965" y="5461"/>
                  </a:cubicBezTo>
                  <a:cubicBezTo>
                    <a:pt x="5694299" y="5080"/>
                    <a:pt x="5699760" y="5207"/>
                    <a:pt x="5705094" y="6096"/>
                  </a:cubicBezTo>
                  <a:cubicBezTo>
                    <a:pt x="5710301" y="6985"/>
                    <a:pt x="5715635" y="8509"/>
                    <a:pt x="5720588" y="10541"/>
                  </a:cubicBezTo>
                  <a:cubicBezTo>
                    <a:pt x="5725541" y="12700"/>
                    <a:pt x="5730240" y="15494"/>
                    <a:pt x="5734558" y="18669"/>
                  </a:cubicBezTo>
                  <a:cubicBezTo>
                    <a:pt x="5738876" y="21844"/>
                    <a:pt x="5742813" y="25654"/>
                    <a:pt x="5746242" y="29845"/>
                  </a:cubicBezTo>
                  <a:cubicBezTo>
                    <a:pt x="5749671" y="34036"/>
                    <a:pt x="5752592" y="38735"/>
                    <a:pt x="5754878" y="43561"/>
                  </a:cubicBezTo>
                  <a:cubicBezTo>
                    <a:pt x="5757164" y="48387"/>
                    <a:pt x="5758942" y="53594"/>
                    <a:pt x="5759958" y="58801"/>
                  </a:cubicBezTo>
                  <a:cubicBezTo>
                    <a:pt x="5760974" y="64008"/>
                    <a:pt x="5761482" y="69596"/>
                    <a:pt x="5761228" y="74930"/>
                  </a:cubicBezTo>
                  <a:cubicBezTo>
                    <a:pt x="5760974" y="80264"/>
                    <a:pt x="5760085" y="85725"/>
                    <a:pt x="5758561" y="90932"/>
                  </a:cubicBezTo>
                  <a:cubicBezTo>
                    <a:pt x="5757037" y="96012"/>
                    <a:pt x="5755894" y="99314"/>
                    <a:pt x="5752338" y="105791"/>
                  </a:cubicBezTo>
                  <a:cubicBezTo>
                    <a:pt x="5744591" y="120015"/>
                    <a:pt x="5729097" y="154432"/>
                    <a:pt x="5708269" y="170561"/>
                  </a:cubicBezTo>
                  <a:cubicBezTo>
                    <a:pt x="5684774" y="188849"/>
                    <a:pt x="5631942" y="199898"/>
                    <a:pt x="5614289" y="204724"/>
                  </a:cubicBezTo>
                  <a:cubicBezTo>
                    <a:pt x="5607558" y="206502"/>
                    <a:pt x="5604891" y="207137"/>
                    <a:pt x="5600192" y="207391"/>
                  </a:cubicBezTo>
                  <a:cubicBezTo>
                    <a:pt x="5595493" y="207645"/>
                    <a:pt x="5590540" y="207391"/>
                    <a:pt x="5585841" y="206502"/>
                  </a:cubicBezTo>
                  <a:cubicBezTo>
                    <a:pt x="5581142" y="205613"/>
                    <a:pt x="5576443" y="204089"/>
                    <a:pt x="5572125" y="202184"/>
                  </a:cubicBezTo>
                  <a:cubicBezTo>
                    <a:pt x="5567807" y="200279"/>
                    <a:pt x="5563616" y="197739"/>
                    <a:pt x="5559933" y="194818"/>
                  </a:cubicBezTo>
                  <a:cubicBezTo>
                    <a:pt x="5556250" y="191897"/>
                    <a:pt x="5552694" y="188468"/>
                    <a:pt x="5549773" y="184658"/>
                  </a:cubicBezTo>
                  <a:cubicBezTo>
                    <a:pt x="5546852" y="180975"/>
                    <a:pt x="5544312" y="176657"/>
                    <a:pt x="5542407" y="172339"/>
                  </a:cubicBezTo>
                  <a:cubicBezTo>
                    <a:pt x="5540502" y="168021"/>
                    <a:pt x="5538978" y="163322"/>
                    <a:pt x="5538089" y="158623"/>
                  </a:cubicBezTo>
                  <a:cubicBezTo>
                    <a:pt x="5537200" y="153924"/>
                    <a:pt x="5536946" y="149098"/>
                    <a:pt x="5537200" y="144399"/>
                  </a:cubicBezTo>
                  <a:cubicBezTo>
                    <a:pt x="5537454" y="139700"/>
                    <a:pt x="5538470" y="134874"/>
                    <a:pt x="5539867" y="130302"/>
                  </a:cubicBezTo>
                  <a:cubicBezTo>
                    <a:pt x="5541264" y="125730"/>
                    <a:pt x="5543296" y="121285"/>
                    <a:pt x="5545709" y="117221"/>
                  </a:cubicBezTo>
                  <a:cubicBezTo>
                    <a:pt x="5548122" y="113157"/>
                    <a:pt x="5551297" y="109220"/>
                    <a:pt x="5554599" y="105918"/>
                  </a:cubicBezTo>
                  <a:cubicBezTo>
                    <a:pt x="5557901" y="102489"/>
                    <a:pt x="5561838" y="99441"/>
                    <a:pt x="5565902" y="97028"/>
                  </a:cubicBezTo>
                  <a:cubicBezTo>
                    <a:pt x="5569966" y="94615"/>
                    <a:pt x="5572633" y="93218"/>
                    <a:pt x="5578983" y="91186"/>
                  </a:cubicBezTo>
                  <a:cubicBezTo>
                    <a:pt x="5594096" y="86360"/>
                    <a:pt x="5642610" y="75946"/>
                    <a:pt x="5658104" y="75057"/>
                  </a:cubicBezTo>
                  <a:cubicBezTo>
                    <a:pt x="5664454" y="74676"/>
                    <a:pt x="5667248" y="75311"/>
                    <a:pt x="5671693" y="76200"/>
                  </a:cubicBezTo>
                  <a:cubicBezTo>
                    <a:pt x="5676138" y="77089"/>
                    <a:pt x="5680456" y="78613"/>
                    <a:pt x="5684520" y="80518"/>
                  </a:cubicBezTo>
                  <a:cubicBezTo>
                    <a:pt x="5688584" y="82423"/>
                    <a:pt x="5692521" y="84963"/>
                    <a:pt x="5696077" y="87884"/>
                  </a:cubicBezTo>
                  <a:cubicBezTo>
                    <a:pt x="5699506" y="90805"/>
                    <a:pt x="5702808" y="94107"/>
                    <a:pt x="5705475" y="97790"/>
                  </a:cubicBezTo>
                  <a:cubicBezTo>
                    <a:pt x="5708142" y="101346"/>
                    <a:pt x="5710428" y="105410"/>
                    <a:pt x="5712206" y="109601"/>
                  </a:cubicBezTo>
                  <a:cubicBezTo>
                    <a:pt x="5713984" y="113792"/>
                    <a:pt x="5715127" y="118237"/>
                    <a:pt x="5715889" y="122682"/>
                  </a:cubicBezTo>
                  <a:cubicBezTo>
                    <a:pt x="5716651" y="127127"/>
                    <a:pt x="5716778" y="131826"/>
                    <a:pt x="5716397" y="136271"/>
                  </a:cubicBezTo>
                  <a:cubicBezTo>
                    <a:pt x="5716016" y="140716"/>
                    <a:pt x="5715000" y="145288"/>
                    <a:pt x="5713603" y="149606"/>
                  </a:cubicBezTo>
                  <a:cubicBezTo>
                    <a:pt x="5712206" y="153924"/>
                    <a:pt x="5710174" y="158115"/>
                    <a:pt x="5707761" y="161925"/>
                  </a:cubicBezTo>
                  <a:cubicBezTo>
                    <a:pt x="5705348" y="165735"/>
                    <a:pt x="5702427" y="169291"/>
                    <a:pt x="5699125" y="172339"/>
                  </a:cubicBezTo>
                  <a:cubicBezTo>
                    <a:pt x="5695823" y="175387"/>
                    <a:pt x="5692140" y="178181"/>
                    <a:pt x="5688203" y="180467"/>
                  </a:cubicBezTo>
                  <a:cubicBezTo>
                    <a:pt x="5684266" y="182753"/>
                    <a:pt x="5679948" y="184531"/>
                    <a:pt x="5675630" y="185801"/>
                  </a:cubicBezTo>
                  <a:cubicBezTo>
                    <a:pt x="5671312" y="187071"/>
                    <a:pt x="5668772" y="187960"/>
                    <a:pt x="5662168" y="187960"/>
                  </a:cubicBezTo>
                  <a:cubicBezTo>
                    <a:pt x="5644642" y="188087"/>
                    <a:pt x="5599049" y="175260"/>
                    <a:pt x="5565013" y="173990"/>
                  </a:cubicBezTo>
                  <a:cubicBezTo>
                    <a:pt x="5527802" y="172593"/>
                    <a:pt x="5466969" y="180975"/>
                    <a:pt x="5447538" y="181610"/>
                  </a:cubicBezTo>
                  <a:cubicBezTo>
                    <a:pt x="5441188" y="181864"/>
                    <a:pt x="5439029" y="182118"/>
                    <a:pt x="5434838" y="181610"/>
                  </a:cubicBezTo>
                  <a:cubicBezTo>
                    <a:pt x="5430647" y="181102"/>
                    <a:pt x="5426583" y="179959"/>
                    <a:pt x="5422646" y="178435"/>
                  </a:cubicBezTo>
                  <a:cubicBezTo>
                    <a:pt x="5418709" y="176911"/>
                    <a:pt x="5414899" y="174879"/>
                    <a:pt x="5411470" y="172466"/>
                  </a:cubicBezTo>
                  <a:cubicBezTo>
                    <a:pt x="5408041" y="170053"/>
                    <a:pt x="5404739" y="167259"/>
                    <a:pt x="5401945" y="164084"/>
                  </a:cubicBezTo>
                  <a:cubicBezTo>
                    <a:pt x="5399151" y="160909"/>
                    <a:pt x="5396738" y="157226"/>
                    <a:pt x="5394833" y="153543"/>
                  </a:cubicBezTo>
                  <a:cubicBezTo>
                    <a:pt x="5392928" y="149860"/>
                    <a:pt x="5391404" y="145796"/>
                    <a:pt x="5390388" y="141732"/>
                  </a:cubicBezTo>
                  <a:cubicBezTo>
                    <a:pt x="5389372" y="137668"/>
                    <a:pt x="5388991" y="133350"/>
                    <a:pt x="5388991" y="129159"/>
                  </a:cubicBezTo>
                  <a:cubicBezTo>
                    <a:pt x="5388991" y="124968"/>
                    <a:pt x="5389499" y="120650"/>
                    <a:pt x="5390515" y="116586"/>
                  </a:cubicBezTo>
                  <a:cubicBezTo>
                    <a:pt x="5391531" y="112522"/>
                    <a:pt x="5393182" y="108458"/>
                    <a:pt x="5395087" y="104775"/>
                  </a:cubicBezTo>
                  <a:cubicBezTo>
                    <a:pt x="5397119" y="101092"/>
                    <a:pt x="5399532" y="97536"/>
                    <a:pt x="5402326" y="94361"/>
                  </a:cubicBezTo>
                  <a:cubicBezTo>
                    <a:pt x="5405120" y="91186"/>
                    <a:pt x="5408422" y="88392"/>
                    <a:pt x="5411851" y="85979"/>
                  </a:cubicBezTo>
                  <a:cubicBezTo>
                    <a:pt x="5415280" y="83566"/>
                    <a:pt x="5419217" y="81661"/>
                    <a:pt x="5423154" y="80137"/>
                  </a:cubicBezTo>
                  <a:cubicBezTo>
                    <a:pt x="5427091" y="78740"/>
                    <a:pt x="5430774" y="76454"/>
                    <a:pt x="5435473" y="77216"/>
                  </a:cubicBezTo>
                  <a:cubicBezTo>
                    <a:pt x="5442585" y="78359"/>
                    <a:pt x="5449316" y="90805"/>
                    <a:pt x="5460746" y="92202"/>
                  </a:cubicBezTo>
                  <a:cubicBezTo>
                    <a:pt x="5480939" y="94615"/>
                    <a:pt x="5533771" y="67437"/>
                    <a:pt x="5549519" y="65532"/>
                  </a:cubicBezTo>
                  <a:cubicBezTo>
                    <a:pt x="5555107" y="64897"/>
                    <a:pt x="5557266" y="65532"/>
                    <a:pt x="5561076" y="66167"/>
                  </a:cubicBezTo>
                  <a:cubicBezTo>
                    <a:pt x="5564886" y="66802"/>
                    <a:pt x="5568569" y="68072"/>
                    <a:pt x="5572125" y="69596"/>
                  </a:cubicBezTo>
                  <a:cubicBezTo>
                    <a:pt x="5575681" y="71120"/>
                    <a:pt x="5579110" y="73152"/>
                    <a:pt x="5582158" y="75565"/>
                  </a:cubicBezTo>
                  <a:cubicBezTo>
                    <a:pt x="5585206" y="77851"/>
                    <a:pt x="5588000" y="80645"/>
                    <a:pt x="5590413" y="83693"/>
                  </a:cubicBezTo>
                  <a:cubicBezTo>
                    <a:pt x="5592826" y="86741"/>
                    <a:pt x="5594858" y="90170"/>
                    <a:pt x="5596382" y="93599"/>
                  </a:cubicBezTo>
                  <a:cubicBezTo>
                    <a:pt x="5597906" y="97155"/>
                    <a:pt x="5599049" y="100838"/>
                    <a:pt x="5599811" y="104648"/>
                  </a:cubicBezTo>
                  <a:cubicBezTo>
                    <a:pt x="5600573" y="108458"/>
                    <a:pt x="5600827" y="112395"/>
                    <a:pt x="5600573" y="116205"/>
                  </a:cubicBezTo>
                  <a:cubicBezTo>
                    <a:pt x="5600319" y="120015"/>
                    <a:pt x="5599684" y="123952"/>
                    <a:pt x="5598541" y="127635"/>
                  </a:cubicBezTo>
                  <a:cubicBezTo>
                    <a:pt x="5597398" y="131318"/>
                    <a:pt x="5595747" y="134874"/>
                    <a:pt x="5593842" y="138176"/>
                  </a:cubicBezTo>
                  <a:cubicBezTo>
                    <a:pt x="5591810" y="141478"/>
                    <a:pt x="5589397" y="144653"/>
                    <a:pt x="5586730" y="147320"/>
                  </a:cubicBezTo>
                  <a:cubicBezTo>
                    <a:pt x="5584063" y="150114"/>
                    <a:pt x="5580888" y="152527"/>
                    <a:pt x="5577586" y="154559"/>
                  </a:cubicBezTo>
                  <a:cubicBezTo>
                    <a:pt x="5574284" y="156591"/>
                    <a:pt x="5570728" y="158242"/>
                    <a:pt x="5567045" y="159385"/>
                  </a:cubicBezTo>
                  <a:cubicBezTo>
                    <a:pt x="5563362" y="160528"/>
                    <a:pt x="5560949" y="161671"/>
                    <a:pt x="5555615" y="161417"/>
                  </a:cubicBezTo>
                  <a:cubicBezTo>
                    <a:pt x="5542534" y="160655"/>
                    <a:pt x="5515356" y="144907"/>
                    <a:pt x="5488686" y="141986"/>
                  </a:cubicBezTo>
                  <a:cubicBezTo>
                    <a:pt x="5450713" y="137922"/>
                    <a:pt x="5395976" y="145542"/>
                    <a:pt x="5348224" y="151384"/>
                  </a:cubicBezTo>
                  <a:cubicBezTo>
                    <a:pt x="5297805" y="157480"/>
                    <a:pt x="5216144" y="177419"/>
                    <a:pt x="5193665" y="178689"/>
                  </a:cubicBezTo>
                  <a:cubicBezTo>
                    <a:pt x="5187442" y="179070"/>
                    <a:pt x="5185664" y="178689"/>
                    <a:pt x="5181727" y="177927"/>
                  </a:cubicBezTo>
                  <a:cubicBezTo>
                    <a:pt x="5177790" y="177165"/>
                    <a:pt x="5173853" y="176022"/>
                    <a:pt x="5170297" y="174371"/>
                  </a:cubicBezTo>
                  <a:cubicBezTo>
                    <a:pt x="5166741" y="172720"/>
                    <a:pt x="5163312" y="170434"/>
                    <a:pt x="5160137" y="168021"/>
                  </a:cubicBezTo>
                  <a:cubicBezTo>
                    <a:pt x="5157089" y="165608"/>
                    <a:pt x="5154041" y="162687"/>
                    <a:pt x="5151628" y="159639"/>
                  </a:cubicBezTo>
                  <a:cubicBezTo>
                    <a:pt x="5149215" y="156464"/>
                    <a:pt x="5147183" y="153035"/>
                    <a:pt x="5145532" y="149352"/>
                  </a:cubicBezTo>
                  <a:cubicBezTo>
                    <a:pt x="5144008" y="145796"/>
                    <a:pt x="5142738" y="141859"/>
                    <a:pt x="5142103" y="137922"/>
                  </a:cubicBezTo>
                  <a:cubicBezTo>
                    <a:pt x="5141468" y="133985"/>
                    <a:pt x="5141214" y="129921"/>
                    <a:pt x="5141468" y="125984"/>
                  </a:cubicBezTo>
                  <a:cubicBezTo>
                    <a:pt x="5141722" y="122047"/>
                    <a:pt x="5142484" y="117983"/>
                    <a:pt x="5143627" y="114173"/>
                  </a:cubicBezTo>
                  <a:cubicBezTo>
                    <a:pt x="5144770" y="110363"/>
                    <a:pt x="5146548" y="106680"/>
                    <a:pt x="5148580" y="103378"/>
                  </a:cubicBezTo>
                  <a:cubicBezTo>
                    <a:pt x="5150612" y="99949"/>
                    <a:pt x="5153279" y="96774"/>
                    <a:pt x="5156073" y="93980"/>
                  </a:cubicBezTo>
                  <a:cubicBezTo>
                    <a:pt x="5158867" y="91186"/>
                    <a:pt x="5162042" y="88646"/>
                    <a:pt x="5165471" y="86614"/>
                  </a:cubicBezTo>
                  <a:cubicBezTo>
                    <a:pt x="5168900" y="84582"/>
                    <a:pt x="5172583" y="82931"/>
                    <a:pt x="5176393" y="81788"/>
                  </a:cubicBezTo>
                  <a:cubicBezTo>
                    <a:pt x="5180203" y="80645"/>
                    <a:pt x="5183251" y="79502"/>
                    <a:pt x="5188204" y="79756"/>
                  </a:cubicBezTo>
                  <a:cubicBezTo>
                    <a:pt x="5196586" y="80137"/>
                    <a:pt x="5205857" y="87884"/>
                    <a:pt x="5221859" y="89154"/>
                  </a:cubicBezTo>
                  <a:cubicBezTo>
                    <a:pt x="5259578" y="92075"/>
                    <a:pt x="5390515" y="66929"/>
                    <a:pt x="5415026" y="66548"/>
                  </a:cubicBezTo>
                  <a:cubicBezTo>
                    <a:pt x="5420741" y="66421"/>
                    <a:pt x="5422265" y="66802"/>
                    <a:pt x="5425694" y="67437"/>
                  </a:cubicBezTo>
                  <a:cubicBezTo>
                    <a:pt x="5429250" y="68072"/>
                    <a:pt x="5432806" y="69215"/>
                    <a:pt x="5435981" y="70739"/>
                  </a:cubicBezTo>
                  <a:cubicBezTo>
                    <a:pt x="5439156" y="72263"/>
                    <a:pt x="5442204" y="74168"/>
                    <a:pt x="5444998" y="76454"/>
                  </a:cubicBezTo>
                  <a:cubicBezTo>
                    <a:pt x="5447792" y="78740"/>
                    <a:pt x="5450332" y="81407"/>
                    <a:pt x="5452491" y="84201"/>
                  </a:cubicBezTo>
                  <a:cubicBezTo>
                    <a:pt x="5454650" y="87122"/>
                    <a:pt x="5456428" y="90297"/>
                    <a:pt x="5457825" y="93599"/>
                  </a:cubicBezTo>
                  <a:cubicBezTo>
                    <a:pt x="5459222" y="96901"/>
                    <a:pt x="5460238" y="100330"/>
                    <a:pt x="5460873" y="103886"/>
                  </a:cubicBezTo>
                  <a:cubicBezTo>
                    <a:pt x="5461508" y="107442"/>
                    <a:pt x="5461508" y="111125"/>
                    <a:pt x="5461254" y="114681"/>
                  </a:cubicBezTo>
                  <a:cubicBezTo>
                    <a:pt x="5461000" y="118237"/>
                    <a:pt x="5460238" y="121793"/>
                    <a:pt x="5459095" y="125222"/>
                  </a:cubicBezTo>
                  <a:cubicBezTo>
                    <a:pt x="5457952" y="128524"/>
                    <a:pt x="5456428" y="131826"/>
                    <a:pt x="5454523" y="134874"/>
                  </a:cubicBezTo>
                  <a:cubicBezTo>
                    <a:pt x="5452618" y="137922"/>
                    <a:pt x="5450205" y="140843"/>
                    <a:pt x="5447665" y="143256"/>
                  </a:cubicBezTo>
                  <a:cubicBezTo>
                    <a:pt x="5445125" y="145669"/>
                    <a:pt x="5442204" y="147828"/>
                    <a:pt x="5439156" y="149606"/>
                  </a:cubicBezTo>
                  <a:cubicBezTo>
                    <a:pt x="5436108" y="151384"/>
                    <a:pt x="5432679" y="152908"/>
                    <a:pt x="5429250" y="153924"/>
                  </a:cubicBezTo>
                  <a:cubicBezTo>
                    <a:pt x="5425821" y="154940"/>
                    <a:pt x="5424043" y="155067"/>
                    <a:pt x="5418582" y="155575"/>
                  </a:cubicBezTo>
                  <a:cubicBezTo>
                    <a:pt x="5400548" y="157099"/>
                    <a:pt x="5347208" y="155321"/>
                    <a:pt x="5301996" y="156591"/>
                  </a:cubicBezTo>
                  <a:cubicBezTo>
                    <a:pt x="5238877" y="158369"/>
                    <a:pt x="5149088" y="160528"/>
                    <a:pt x="5075174" y="167005"/>
                  </a:cubicBezTo>
                  <a:cubicBezTo>
                    <a:pt x="5003800" y="173228"/>
                    <a:pt x="4892294" y="193294"/>
                    <a:pt x="4865751" y="194183"/>
                  </a:cubicBezTo>
                  <a:cubicBezTo>
                    <a:pt x="4859528" y="194437"/>
                    <a:pt x="4858004" y="194183"/>
                    <a:pt x="4854194" y="193421"/>
                  </a:cubicBezTo>
                  <a:cubicBezTo>
                    <a:pt x="4850511" y="192659"/>
                    <a:pt x="4846701" y="191516"/>
                    <a:pt x="4843272" y="189865"/>
                  </a:cubicBezTo>
                  <a:cubicBezTo>
                    <a:pt x="4839843" y="188214"/>
                    <a:pt x="4836414" y="186182"/>
                    <a:pt x="4833366" y="183769"/>
                  </a:cubicBezTo>
                  <a:cubicBezTo>
                    <a:pt x="4830445" y="181356"/>
                    <a:pt x="4827651" y="178562"/>
                    <a:pt x="4825365" y="175514"/>
                  </a:cubicBezTo>
                  <a:cubicBezTo>
                    <a:pt x="4823079" y="172466"/>
                    <a:pt x="4821047" y="169164"/>
                    <a:pt x="4819523" y="165608"/>
                  </a:cubicBezTo>
                  <a:cubicBezTo>
                    <a:pt x="4817999" y="162052"/>
                    <a:pt x="4816856" y="158242"/>
                    <a:pt x="4816221" y="154432"/>
                  </a:cubicBezTo>
                  <a:cubicBezTo>
                    <a:pt x="4815586" y="150622"/>
                    <a:pt x="4815332" y="146812"/>
                    <a:pt x="4815586" y="143002"/>
                  </a:cubicBezTo>
                  <a:cubicBezTo>
                    <a:pt x="4815840" y="139192"/>
                    <a:pt x="4816729" y="135255"/>
                    <a:pt x="4817872" y="131572"/>
                  </a:cubicBezTo>
                  <a:cubicBezTo>
                    <a:pt x="4819015" y="127889"/>
                    <a:pt x="4820666" y="124333"/>
                    <a:pt x="4822698" y="121158"/>
                  </a:cubicBezTo>
                  <a:cubicBezTo>
                    <a:pt x="4824730" y="117856"/>
                    <a:pt x="4827143" y="114808"/>
                    <a:pt x="4829937" y="112141"/>
                  </a:cubicBezTo>
                  <a:cubicBezTo>
                    <a:pt x="4832604" y="109474"/>
                    <a:pt x="4835779" y="107061"/>
                    <a:pt x="4839081" y="105156"/>
                  </a:cubicBezTo>
                  <a:cubicBezTo>
                    <a:pt x="4842383" y="103251"/>
                    <a:pt x="4845939" y="101600"/>
                    <a:pt x="4849622" y="100457"/>
                  </a:cubicBezTo>
                  <a:cubicBezTo>
                    <a:pt x="4853305" y="99314"/>
                    <a:pt x="4856226" y="98933"/>
                    <a:pt x="4861052" y="98552"/>
                  </a:cubicBezTo>
                  <a:cubicBezTo>
                    <a:pt x="4869434" y="97790"/>
                    <a:pt x="4879721" y="98679"/>
                    <a:pt x="4895596" y="98044"/>
                  </a:cubicBezTo>
                  <a:cubicBezTo>
                    <a:pt x="4931283" y="96774"/>
                    <a:pt x="5017897" y="93853"/>
                    <a:pt x="5069332" y="87630"/>
                  </a:cubicBezTo>
                  <a:cubicBezTo>
                    <a:pt x="5111115" y="82677"/>
                    <a:pt x="5164074" y="67818"/>
                    <a:pt x="5181854" y="67310"/>
                  </a:cubicBezTo>
                  <a:cubicBezTo>
                    <a:pt x="5187442" y="67183"/>
                    <a:pt x="5189220" y="67691"/>
                    <a:pt x="5192776" y="68580"/>
                  </a:cubicBezTo>
                  <a:cubicBezTo>
                    <a:pt x="5196332" y="69469"/>
                    <a:pt x="5199888" y="70866"/>
                    <a:pt x="5203063" y="72517"/>
                  </a:cubicBezTo>
                  <a:cubicBezTo>
                    <a:pt x="5206365" y="74168"/>
                    <a:pt x="5209413" y="76327"/>
                    <a:pt x="5212207" y="78740"/>
                  </a:cubicBezTo>
                  <a:cubicBezTo>
                    <a:pt x="5215001" y="81153"/>
                    <a:pt x="5217541" y="83947"/>
                    <a:pt x="5219573" y="86995"/>
                  </a:cubicBezTo>
                  <a:cubicBezTo>
                    <a:pt x="5221605" y="90043"/>
                    <a:pt x="5223383" y="93345"/>
                    <a:pt x="5224653" y="96774"/>
                  </a:cubicBezTo>
                  <a:cubicBezTo>
                    <a:pt x="5225923" y="100203"/>
                    <a:pt x="5226812" y="103886"/>
                    <a:pt x="5227320" y="107442"/>
                  </a:cubicBezTo>
                  <a:cubicBezTo>
                    <a:pt x="5227828" y="111125"/>
                    <a:pt x="5227701" y="114808"/>
                    <a:pt x="5227320" y="118491"/>
                  </a:cubicBezTo>
                  <a:cubicBezTo>
                    <a:pt x="5226939" y="122047"/>
                    <a:pt x="5226050" y="125730"/>
                    <a:pt x="5224780" y="129159"/>
                  </a:cubicBezTo>
                  <a:cubicBezTo>
                    <a:pt x="5223510" y="132588"/>
                    <a:pt x="5221732" y="135890"/>
                    <a:pt x="5219700" y="138938"/>
                  </a:cubicBezTo>
                  <a:cubicBezTo>
                    <a:pt x="5217668" y="141986"/>
                    <a:pt x="5215128" y="144780"/>
                    <a:pt x="5212461" y="147193"/>
                  </a:cubicBezTo>
                  <a:cubicBezTo>
                    <a:pt x="5209667" y="149606"/>
                    <a:pt x="5206619" y="151765"/>
                    <a:pt x="5203317" y="153416"/>
                  </a:cubicBezTo>
                  <a:cubicBezTo>
                    <a:pt x="5200142" y="155067"/>
                    <a:pt x="5196586" y="156464"/>
                    <a:pt x="5193030" y="157353"/>
                  </a:cubicBezTo>
                  <a:cubicBezTo>
                    <a:pt x="5189474" y="158242"/>
                    <a:pt x="5187696" y="158496"/>
                    <a:pt x="5182108" y="158750"/>
                  </a:cubicBezTo>
                  <a:cubicBezTo>
                    <a:pt x="5163312" y="159512"/>
                    <a:pt x="5106543" y="153289"/>
                    <a:pt x="5058918" y="152273"/>
                  </a:cubicBezTo>
                  <a:cubicBezTo>
                    <a:pt x="4993386" y="151003"/>
                    <a:pt x="4892167" y="153289"/>
                    <a:pt x="4824857" y="155067"/>
                  </a:cubicBezTo>
                  <a:cubicBezTo>
                    <a:pt x="4773930" y="156464"/>
                    <a:pt x="4711192" y="159893"/>
                    <a:pt x="4690491" y="160528"/>
                  </a:cubicBezTo>
                  <a:cubicBezTo>
                    <a:pt x="4684268" y="160782"/>
                    <a:pt x="4682363" y="161163"/>
                    <a:pt x="4678299" y="160782"/>
                  </a:cubicBezTo>
                  <a:cubicBezTo>
                    <a:pt x="4674362" y="160401"/>
                    <a:pt x="4670298" y="159385"/>
                    <a:pt x="4666488" y="157988"/>
                  </a:cubicBezTo>
                  <a:cubicBezTo>
                    <a:pt x="4662678" y="156591"/>
                    <a:pt x="4658995" y="154813"/>
                    <a:pt x="4655693" y="152527"/>
                  </a:cubicBezTo>
                  <a:cubicBezTo>
                    <a:pt x="4652391" y="150241"/>
                    <a:pt x="4649216" y="147574"/>
                    <a:pt x="4646549" y="144526"/>
                  </a:cubicBezTo>
                  <a:cubicBezTo>
                    <a:pt x="4643882" y="141605"/>
                    <a:pt x="4641469" y="138176"/>
                    <a:pt x="4639564" y="134620"/>
                  </a:cubicBezTo>
                  <a:cubicBezTo>
                    <a:pt x="4637659" y="131064"/>
                    <a:pt x="4636135" y="127254"/>
                    <a:pt x="4635119" y="123444"/>
                  </a:cubicBezTo>
                  <a:cubicBezTo>
                    <a:pt x="4634103" y="119507"/>
                    <a:pt x="4633595" y="115443"/>
                    <a:pt x="4633595" y="111379"/>
                  </a:cubicBezTo>
                  <a:cubicBezTo>
                    <a:pt x="4633595" y="107315"/>
                    <a:pt x="4633976" y="103251"/>
                    <a:pt x="4634865" y="99314"/>
                  </a:cubicBezTo>
                  <a:cubicBezTo>
                    <a:pt x="4635754" y="95377"/>
                    <a:pt x="4637278" y="91567"/>
                    <a:pt x="4639056" y="88011"/>
                  </a:cubicBezTo>
                  <a:cubicBezTo>
                    <a:pt x="4640834" y="84455"/>
                    <a:pt x="4643120" y="80899"/>
                    <a:pt x="4645787" y="77851"/>
                  </a:cubicBezTo>
                  <a:cubicBezTo>
                    <a:pt x="4648454" y="74803"/>
                    <a:pt x="4651502" y="72009"/>
                    <a:pt x="4654804" y="69723"/>
                  </a:cubicBezTo>
                  <a:cubicBezTo>
                    <a:pt x="4658106" y="67437"/>
                    <a:pt x="4661662" y="65405"/>
                    <a:pt x="4665345" y="64008"/>
                  </a:cubicBezTo>
                  <a:cubicBezTo>
                    <a:pt x="4669028" y="62484"/>
                    <a:pt x="4671822" y="61849"/>
                    <a:pt x="4677156" y="60960"/>
                  </a:cubicBezTo>
                  <a:cubicBezTo>
                    <a:pt x="4687570" y="59182"/>
                    <a:pt x="4703826" y="59309"/>
                    <a:pt x="4724527" y="57150"/>
                  </a:cubicBezTo>
                  <a:cubicBezTo>
                    <a:pt x="4763897" y="52959"/>
                    <a:pt x="4873498" y="34798"/>
                    <a:pt x="4895977" y="34417"/>
                  </a:cubicBezTo>
                  <a:cubicBezTo>
                    <a:pt x="4901438" y="34290"/>
                    <a:pt x="4902962" y="34671"/>
                    <a:pt x="4906264" y="35433"/>
                  </a:cubicBezTo>
                  <a:cubicBezTo>
                    <a:pt x="4909566" y="36195"/>
                    <a:pt x="4912995" y="37338"/>
                    <a:pt x="4916043" y="38862"/>
                  </a:cubicBezTo>
                  <a:cubicBezTo>
                    <a:pt x="4919091" y="40386"/>
                    <a:pt x="4922012" y="42418"/>
                    <a:pt x="4924679" y="44577"/>
                  </a:cubicBezTo>
                  <a:cubicBezTo>
                    <a:pt x="4927219" y="46736"/>
                    <a:pt x="4929632" y="49276"/>
                    <a:pt x="4931664" y="52070"/>
                  </a:cubicBezTo>
                  <a:cubicBezTo>
                    <a:pt x="4933696" y="54864"/>
                    <a:pt x="4935474" y="57912"/>
                    <a:pt x="4936744" y="61087"/>
                  </a:cubicBezTo>
                  <a:cubicBezTo>
                    <a:pt x="4938014" y="64262"/>
                    <a:pt x="4938903" y="67691"/>
                    <a:pt x="4939411" y="71120"/>
                  </a:cubicBezTo>
                  <a:cubicBezTo>
                    <a:pt x="4939919" y="74549"/>
                    <a:pt x="4940046" y="77978"/>
                    <a:pt x="4939665" y="81407"/>
                  </a:cubicBezTo>
                  <a:cubicBezTo>
                    <a:pt x="4939284" y="84836"/>
                    <a:pt x="4938522" y="88265"/>
                    <a:pt x="4937379" y="91440"/>
                  </a:cubicBezTo>
                  <a:cubicBezTo>
                    <a:pt x="4936236" y="94615"/>
                    <a:pt x="4934712" y="97790"/>
                    <a:pt x="4932807" y="100711"/>
                  </a:cubicBezTo>
                  <a:cubicBezTo>
                    <a:pt x="4930902" y="103505"/>
                    <a:pt x="4928743" y="106299"/>
                    <a:pt x="4926203" y="108585"/>
                  </a:cubicBezTo>
                  <a:cubicBezTo>
                    <a:pt x="4923663" y="110871"/>
                    <a:pt x="4920869" y="113030"/>
                    <a:pt x="4917821" y="114681"/>
                  </a:cubicBezTo>
                  <a:cubicBezTo>
                    <a:pt x="4914773" y="116332"/>
                    <a:pt x="4911471" y="117729"/>
                    <a:pt x="4908169" y="118618"/>
                  </a:cubicBezTo>
                  <a:cubicBezTo>
                    <a:pt x="4904867" y="119507"/>
                    <a:pt x="4903343" y="119634"/>
                    <a:pt x="4898009" y="120015"/>
                  </a:cubicBezTo>
                  <a:cubicBezTo>
                    <a:pt x="4878070" y="121539"/>
                    <a:pt x="4810506" y="121285"/>
                    <a:pt x="4755769" y="122555"/>
                  </a:cubicBezTo>
                  <a:cubicBezTo>
                    <a:pt x="4680839" y="124333"/>
                    <a:pt x="4572889" y="126238"/>
                    <a:pt x="4489577" y="130429"/>
                  </a:cubicBezTo>
                  <a:cubicBezTo>
                    <a:pt x="4415663" y="134112"/>
                    <a:pt x="4334764" y="136779"/>
                    <a:pt x="4280535" y="145415"/>
                  </a:cubicBezTo>
                  <a:cubicBezTo>
                    <a:pt x="4245102" y="151003"/>
                    <a:pt x="4208780" y="165862"/>
                    <a:pt x="4193921" y="166878"/>
                  </a:cubicBezTo>
                  <a:cubicBezTo>
                    <a:pt x="4188841" y="167259"/>
                    <a:pt x="4186936" y="166497"/>
                    <a:pt x="4183634" y="165735"/>
                  </a:cubicBezTo>
                  <a:cubicBezTo>
                    <a:pt x="4180332" y="164973"/>
                    <a:pt x="4177030" y="163703"/>
                    <a:pt x="4173982" y="162179"/>
                  </a:cubicBezTo>
                  <a:cubicBezTo>
                    <a:pt x="4170934" y="160655"/>
                    <a:pt x="4167886" y="158623"/>
                    <a:pt x="4165346" y="156337"/>
                  </a:cubicBezTo>
                  <a:cubicBezTo>
                    <a:pt x="4162806" y="154051"/>
                    <a:pt x="4160393" y="151511"/>
                    <a:pt x="4158488" y="148717"/>
                  </a:cubicBezTo>
                  <a:cubicBezTo>
                    <a:pt x="4156456" y="145923"/>
                    <a:pt x="4154805" y="142748"/>
                    <a:pt x="4153535" y="139573"/>
                  </a:cubicBezTo>
                  <a:cubicBezTo>
                    <a:pt x="4152265" y="136398"/>
                    <a:pt x="4151376" y="132969"/>
                    <a:pt x="4150995" y="129540"/>
                  </a:cubicBezTo>
                  <a:cubicBezTo>
                    <a:pt x="4150614" y="126111"/>
                    <a:pt x="4150487" y="122682"/>
                    <a:pt x="4150868" y="119253"/>
                  </a:cubicBezTo>
                  <a:cubicBezTo>
                    <a:pt x="4151249" y="115824"/>
                    <a:pt x="4152011" y="112268"/>
                    <a:pt x="4153154" y="109093"/>
                  </a:cubicBezTo>
                  <a:cubicBezTo>
                    <a:pt x="4154297" y="105918"/>
                    <a:pt x="4155948" y="102743"/>
                    <a:pt x="4157853" y="99949"/>
                  </a:cubicBezTo>
                  <a:cubicBezTo>
                    <a:pt x="4159758" y="97155"/>
                    <a:pt x="4162171" y="94361"/>
                    <a:pt x="4164711" y="92075"/>
                  </a:cubicBezTo>
                  <a:cubicBezTo>
                    <a:pt x="4167251" y="89789"/>
                    <a:pt x="4170045" y="87757"/>
                    <a:pt x="4173093" y="86106"/>
                  </a:cubicBezTo>
                  <a:cubicBezTo>
                    <a:pt x="4176141" y="84455"/>
                    <a:pt x="4179443" y="83185"/>
                    <a:pt x="4182745" y="82296"/>
                  </a:cubicBezTo>
                  <a:cubicBezTo>
                    <a:pt x="4186047" y="81407"/>
                    <a:pt x="4187571" y="81407"/>
                    <a:pt x="4193032" y="81026"/>
                  </a:cubicBezTo>
                  <a:cubicBezTo>
                    <a:pt x="4212844" y="79756"/>
                    <a:pt x="4282440" y="81661"/>
                    <a:pt x="4331843" y="80772"/>
                  </a:cubicBezTo>
                  <a:cubicBezTo>
                    <a:pt x="4388612" y="79756"/>
                    <a:pt x="4490466" y="73279"/>
                    <a:pt x="4514469" y="74422"/>
                  </a:cubicBezTo>
                  <a:cubicBezTo>
                    <a:pt x="4520438" y="74676"/>
                    <a:pt x="4521962" y="74930"/>
                    <a:pt x="4525518" y="75819"/>
                  </a:cubicBezTo>
                  <a:cubicBezTo>
                    <a:pt x="4529074" y="76708"/>
                    <a:pt x="4532757" y="77978"/>
                    <a:pt x="4536059" y="79756"/>
                  </a:cubicBezTo>
                  <a:cubicBezTo>
                    <a:pt x="4539361" y="81407"/>
                    <a:pt x="4542536" y="83693"/>
                    <a:pt x="4545330" y="86106"/>
                  </a:cubicBezTo>
                  <a:cubicBezTo>
                    <a:pt x="4548124" y="88646"/>
                    <a:pt x="4550664" y="91567"/>
                    <a:pt x="4552823" y="94615"/>
                  </a:cubicBezTo>
                  <a:cubicBezTo>
                    <a:pt x="4554982" y="97663"/>
                    <a:pt x="4556760" y="101092"/>
                    <a:pt x="4558030" y="104521"/>
                  </a:cubicBezTo>
                  <a:cubicBezTo>
                    <a:pt x="4559300" y="107950"/>
                    <a:pt x="4560316" y="111760"/>
                    <a:pt x="4560697" y="115443"/>
                  </a:cubicBezTo>
                  <a:cubicBezTo>
                    <a:pt x="4561078" y="119126"/>
                    <a:pt x="4561078" y="122936"/>
                    <a:pt x="4560697" y="126619"/>
                  </a:cubicBezTo>
                  <a:cubicBezTo>
                    <a:pt x="4560316" y="130302"/>
                    <a:pt x="4559300" y="134112"/>
                    <a:pt x="4558030" y="137541"/>
                  </a:cubicBezTo>
                  <a:cubicBezTo>
                    <a:pt x="4556760" y="141097"/>
                    <a:pt x="4554982" y="144526"/>
                    <a:pt x="4552823" y="147574"/>
                  </a:cubicBezTo>
                  <a:cubicBezTo>
                    <a:pt x="4550664" y="150622"/>
                    <a:pt x="4548124" y="153543"/>
                    <a:pt x="4545330" y="155956"/>
                  </a:cubicBezTo>
                  <a:cubicBezTo>
                    <a:pt x="4542536" y="158369"/>
                    <a:pt x="4539361" y="160528"/>
                    <a:pt x="4536059" y="162306"/>
                  </a:cubicBezTo>
                  <a:cubicBezTo>
                    <a:pt x="4532757" y="164084"/>
                    <a:pt x="4529201" y="165481"/>
                    <a:pt x="4525645" y="166370"/>
                  </a:cubicBezTo>
                  <a:cubicBezTo>
                    <a:pt x="4522089" y="167259"/>
                    <a:pt x="4518914" y="168021"/>
                    <a:pt x="4514469" y="167640"/>
                  </a:cubicBezTo>
                  <a:cubicBezTo>
                    <a:pt x="4507357" y="167132"/>
                    <a:pt x="4500372" y="161798"/>
                    <a:pt x="4487545" y="160147"/>
                  </a:cubicBezTo>
                  <a:cubicBezTo>
                    <a:pt x="4457700" y="156337"/>
                    <a:pt x="4395470" y="161544"/>
                    <a:pt x="4335780" y="162306"/>
                  </a:cubicBezTo>
                  <a:cubicBezTo>
                    <a:pt x="4250055" y="163322"/>
                    <a:pt x="4101338" y="164211"/>
                    <a:pt x="4022725" y="165227"/>
                  </a:cubicBezTo>
                  <a:cubicBezTo>
                    <a:pt x="3975100" y="165862"/>
                    <a:pt x="3926967" y="168275"/>
                    <a:pt x="3908171" y="167259"/>
                  </a:cubicBezTo>
                  <a:cubicBezTo>
                    <a:pt x="3902075" y="166878"/>
                    <a:pt x="3899916" y="166751"/>
                    <a:pt x="3895979" y="165735"/>
                  </a:cubicBezTo>
                  <a:cubicBezTo>
                    <a:pt x="3892042" y="164719"/>
                    <a:pt x="3888105" y="163322"/>
                    <a:pt x="3884549" y="161417"/>
                  </a:cubicBezTo>
                  <a:cubicBezTo>
                    <a:pt x="3880993" y="159512"/>
                    <a:pt x="3877564" y="157099"/>
                    <a:pt x="3874516" y="154432"/>
                  </a:cubicBezTo>
                  <a:cubicBezTo>
                    <a:pt x="3871468" y="151765"/>
                    <a:pt x="3868674" y="148590"/>
                    <a:pt x="3866388" y="145288"/>
                  </a:cubicBezTo>
                  <a:cubicBezTo>
                    <a:pt x="3864102" y="141986"/>
                    <a:pt x="3862070" y="138176"/>
                    <a:pt x="3860673" y="134366"/>
                  </a:cubicBezTo>
                  <a:cubicBezTo>
                    <a:pt x="3859276" y="130556"/>
                    <a:pt x="3858387" y="126619"/>
                    <a:pt x="3857879" y="122555"/>
                  </a:cubicBezTo>
                  <a:cubicBezTo>
                    <a:pt x="3857371" y="118491"/>
                    <a:pt x="3857371" y="114300"/>
                    <a:pt x="3857879" y="110236"/>
                  </a:cubicBezTo>
                  <a:cubicBezTo>
                    <a:pt x="3858387" y="106172"/>
                    <a:pt x="3859403" y="102235"/>
                    <a:pt x="3860800" y="98425"/>
                  </a:cubicBezTo>
                  <a:cubicBezTo>
                    <a:pt x="3862197" y="94615"/>
                    <a:pt x="3864229" y="90805"/>
                    <a:pt x="3866515" y="87503"/>
                  </a:cubicBezTo>
                  <a:cubicBezTo>
                    <a:pt x="3868801" y="84201"/>
                    <a:pt x="3871595" y="81026"/>
                    <a:pt x="3874643" y="78359"/>
                  </a:cubicBezTo>
                  <a:cubicBezTo>
                    <a:pt x="3877691" y="75692"/>
                    <a:pt x="3881247" y="73406"/>
                    <a:pt x="3884803" y="71501"/>
                  </a:cubicBezTo>
                  <a:cubicBezTo>
                    <a:pt x="3888359" y="69596"/>
                    <a:pt x="3892296" y="68199"/>
                    <a:pt x="3896233" y="67183"/>
                  </a:cubicBezTo>
                  <a:cubicBezTo>
                    <a:pt x="3900170" y="66167"/>
                    <a:pt x="3902583" y="65913"/>
                    <a:pt x="3908425" y="65659"/>
                  </a:cubicBezTo>
                  <a:cubicBezTo>
                    <a:pt x="3922776" y="65151"/>
                    <a:pt x="3952113" y="69215"/>
                    <a:pt x="3983355" y="69977"/>
                  </a:cubicBezTo>
                  <a:cubicBezTo>
                    <a:pt x="4035679" y="71120"/>
                    <a:pt x="4119753" y="67310"/>
                    <a:pt x="4193286" y="67310"/>
                  </a:cubicBezTo>
                  <a:cubicBezTo>
                    <a:pt x="4274693" y="67310"/>
                    <a:pt x="4419727" y="70612"/>
                    <a:pt x="4450715" y="70358"/>
                  </a:cubicBezTo>
                  <a:cubicBezTo>
                    <a:pt x="4457573" y="70231"/>
                    <a:pt x="4459097" y="69596"/>
                    <a:pt x="4463161" y="69977"/>
                  </a:cubicBezTo>
                  <a:cubicBezTo>
                    <a:pt x="4467352" y="70358"/>
                    <a:pt x="4471543" y="71247"/>
                    <a:pt x="4475480" y="72644"/>
                  </a:cubicBezTo>
                  <a:cubicBezTo>
                    <a:pt x="4479417" y="74041"/>
                    <a:pt x="4483354" y="75819"/>
                    <a:pt x="4486783" y="78105"/>
                  </a:cubicBezTo>
                  <a:cubicBezTo>
                    <a:pt x="4490212" y="80391"/>
                    <a:pt x="4493514" y="83185"/>
                    <a:pt x="4496308" y="86233"/>
                  </a:cubicBezTo>
                  <a:cubicBezTo>
                    <a:pt x="4499102" y="89281"/>
                    <a:pt x="4501769" y="92710"/>
                    <a:pt x="4503801" y="96393"/>
                  </a:cubicBezTo>
                  <a:cubicBezTo>
                    <a:pt x="4505833" y="99949"/>
                    <a:pt x="4507357" y="104013"/>
                    <a:pt x="4508500" y="107950"/>
                  </a:cubicBezTo>
                  <a:cubicBezTo>
                    <a:pt x="4509643" y="112014"/>
                    <a:pt x="4510278" y="116205"/>
                    <a:pt x="4510405" y="120396"/>
                  </a:cubicBezTo>
                  <a:cubicBezTo>
                    <a:pt x="4510532" y="124587"/>
                    <a:pt x="4510024" y="128778"/>
                    <a:pt x="4509135" y="132842"/>
                  </a:cubicBezTo>
                  <a:cubicBezTo>
                    <a:pt x="4508246" y="136906"/>
                    <a:pt x="4506849" y="140970"/>
                    <a:pt x="4505071" y="144653"/>
                  </a:cubicBezTo>
                  <a:cubicBezTo>
                    <a:pt x="4503293" y="148336"/>
                    <a:pt x="4500880" y="152019"/>
                    <a:pt x="4498213" y="155194"/>
                  </a:cubicBezTo>
                  <a:cubicBezTo>
                    <a:pt x="4495546" y="158369"/>
                    <a:pt x="4492371" y="161417"/>
                    <a:pt x="4489069" y="163830"/>
                  </a:cubicBezTo>
                  <a:cubicBezTo>
                    <a:pt x="4485767" y="166243"/>
                    <a:pt x="4481957" y="168402"/>
                    <a:pt x="4478147" y="169926"/>
                  </a:cubicBezTo>
                  <a:cubicBezTo>
                    <a:pt x="4474337" y="171450"/>
                    <a:pt x="4472305" y="172212"/>
                    <a:pt x="4466082" y="173228"/>
                  </a:cubicBezTo>
                  <a:cubicBezTo>
                    <a:pt x="4446397" y="176530"/>
                    <a:pt x="4382389" y="176403"/>
                    <a:pt x="4341114" y="180721"/>
                  </a:cubicBezTo>
                  <a:cubicBezTo>
                    <a:pt x="4300347" y="184912"/>
                    <a:pt x="4239895" y="197739"/>
                    <a:pt x="4220210" y="198501"/>
                  </a:cubicBezTo>
                  <a:cubicBezTo>
                    <a:pt x="4213860" y="198755"/>
                    <a:pt x="4211701" y="198374"/>
                    <a:pt x="4207637" y="197612"/>
                  </a:cubicBezTo>
                  <a:cubicBezTo>
                    <a:pt x="4203573" y="196850"/>
                    <a:pt x="4199509" y="195580"/>
                    <a:pt x="4195699" y="193802"/>
                  </a:cubicBezTo>
                  <a:cubicBezTo>
                    <a:pt x="4191889" y="192024"/>
                    <a:pt x="4188333" y="189738"/>
                    <a:pt x="4185031" y="187198"/>
                  </a:cubicBezTo>
                  <a:cubicBezTo>
                    <a:pt x="4181729" y="184658"/>
                    <a:pt x="4178681" y="181610"/>
                    <a:pt x="4176141" y="178308"/>
                  </a:cubicBezTo>
                  <a:cubicBezTo>
                    <a:pt x="4173601" y="175006"/>
                    <a:pt x="4171442" y="171323"/>
                    <a:pt x="4169791" y="167513"/>
                  </a:cubicBezTo>
                  <a:cubicBezTo>
                    <a:pt x="4168140" y="163703"/>
                    <a:pt x="4166870" y="159512"/>
                    <a:pt x="4166108" y="155448"/>
                  </a:cubicBezTo>
                  <a:cubicBezTo>
                    <a:pt x="4165346" y="151384"/>
                    <a:pt x="4165219" y="147193"/>
                    <a:pt x="4165473" y="143002"/>
                  </a:cubicBezTo>
                  <a:cubicBezTo>
                    <a:pt x="4165727" y="138811"/>
                    <a:pt x="4166489" y="134493"/>
                    <a:pt x="4167759" y="130556"/>
                  </a:cubicBezTo>
                  <a:cubicBezTo>
                    <a:pt x="4169029" y="126619"/>
                    <a:pt x="4170807" y="122809"/>
                    <a:pt x="4172966" y="119253"/>
                  </a:cubicBezTo>
                  <a:cubicBezTo>
                    <a:pt x="4175125" y="115697"/>
                    <a:pt x="4177919" y="112268"/>
                    <a:pt x="4180840" y="109347"/>
                  </a:cubicBezTo>
                  <a:cubicBezTo>
                    <a:pt x="4183761" y="106426"/>
                    <a:pt x="4187190" y="103886"/>
                    <a:pt x="4190746" y="101727"/>
                  </a:cubicBezTo>
                  <a:cubicBezTo>
                    <a:pt x="4194302" y="99568"/>
                    <a:pt x="4198239" y="97790"/>
                    <a:pt x="4202176" y="96647"/>
                  </a:cubicBezTo>
                  <a:cubicBezTo>
                    <a:pt x="4206113" y="95377"/>
                    <a:pt x="4209923" y="93345"/>
                    <a:pt x="4214622" y="94488"/>
                  </a:cubicBezTo>
                  <a:cubicBezTo>
                    <a:pt x="4222623" y="96393"/>
                    <a:pt x="4230878" y="113030"/>
                    <a:pt x="4243578" y="115697"/>
                  </a:cubicBezTo>
                  <a:cubicBezTo>
                    <a:pt x="4262120" y="119507"/>
                    <a:pt x="4304030" y="99441"/>
                    <a:pt x="4318381" y="98806"/>
                  </a:cubicBezTo>
                  <a:cubicBezTo>
                    <a:pt x="4324096" y="98552"/>
                    <a:pt x="4326509" y="99314"/>
                    <a:pt x="4330446" y="100330"/>
                  </a:cubicBezTo>
                  <a:cubicBezTo>
                    <a:pt x="4334383" y="101346"/>
                    <a:pt x="4338193" y="102743"/>
                    <a:pt x="4341749" y="104648"/>
                  </a:cubicBezTo>
                  <a:cubicBezTo>
                    <a:pt x="4345305" y="106553"/>
                    <a:pt x="4348734" y="108839"/>
                    <a:pt x="4351655" y="111506"/>
                  </a:cubicBezTo>
                  <a:cubicBezTo>
                    <a:pt x="4354703" y="114173"/>
                    <a:pt x="4357370" y="117348"/>
                    <a:pt x="4359656" y="120650"/>
                  </a:cubicBezTo>
                  <a:cubicBezTo>
                    <a:pt x="4361942" y="123952"/>
                    <a:pt x="4363974" y="127635"/>
                    <a:pt x="4365371" y="131318"/>
                  </a:cubicBezTo>
                  <a:cubicBezTo>
                    <a:pt x="4366768" y="135128"/>
                    <a:pt x="4367657" y="139192"/>
                    <a:pt x="4368165" y="143129"/>
                  </a:cubicBezTo>
                  <a:cubicBezTo>
                    <a:pt x="4368673" y="147066"/>
                    <a:pt x="4368673" y="151257"/>
                    <a:pt x="4368165" y="155194"/>
                  </a:cubicBezTo>
                  <a:cubicBezTo>
                    <a:pt x="4367657" y="159131"/>
                    <a:pt x="4366641" y="163195"/>
                    <a:pt x="4365244" y="167005"/>
                  </a:cubicBezTo>
                  <a:cubicBezTo>
                    <a:pt x="4363847" y="170688"/>
                    <a:pt x="4361942" y="174371"/>
                    <a:pt x="4359656" y="177673"/>
                  </a:cubicBezTo>
                  <a:cubicBezTo>
                    <a:pt x="4357370" y="180975"/>
                    <a:pt x="4354576" y="184023"/>
                    <a:pt x="4351528" y="186690"/>
                  </a:cubicBezTo>
                  <a:cubicBezTo>
                    <a:pt x="4348480" y="189357"/>
                    <a:pt x="4345178" y="191643"/>
                    <a:pt x="4341622" y="193548"/>
                  </a:cubicBezTo>
                  <a:cubicBezTo>
                    <a:pt x="4338066" y="195453"/>
                    <a:pt x="4334256" y="196850"/>
                    <a:pt x="4330319" y="197866"/>
                  </a:cubicBezTo>
                  <a:cubicBezTo>
                    <a:pt x="4326382" y="198882"/>
                    <a:pt x="4324223" y="199009"/>
                    <a:pt x="4318254" y="199263"/>
                  </a:cubicBezTo>
                  <a:cubicBezTo>
                    <a:pt x="4301998" y="199898"/>
                    <a:pt x="4262882" y="196088"/>
                    <a:pt x="4226052" y="195580"/>
                  </a:cubicBezTo>
                  <a:cubicBezTo>
                    <a:pt x="4171061" y="194818"/>
                    <a:pt x="4095877" y="197739"/>
                    <a:pt x="4020185" y="198501"/>
                  </a:cubicBezTo>
                  <a:cubicBezTo>
                    <a:pt x="3927094" y="199390"/>
                    <a:pt x="3743833" y="201295"/>
                    <a:pt x="3708527" y="200406"/>
                  </a:cubicBezTo>
                  <a:cubicBezTo>
                    <a:pt x="3701288" y="200279"/>
                    <a:pt x="3699764" y="200406"/>
                    <a:pt x="3695446" y="199644"/>
                  </a:cubicBezTo>
                  <a:cubicBezTo>
                    <a:pt x="3691128" y="198882"/>
                    <a:pt x="3686810" y="197739"/>
                    <a:pt x="3682873" y="195961"/>
                  </a:cubicBezTo>
                  <a:cubicBezTo>
                    <a:pt x="3678936" y="194183"/>
                    <a:pt x="3674999" y="191897"/>
                    <a:pt x="3671570" y="189230"/>
                  </a:cubicBezTo>
                  <a:cubicBezTo>
                    <a:pt x="3668141" y="186563"/>
                    <a:pt x="3664966" y="183388"/>
                    <a:pt x="3662172" y="179959"/>
                  </a:cubicBezTo>
                  <a:cubicBezTo>
                    <a:pt x="3659505" y="176530"/>
                    <a:pt x="3656965" y="172720"/>
                    <a:pt x="3655187" y="168783"/>
                  </a:cubicBezTo>
                  <a:cubicBezTo>
                    <a:pt x="3653409" y="164846"/>
                    <a:pt x="3652012" y="160528"/>
                    <a:pt x="3651250" y="156337"/>
                  </a:cubicBezTo>
                  <a:cubicBezTo>
                    <a:pt x="3650488" y="152019"/>
                    <a:pt x="3650107" y="147574"/>
                    <a:pt x="3650361" y="143256"/>
                  </a:cubicBezTo>
                  <a:cubicBezTo>
                    <a:pt x="3650615" y="138938"/>
                    <a:pt x="3651250" y="134493"/>
                    <a:pt x="3652520" y="130302"/>
                  </a:cubicBezTo>
                  <a:cubicBezTo>
                    <a:pt x="3653790" y="126111"/>
                    <a:pt x="3655568" y="122047"/>
                    <a:pt x="3657854" y="118237"/>
                  </a:cubicBezTo>
                  <a:cubicBezTo>
                    <a:pt x="3660013" y="114554"/>
                    <a:pt x="3662807" y="110871"/>
                    <a:pt x="3665855" y="107823"/>
                  </a:cubicBezTo>
                  <a:cubicBezTo>
                    <a:pt x="3668903" y="104648"/>
                    <a:pt x="3672459" y="101854"/>
                    <a:pt x="3676142" y="99568"/>
                  </a:cubicBezTo>
                  <a:cubicBezTo>
                    <a:pt x="3679825" y="97282"/>
                    <a:pt x="3683889" y="95377"/>
                    <a:pt x="3688080" y="94107"/>
                  </a:cubicBezTo>
                  <a:cubicBezTo>
                    <a:pt x="3692144" y="92837"/>
                    <a:pt x="3694938" y="92329"/>
                    <a:pt x="3700907" y="91694"/>
                  </a:cubicBezTo>
                  <a:cubicBezTo>
                    <a:pt x="3714369" y="90297"/>
                    <a:pt x="3740531" y="94107"/>
                    <a:pt x="3767328" y="90932"/>
                  </a:cubicBezTo>
                  <a:cubicBezTo>
                    <a:pt x="3809746" y="85852"/>
                    <a:pt x="3905885" y="53721"/>
                    <a:pt x="3929507" y="53975"/>
                  </a:cubicBezTo>
                  <a:cubicBezTo>
                    <a:pt x="3936111" y="54102"/>
                    <a:pt x="3938143" y="55626"/>
                    <a:pt x="3942207" y="57150"/>
                  </a:cubicBezTo>
                  <a:cubicBezTo>
                    <a:pt x="3946271" y="58674"/>
                    <a:pt x="3950208" y="60833"/>
                    <a:pt x="3953764" y="63373"/>
                  </a:cubicBezTo>
                  <a:cubicBezTo>
                    <a:pt x="3957320" y="65913"/>
                    <a:pt x="3960622" y="68834"/>
                    <a:pt x="3963543" y="72136"/>
                  </a:cubicBezTo>
                  <a:cubicBezTo>
                    <a:pt x="3966337" y="75438"/>
                    <a:pt x="3968877" y="79121"/>
                    <a:pt x="3970909" y="82931"/>
                  </a:cubicBezTo>
                  <a:cubicBezTo>
                    <a:pt x="3972941" y="86741"/>
                    <a:pt x="3974465" y="91059"/>
                    <a:pt x="3975481" y="95250"/>
                  </a:cubicBezTo>
                  <a:cubicBezTo>
                    <a:pt x="3976497" y="99441"/>
                    <a:pt x="3977005" y="104013"/>
                    <a:pt x="3977005" y="108331"/>
                  </a:cubicBezTo>
                  <a:cubicBezTo>
                    <a:pt x="3977005" y="112649"/>
                    <a:pt x="3976370" y="117094"/>
                    <a:pt x="3975354" y="121285"/>
                  </a:cubicBezTo>
                  <a:cubicBezTo>
                    <a:pt x="3974338" y="125476"/>
                    <a:pt x="3972687" y="129667"/>
                    <a:pt x="3970655" y="133477"/>
                  </a:cubicBezTo>
                  <a:cubicBezTo>
                    <a:pt x="3968623" y="137287"/>
                    <a:pt x="3965956" y="140970"/>
                    <a:pt x="3963035" y="144272"/>
                  </a:cubicBezTo>
                  <a:cubicBezTo>
                    <a:pt x="3960114" y="147447"/>
                    <a:pt x="3956812" y="150495"/>
                    <a:pt x="3953256" y="152908"/>
                  </a:cubicBezTo>
                  <a:cubicBezTo>
                    <a:pt x="3949700" y="155321"/>
                    <a:pt x="3945636" y="157353"/>
                    <a:pt x="3941572" y="158877"/>
                  </a:cubicBezTo>
                  <a:cubicBezTo>
                    <a:pt x="3937508" y="160401"/>
                    <a:pt x="3933063" y="161417"/>
                    <a:pt x="3928745" y="161925"/>
                  </a:cubicBezTo>
                  <a:cubicBezTo>
                    <a:pt x="3924427" y="162433"/>
                    <a:pt x="3922014" y="162433"/>
                    <a:pt x="3915664" y="161925"/>
                  </a:cubicBezTo>
                  <a:cubicBezTo>
                    <a:pt x="3898646" y="160655"/>
                    <a:pt x="3853815" y="152654"/>
                    <a:pt x="3821557" y="147955"/>
                  </a:cubicBezTo>
                  <a:cubicBezTo>
                    <a:pt x="3787521" y="143002"/>
                    <a:pt x="3734816" y="133350"/>
                    <a:pt x="3716655" y="132715"/>
                  </a:cubicBezTo>
                  <a:cubicBezTo>
                    <a:pt x="3710305" y="132461"/>
                    <a:pt x="3708019" y="133858"/>
                    <a:pt x="3703828" y="133731"/>
                  </a:cubicBezTo>
                  <a:cubicBezTo>
                    <a:pt x="3699637" y="133604"/>
                    <a:pt x="3695319" y="132969"/>
                    <a:pt x="3691255" y="131826"/>
                  </a:cubicBezTo>
                  <a:cubicBezTo>
                    <a:pt x="3687191" y="130683"/>
                    <a:pt x="3683254" y="128905"/>
                    <a:pt x="3679571" y="126746"/>
                  </a:cubicBezTo>
                  <a:cubicBezTo>
                    <a:pt x="3675888" y="124587"/>
                    <a:pt x="3672332" y="122047"/>
                    <a:pt x="3669284" y="119126"/>
                  </a:cubicBezTo>
                  <a:cubicBezTo>
                    <a:pt x="3666236" y="116205"/>
                    <a:pt x="3663569" y="112903"/>
                    <a:pt x="3661283" y="109347"/>
                  </a:cubicBezTo>
                  <a:cubicBezTo>
                    <a:pt x="3658997" y="105791"/>
                    <a:pt x="3657092" y="101854"/>
                    <a:pt x="3655695" y="97790"/>
                  </a:cubicBezTo>
                  <a:cubicBezTo>
                    <a:pt x="3654298" y="93853"/>
                    <a:pt x="3653536" y="89535"/>
                    <a:pt x="3653155" y="85344"/>
                  </a:cubicBezTo>
                  <a:cubicBezTo>
                    <a:pt x="3652774" y="81153"/>
                    <a:pt x="3653028" y="76708"/>
                    <a:pt x="3653663" y="72517"/>
                  </a:cubicBezTo>
                  <a:cubicBezTo>
                    <a:pt x="3654298" y="68326"/>
                    <a:pt x="3655568" y="64135"/>
                    <a:pt x="3657219" y="60325"/>
                  </a:cubicBezTo>
                  <a:cubicBezTo>
                    <a:pt x="3658870" y="56388"/>
                    <a:pt x="3661029" y="52705"/>
                    <a:pt x="3663569" y="49276"/>
                  </a:cubicBezTo>
                  <a:cubicBezTo>
                    <a:pt x="3666109" y="45847"/>
                    <a:pt x="3669030" y="42672"/>
                    <a:pt x="3672332" y="40005"/>
                  </a:cubicBezTo>
                  <a:cubicBezTo>
                    <a:pt x="3675634" y="37338"/>
                    <a:pt x="3679317" y="34925"/>
                    <a:pt x="3683127" y="33147"/>
                  </a:cubicBezTo>
                  <a:cubicBezTo>
                    <a:pt x="3686937" y="31369"/>
                    <a:pt x="3689731" y="30353"/>
                    <a:pt x="3695192" y="29083"/>
                  </a:cubicBezTo>
                  <a:cubicBezTo>
                    <a:pt x="3706368" y="26543"/>
                    <a:pt x="3727450" y="25654"/>
                    <a:pt x="3747008" y="22225"/>
                  </a:cubicBezTo>
                  <a:cubicBezTo>
                    <a:pt x="3773297" y="17526"/>
                    <a:pt x="3822319" y="2921"/>
                    <a:pt x="3838321" y="1778"/>
                  </a:cubicBezTo>
                  <a:cubicBezTo>
                    <a:pt x="3843909" y="1397"/>
                    <a:pt x="3846068" y="1905"/>
                    <a:pt x="3849878" y="2667"/>
                  </a:cubicBezTo>
                  <a:cubicBezTo>
                    <a:pt x="3853688" y="3429"/>
                    <a:pt x="3857498" y="4572"/>
                    <a:pt x="3860927" y="6223"/>
                  </a:cubicBezTo>
                  <a:cubicBezTo>
                    <a:pt x="3864356" y="7874"/>
                    <a:pt x="3867785" y="9906"/>
                    <a:pt x="3870706" y="12319"/>
                  </a:cubicBezTo>
                  <a:cubicBezTo>
                    <a:pt x="3873754" y="14732"/>
                    <a:pt x="3876548" y="17526"/>
                    <a:pt x="3878834" y="20574"/>
                  </a:cubicBezTo>
                  <a:cubicBezTo>
                    <a:pt x="3881120" y="23622"/>
                    <a:pt x="3883152" y="27051"/>
                    <a:pt x="3884676" y="30607"/>
                  </a:cubicBezTo>
                  <a:cubicBezTo>
                    <a:pt x="3886200" y="34163"/>
                    <a:pt x="3887470" y="37846"/>
                    <a:pt x="3888105" y="41656"/>
                  </a:cubicBezTo>
                  <a:cubicBezTo>
                    <a:pt x="3888740" y="45466"/>
                    <a:pt x="3888867" y="49403"/>
                    <a:pt x="3888613" y="53213"/>
                  </a:cubicBezTo>
                  <a:cubicBezTo>
                    <a:pt x="3888359" y="57023"/>
                    <a:pt x="3887470" y="60960"/>
                    <a:pt x="3886327" y="64643"/>
                  </a:cubicBezTo>
                  <a:cubicBezTo>
                    <a:pt x="3885184" y="68326"/>
                    <a:pt x="3883533" y="71882"/>
                    <a:pt x="3881501" y="75184"/>
                  </a:cubicBezTo>
                  <a:cubicBezTo>
                    <a:pt x="3879469" y="78486"/>
                    <a:pt x="3877056" y="81534"/>
                    <a:pt x="3874262" y="84201"/>
                  </a:cubicBezTo>
                  <a:cubicBezTo>
                    <a:pt x="3871468" y="86868"/>
                    <a:pt x="3868293" y="89281"/>
                    <a:pt x="3864991" y="91186"/>
                  </a:cubicBezTo>
                  <a:cubicBezTo>
                    <a:pt x="3861689" y="93091"/>
                    <a:pt x="3858133" y="94742"/>
                    <a:pt x="3854450" y="95885"/>
                  </a:cubicBezTo>
                  <a:cubicBezTo>
                    <a:pt x="3850767" y="97028"/>
                    <a:pt x="3848227" y="97663"/>
                    <a:pt x="3843020" y="97790"/>
                  </a:cubicBezTo>
                  <a:cubicBezTo>
                    <a:pt x="3832225" y="98171"/>
                    <a:pt x="3814699" y="93091"/>
                    <a:pt x="3792982" y="92583"/>
                  </a:cubicBezTo>
                  <a:cubicBezTo>
                    <a:pt x="3752850" y="91694"/>
                    <a:pt x="3687318" y="98933"/>
                    <a:pt x="3620897" y="103251"/>
                  </a:cubicBezTo>
                  <a:cubicBezTo>
                    <a:pt x="3529711" y="109220"/>
                    <a:pt x="3387344" y="114935"/>
                    <a:pt x="3296285" y="125603"/>
                  </a:cubicBezTo>
                  <a:cubicBezTo>
                    <a:pt x="3229483" y="133350"/>
                    <a:pt x="3171952" y="146431"/>
                    <a:pt x="3123692" y="154051"/>
                  </a:cubicBezTo>
                  <a:cubicBezTo>
                    <a:pt x="3088894" y="159512"/>
                    <a:pt x="3050413" y="166751"/>
                    <a:pt x="3033903" y="167640"/>
                  </a:cubicBezTo>
                  <a:cubicBezTo>
                    <a:pt x="3027680" y="167894"/>
                    <a:pt x="3025140" y="167640"/>
                    <a:pt x="3020949" y="167005"/>
                  </a:cubicBezTo>
                  <a:cubicBezTo>
                    <a:pt x="3016631" y="166370"/>
                    <a:pt x="3012313" y="165100"/>
                    <a:pt x="3008376" y="163449"/>
                  </a:cubicBezTo>
                  <a:cubicBezTo>
                    <a:pt x="3004439" y="161798"/>
                    <a:pt x="3000629" y="159385"/>
                    <a:pt x="2997200" y="156845"/>
                  </a:cubicBezTo>
                  <a:cubicBezTo>
                    <a:pt x="2993771" y="154178"/>
                    <a:pt x="2990596" y="151130"/>
                    <a:pt x="2987802" y="147828"/>
                  </a:cubicBezTo>
                  <a:cubicBezTo>
                    <a:pt x="2985135" y="144526"/>
                    <a:pt x="2982595" y="140843"/>
                    <a:pt x="2980817" y="136906"/>
                  </a:cubicBezTo>
                  <a:cubicBezTo>
                    <a:pt x="2978912" y="132969"/>
                    <a:pt x="2977642" y="128651"/>
                    <a:pt x="2976753" y="124460"/>
                  </a:cubicBezTo>
                  <a:cubicBezTo>
                    <a:pt x="2975864" y="120269"/>
                    <a:pt x="2975610" y="115824"/>
                    <a:pt x="2975737" y="111506"/>
                  </a:cubicBezTo>
                  <a:cubicBezTo>
                    <a:pt x="2975864" y="107188"/>
                    <a:pt x="2976626" y="102870"/>
                    <a:pt x="2977896" y="98679"/>
                  </a:cubicBezTo>
                  <a:cubicBezTo>
                    <a:pt x="2979039" y="94615"/>
                    <a:pt x="2980817" y="90424"/>
                    <a:pt x="2982976" y="86741"/>
                  </a:cubicBezTo>
                  <a:cubicBezTo>
                    <a:pt x="2985135" y="83058"/>
                    <a:pt x="2987802" y="79375"/>
                    <a:pt x="2990850" y="76327"/>
                  </a:cubicBezTo>
                  <a:cubicBezTo>
                    <a:pt x="2993771" y="73279"/>
                    <a:pt x="2997200" y="70485"/>
                    <a:pt x="3000883" y="68199"/>
                  </a:cubicBezTo>
                  <a:cubicBezTo>
                    <a:pt x="3004566" y="65913"/>
                    <a:pt x="3008630" y="64008"/>
                    <a:pt x="3012694" y="62611"/>
                  </a:cubicBezTo>
                  <a:cubicBezTo>
                    <a:pt x="3016758" y="61214"/>
                    <a:pt x="3019679" y="60579"/>
                    <a:pt x="3025394" y="60071"/>
                  </a:cubicBezTo>
                  <a:cubicBezTo>
                    <a:pt x="3036951" y="58928"/>
                    <a:pt x="3057525" y="62230"/>
                    <a:pt x="3078226" y="60198"/>
                  </a:cubicBezTo>
                  <a:cubicBezTo>
                    <a:pt x="3108452" y="57150"/>
                    <a:pt x="3170936" y="38481"/>
                    <a:pt x="3188589" y="37719"/>
                  </a:cubicBezTo>
                  <a:cubicBezTo>
                    <a:pt x="3194177" y="37465"/>
                    <a:pt x="3196082" y="38100"/>
                    <a:pt x="3199638" y="38989"/>
                  </a:cubicBezTo>
                  <a:cubicBezTo>
                    <a:pt x="3203194" y="39878"/>
                    <a:pt x="3206750" y="41275"/>
                    <a:pt x="3210052" y="42926"/>
                  </a:cubicBezTo>
                  <a:cubicBezTo>
                    <a:pt x="3213354" y="44577"/>
                    <a:pt x="3216402" y="46736"/>
                    <a:pt x="3219196" y="49149"/>
                  </a:cubicBezTo>
                  <a:cubicBezTo>
                    <a:pt x="3221990" y="51562"/>
                    <a:pt x="3224530" y="54356"/>
                    <a:pt x="3226562" y="57404"/>
                  </a:cubicBezTo>
                  <a:cubicBezTo>
                    <a:pt x="3228721" y="60452"/>
                    <a:pt x="3230499" y="63881"/>
                    <a:pt x="3231769" y="67310"/>
                  </a:cubicBezTo>
                  <a:cubicBezTo>
                    <a:pt x="3233039" y="70739"/>
                    <a:pt x="3233928" y="74295"/>
                    <a:pt x="3234436" y="77978"/>
                  </a:cubicBezTo>
                  <a:cubicBezTo>
                    <a:pt x="3234944" y="81661"/>
                    <a:pt x="3234817" y="85471"/>
                    <a:pt x="3234436" y="89154"/>
                  </a:cubicBezTo>
                  <a:cubicBezTo>
                    <a:pt x="3234055" y="92837"/>
                    <a:pt x="3233166" y="96520"/>
                    <a:pt x="3231896" y="99949"/>
                  </a:cubicBezTo>
                  <a:cubicBezTo>
                    <a:pt x="3230626" y="103378"/>
                    <a:pt x="3228721" y="106680"/>
                    <a:pt x="3226689" y="109728"/>
                  </a:cubicBezTo>
                  <a:cubicBezTo>
                    <a:pt x="3224657" y="112776"/>
                    <a:pt x="3222117" y="115697"/>
                    <a:pt x="3219450" y="118110"/>
                  </a:cubicBezTo>
                  <a:cubicBezTo>
                    <a:pt x="3216656" y="120523"/>
                    <a:pt x="3213608" y="122809"/>
                    <a:pt x="3210306" y="124460"/>
                  </a:cubicBezTo>
                  <a:cubicBezTo>
                    <a:pt x="3207004" y="126238"/>
                    <a:pt x="3203448" y="127508"/>
                    <a:pt x="3199892" y="128397"/>
                  </a:cubicBezTo>
                  <a:cubicBezTo>
                    <a:pt x="3196336" y="129286"/>
                    <a:pt x="3194558" y="129413"/>
                    <a:pt x="3188843" y="129794"/>
                  </a:cubicBezTo>
                  <a:cubicBezTo>
                    <a:pt x="3169158" y="131064"/>
                    <a:pt x="3106928" y="129159"/>
                    <a:pt x="3056763" y="129413"/>
                  </a:cubicBezTo>
                  <a:cubicBezTo>
                    <a:pt x="2990088" y="129794"/>
                    <a:pt x="2903982" y="130810"/>
                    <a:pt x="2823972" y="132842"/>
                  </a:cubicBezTo>
                  <a:cubicBezTo>
                    <a:pt x="2738628" y="135001"/>
                    <a:pt x="2590800" y="143129"/>
                    <a:pt x="2559431" y="142240"/>
                  </a:cubicBezTo>
                  <a:cubicBezTo>
                    <a:pt x="2552573" y="141986"/>
                    <a:pt x="2551049" y="141986"/>
                    <a:pt x="2546985" y="141097"/>
                  </a:cubicBezTo>
                  <a:cubicBezTo>
                    <a:pt x="2542921" y="140208"/>
                    <a:pt x="2538857" y="138811"/>
                    <a:pt x="2535047" y="137033"/>
                  </a:cubicBezTo>
                  <a:cubicBezTo>
                    <a:pt x="2531364" y="135255"/>
                    <a:pt x="2527681" y="132969"/>
                    <a:pt x="2524506" y="130302"/>
                  </a:cubicBezTo>
                  <a:cubicBezTo>
                    <a:pt x="2521331" y="127635"/>
                    <a:pt x="2518283" y="124460"/>
                    <a:pt x="2515870" y="121158"/>
                  </a:cubicBezTo>
                  <a:cubicBezTo>
                    <a:pt x="2513457" y="117856"/>
                    <a:pt x="2511298" y="114046"/>
                    <a:pt x="2509774" y="110236"/>
                  </a:cubicBezTo>
                  <a:cubicBezTo>
                    <a:pt x="2508123" y="106426"/>
                    <a:pt x="2506980" y="102235"/>
                    <a:pt x="2506345" y="98171"/>
                  </a:cubicBezTo>
                  <a:cubicBezTo>
                    <a:pt x="2505710" y="94107"/>
                    <a:pt x="2505583" y="89789"/>
                    <a:pt x="2505964" y="85598"/>
                  </a:cubicBezTo>
                  <a:cubicBezTo>
                    <a:pt x="2506345" y="81407"/>
                    <a:pt x="2507107" y="77216"/>
                    <a:pt x="2508504" y="73279"/>
                  </a:cubicBezTo>
                  <a:cubicBezTo>
                    <a:pt x="2509774" y="69342"/>
                    <a:pt x="2511679" y="65405"/>
                    <a:pt x="2513965" y="61976"/>
                  </a:cubicBezTo>
                  <a:cubicBezTo>
                    <a:pt x="2516251" y="58420"/>
                    <a:pt x="2519045" y="55118"/>
                    <a:pt x="2522093" y="52324"/>
                  </a:cubicBezTo>
                  <a:cubicBezTo>
                    <a:pt x="2525141" y="49530"/>
                    <a:pt x="2528570" y="46990"/>
                    <a:pt x="2532126" y="44958"/>
                  </a:cubicBezTo>
                  <a:cubicBezTo>
                    <a:pt x="2535682" y="42926"/>
                    <a:pt x="2539746" y="41275"/>
                    <a:pt x="2543683" y="40132"/>
                  </a:cubicBezTo>
                  <a:cubicBezTo>
                    <a:pt x="2547747" y="38989"/>
                    <a:pt x="2550414" y="38608"/>
                    <a:pt x="2556129" y="38227"/>
                  </a:cubicBezTo>
                  <a:cubicBezTo>
                    <a:pt x="2568448" y="37465"/>
                    <a:pt x="2590673" y="40259"/>
                    <a:pt x="2614549" y="40005"/>
                  </a:cubicBezTo>
                  <a:cubicBezTo>
                    <a:pt x="2652268" y="39624"/>
                    <a:pt x="2711450" y="36703"/>
                    <a:pt x="2760472" y="32512"/>
                  </a:cubicBezTo>
                  <a:cubicBezTo>
                    <a:pt x="2810637" y="28194"/>
                    <a:pt x="2888996" y="14351"/>
                    <a:pt x="2912491" y="14224"/>
                  </a:cubicBezTo>
                  <a:cubicBezTo>
                    <a:pt x="2919603" y="14224"/>
                    <a:pt x="2921889" y="14732"/>
                    <a:pt x="2926334" y="15748"/>
                  </a:cubicBezTo>
                  <a:cubicBezTo>
                    <a:pt x="2930906" y="16764"/>
                    <a:pt x="2935351" y="18415"/>
                    <a:pt x="2939542" y="20574"/>
                  </a:cubicBezTo>
                  <a:cubicBezTo>
                    <a:pt x="2943606" y="22606"/>
                    <a:pt x="2947543" y="25273"/>
                    <a:pt x="2951099" y="28321"/>
                  </a:cubicBezTo>
                  <a:cubicBezTo>
                    <a:pt x="2954655" y="31369"/>
                    <a:pt x="2957957" y="34925"/>
                    <a:pt x="2960624" y="38735"/>
                  </a:cubicBezTo>
                  <a:cubicBezTo>
                    <a:pt x="2963291" y="42545"/>
                    <a:pt x="2965577" y="46609"/>
                    <a:pt x="2967228" y="50927"/>
                  </a:cubicBezTo>
                  <a:cubicBezTo>
                    <a:pt x="2968879" y="55245"/>
                    <a:pt x="2970149" y="59944"/>
                    <a:pt x="2970784" y="64516"/>
                  </a:cubicBezTo>
                  <a:cubicBezTo>
                    <a:pt x="2971419" y="69088"/>
                    <a:pt x="2971546" y="73914"/>
                    <a:pt x="2971038" y="78486"/>
                  </a:cubicBezTo>
                  <a:cubicBezTo>
                    <a:pt x="2970530" y="83058"/>
                    <a:pt x="2969514" y="87884"/>
                    <a:pt x="2967863" y="92202"/>
                  </a:cubicBezTo>
                  <a:cubicBezTo>
                    <a:pt x="2966339" y="96520"/>
                    <a:pt x="2964053" y="100838"/>
                    <a:pt x="2961513" y="104648"/>
                  </a:cubicBezTo>
                  <a:cubicBezTo>
                    <a:pt x="2958973" y="108458"/>
                    <a:pt x="2955798" y="112141"/>
                    <a:pt x="2952369" y="115316"/>
                  </a:cubicBezTo>
                  <a:cubicBezTo>
                    <a:pt x="2948940" y="118491"/>
                    <a:pt x="2945003" y="121285"/>
                    <a:pt x="2940939" y="123444"/>
                  </a:cubicBezTo>
                  <a:cubicBezTo>
                    <a:pt x="2936875" y="125603"/>
                    <a:pt x="2932303" y="127381"/>
                    <a:pt x="2927858" y="128524"/>
                  </a:cubicBezTo>
                  <a:cubicBezTo>
                    <a:pt x="2923413" y="129667"/>
                    <a:pt x="2919730" y="130556"/>
                    <a:pt x="2914015" y="130429"/>
                  </a:cubicBezTo>
                  <a:cubicBezTo>
                    <a:pt x="2904363" y="130302"/>
                    <a:pt x="2892044" y="124968"/>
                    <a:pt x="2875534" y="123698"/>
                  </a:cubicBezTo>
                  <a:cubicBezTo>
                    <a:pt x="2846197" y="121412"/>
                    <a:pt x="2799334" y="123825"/>
                    <a:pt x="2752852" y="126111"/>
                  </a:cubicBezTo>
                  <a:cubicBezTo>
                    <a:pt x="2691130" y="129159"/>
                    <a:pt x="2567432" y="143891"/>
                    <a:pt x="2538095" y="143256"/>
                  </a:cubicBezTo>
                  <a:cubicBezTo>
                    <a:pt x="2530475" y="143129"/>
                    <a:pt x="2528443" y="142621"/>
                    <a:pt x="2523744" y="141478"/>
                  </a:cubicBezTo>
                  <a:cubicBezTo>
                    <a:pt x="2519172" y="140335"/>
                    <a:pt x="2514473" y="138557"/>
                    <a:pt x="2510282" y="136398"/>
                  </a:cubicBezTo>
                  <a:cubicBezTo>
                    <a:pt x="2506091" y="134239"/>
                    <a:pt x="2502027" y="131445"/>
                    <a:pt x="2498471" y="128270"/>
                  </a:cubicBezTo>
                  <a:cubicBezTo>
                    <a:pt x="2494915" y="125095"/>
                    <a:pt x="2491486" y="121412"/>
                    <a:pt x="2488819" y="117475"/>
                  </a:cubicBezTo>
                  <a:cubicBezTo>
                    <a:pt x="2486152" y="113538"/>
                    <a:pt x="2483866" y="109093"/>
                    <a:pt x="2482215" y="104648"/>
                  </a:cubicBezTo>
                  <a:cubicBezTo>
                    <a:pt x="2480564" y="100203"/>
                    <a:pt x="2479294" y="95377"/>
                    <a:pt x="2478659" y="90678"/>
                  </a:cubicBezTo>
                  <a:cubicBezTo>
                    <a:pt x="2478024" y="85979"/>
                    <a:pt x="2478151" y="81026"/>
                    <a:pt x="2478659" y="76327"/>
                  </a:cubicBezTo>
                  <a:cubicBezTo>
                    <a:pt x="2479167" y="71628"/>
                    <a:pt x="2480437" y="66802"/>
                    <a:pt x="2482088" y="62357"/>
                  </a:cubicBezTo>
                  <a:cubicBezTo>
                    <a:pt x="2483739" y="57912"/>
                    <a:pt x="2486152" y="53467"/>
                    <a:pt x="2488819" y="49530"/>
                  </a:cubicBezTo>
                  <a:cubicBezTo>
                    <a:pt x="2491486" y="45593"/>
                    <a:pt x="2494788" y="41910"/>
                    <a:pt x="2498344" y="38735"/>
                  </a:cubicBezTo>
                  <a:cubicBezTo>
                    <a:pt x="2501900" y="35560"/>
                    <a:pt x="2506091" y="32893"/>
                    <a:pt x="2510282" y="30607"/>
                  </a:cubicBezTo>
                  <a:cubicBezTo>
                    <a:pt x="2514473" y="28448"/>
                    <a:pt x="2519172" y="26543"/>
                    <a:pt x="2523744" y="25400"/>
                  </a:cubicBezTo>
                  <a:cubicBezTo>
                    <a:pt x="2528443" y="24257"/>
                    <a:pt x="2533777" y="23876"/>
                    <a:pt x="2538095" y="23749"/>
                  </a:cubicBezTo>
                  <a:cubicBezTo>
                    <a:pt x="2541524" y="23749"/>
                    <a:pt x="2542413" y="24257"/>
                    <a:pt x="2547366" y="24511"/>
                  </a:cubicBezTo>
                  <a:cubicBezTo>
                    <a:pt x="2566035" y="25527"/>
                    <a:pt x="2660015" y="26035"/>
                    <a:pt x="2681478" y="27559"/>
                  </a:cubicBezTo>
                  <a:cubicBezTo>
                    <a:pt x="2688336" y="28067"/>
                    <a:pt x="2690622" y="28067"/>
                    <a:pt x="2694940" y="29210"/>
                  </a:cubicBezTo>
                  <a:cubicBezTo>
                    <a:pt x="2699258" y="30226"/>
                    <a:pt x="2703576" y="32004"/>
                    <a:pt x="2707513" y="34036"/>
                  </a:cubicBezTo>
                  <a:cubicBezTo>
                    <a:pt x="2711450" y="36068"/>
                    <a:pt x="2715260" y="38735"/>
                    <a:pt x="2718562" y="41656"/>
                  </a:cubicBezTo>
                  <a:cubicBezTo>
                    <a:pt x="2721864" y="44577"/>
                    <a:pt x="2724912" y="48133"/>
                    <a:pt x="2727452" y="51816"/>
                  </a:cubicBezTo>
                  <a:cubicBezTo>
                    <a:pt x="2729992" y="55499"/>
                    <a:pt x="2732024" y="59563"/>
                    <a:pt x="2733675" y="63754"/>
                  </a:cubicBezTo>
                  <a:cubicBezTo>
                    <a:pt x="2735199" y="67945"/>
                    <a:pt x="2736469" y="72263"/>
                    <a:pt x="2736977" y="76708"/>
                  </a:cubicBezTo>
                  <a:cubicBezTo>
                    <a:pt x="2737485" y="81153"/>
                    <a:pt x="2737358" y="85852"/>
                    <a:pt x="2736850" y="90297"/>
                  </a:cubicBezTo>
                  <a:cubicBezTo>
                    <a:pt x="2736342" y="94742"/>
                    <a:pt x="2735199" y="99060"/>
                    <a:pt x="2733675" y="103251"/>
                  </a:cubicBezTo>
                  <a:cubicBezTo>
                    <a:pt x="2732151" y="107442"/>
                    <a:pt x="2729992" y="111506"/>
                    <a:pt x="2727452" y="115189"/>
                  </a:cubicBezTo>
                  <a:cubicBezTo>
                    <a:pt x="2724912" y="118872"/>
                    <a:pt x="2721737" y="122428"/>
                    <a:pt x="2718435" y="125349"/>
                  </a:cubicBezTo>
                  <a:cubicBezTo>
                    <a:pt x="2715133" y="128270"/>
                    <a:pt x="2711323" y="130937"/>
                    <a:pt x="2707386" y="132969"/>
                  </a:cubicBezTo>
                  <a:cubicBezTo>
                    <a:pt x="2703449" y="135001"/>
                    <a:pt x="2699131" y="136652"/>
                    <a:pt x="2694813" y="137668"/>
                  </a:cubicBezTo>
                  <a:cubicBezTo>
                    <a:pt x="2690495" y="138684"/>
                    <a:pt x="2687447" y="139192"/>
                    <a:pt x="2681478" y="139319"/>
                  </a:cubicBezTo>
                  <a:cubicBezTo>
                    <a:pt x="2669794" y="139700"/>
                    <a:pt x="2651125" y="136398"/>
                    <a:pt x="2629408" y="135890"/>
                  </a:cubicBezTo>
                  <a:cubicBezTo>
                    <a:pt x="2593213" y="135128"/>
                    <a:pt x="2536698" y="137922"/>
                    <a:pt x="2484755" y="139446"/>
                  </a:cubicBezTo>
                  <a:cubicBezTo>
                    <a:pt x="2424303" y="141224"/>
                    <a:pt x="2339848" y="145923"/>
                    <a:pt x="2288286" y="145923"/>
                  </a:cubicBezTo>
                  <a:cubicBezTo>
                    <a:pt x="2254758" y="145923"/>
                    <a:pt x="2222119" y="143256"/>
                    <a:pt x="2205482" y="143002"/>
                  </a:cubicBezTo>
                  <a:cubicBezTo>
                    <a:pt x="2198370" y="142875"/>
                    <a:pt x="2195195" y="143637"/>
                    <a:pt x="2190242" y="143002"/>
                  </a:cubicBezTo>
                  <a:cubicBezTo>
                    <a:pt x="2185289" y="142367"/>
                    <a:pt x="2180209" y="141097"/>
                    <a:pt x="2175510" y="139319"/>
                  </a:cubicBezTo>
                  <a:cubicBezTo>
                    <a:pt x="2170811" y="137541"/>
                    <a:pt x="2166239" y="135128"/>
                    <a:pt x="2162048" y="132207"/>
                  </a:cubicBezTo>
                  <a:cubicBezTo>
                    <a:pt x="2157857" y="129413"/>
                    <a:pt x="2153920" y="125984"/>
                    <a:pt x="2150618" y="122174"/>
                  </a:cubicBezTo>
                  <a:cubicBezTo>
                    <a:pt x="2147316" y="118364"/>
                    <a:pt x="2144395" y="114046"/>
                    <a:pt x="2141982" y="109601"/>
                  </a:cubicBezTo>
                  <a:cubicBezTo>
                    <a:pt x="2139696" y="105156"/>
                    <a:pt x="2137791" y="100330"/>
                    <a:pt x="2136521" y="95377"/>
                  </a:cubicBezTo>
                  <a:cubicBezTo>
                    <a:pt x="2135251" y="90424"/>
                    <a:pt x="2134743" y="85217"/>
                    <a:pt x="2134743" y="80137"/>
                  </a:cubicBezTo>
                  <a:cubicBezTo>
                    <a:pt x="2134743" y="75057"/>
                    <a:pt x="2135378" y="69977"/>
                    <a:pt x="2136648" y="65024"/>
                  </a:cubicBezTo>
                  <a:cubicBezTo>
                    <a:pt x="2137791" y="60198"/>
                    <a:pt x="2139696" y="55245"/>
                    <a:pt x="2141982" y="50800"/>
                  </a:cubicBezTo>
                  <a:cubicBezTo>
                    <a:pt x="2144268" y="46355"/>
                    <a:pt x="2147316" y="42037"/>
                    <a:pt x="2150618" y="38227"/>
                  </a:cubicBezTo>
                  <a:cubicBezTo>
                    <a:pt x="2153920" y="34417"/>
                    <a:pt x="2157857" y="30988"/>
                    <a:pt x="2162048" y="28194"/>
                  </a:cubicBezTo>
                  <a:cubicBezTo>
                    <a:pt x="2166239" y="25273"/>
                    <a:pt x="2170938" y="22860"/>
                    <a:pt x="2175637" y="21082"/>
                  </a:cubicBezTo>
                  <a:cubicBezTo>
                    <a:pt x="2180336" y="19304"/>
                    <a:pt x="2183765" y="18288"/>
                    <a:pt x="2190369" y="17399"/>
                  </a:cubicBezTo>
                  <a:cubicBezTo>
                    <a:pt x="2203704" y="15621"/>
                    <a:pt x="2228977" y="17145"/>
                    <a:pt x="2250948" y="15621"/>
                  </a:cubicBezTo>
                  <a:cubicBezTo>
                    <a:pt x="2277364" y="13843"/>
                    <a:pt x="2320925" y="7112"/>
                    <a:pt x="2337689" y="6223"/>
                  </a:cubicBezTo>
                  <a:cubicBezTo>
                    <a:pt x="2344420" y="5842"/>
                    <a:pt x="2347341" y="5715"/>
                    <a:pt x="2352040" y="6350"/>
                  </a:cubicBezTo>
                  <a:cubicBezTo>
                    <a:pt x="2356739" y="6985"/>
                    <a:pt x="2361438" y="8128"/>
                    <a:pt x="2365883" y="9906"/>
                  </a:cubicBezTo>
                  <a:cubicBezTo>
                    <a:pt x="2370328" y="11684"/>
                    <a:pt x="2374646" y="13970"/>
                    <a:pt x="2378583" y="16764"/>
                  </a:cubicBezTo>
                  <a:cubicBezTo>
                    <a:pt x="2382520" y="19558"/>
                    <a:pt x="2386076" y="22860"/>
                    <a:pt x="2389251" y="26416"/>
                  </a:cubicBezTo>
                  <a:cubicBezTo>
                    <a:pt x="2392299" y="29972"/>
                    <a:pt x="2395093" y="34036"/>
                    <a:pt x="2397252" y="38227"/>
                  </a:cubicBezTo>
                  <a:cubicBezTo>
                    <a:pt x="2399411" y="42418"/>
                    <a:pt x="2401062" y="47117"/>
                    <a:pt x="2402205" y="51816"/>
                  </a:cubicBezTo>
                  <a:cubicBezTo>
                    <a:pt x="2403348" y="56388"/>
                    <a:pt x="2403856" y="61341"/>
                    <a:pt x="2403856" y="66040"/>
                  </a:cubicBezTo>
                  <a:cubicBezTo>
                    <a:pt x="2403856" y="70739"/>
                    <a:pt x="2403094" y="75692"/>
                    <a:pt x="2401951" y="80264"/>
                  </a:cubicBezTo>
                  <a:cubicBezTo>
                    <a:pt x="2400808" y="84836"/>
                    <a:pt x="2399030" y="89408"/>
                    <a:pt x="2396744" y="93599"/>
                  </a:cubicBezTo>
                  <a:cubicBezTo>
                    <a:pt x="2394458" y="97790"/>
                    <a:pt x="2391664" y="101854"/>
                    <a:pt x="2388489" y="105410"/>
                  </a:cubicBezTo>
                  <a:cubicBezTo>
                    <a:pt x="2385314" y="108966"/>
                    <a:pt x="2381504" y="112141"/>
                    <a:pt x="2377567" y="114808"/>
                  </a:cubicBezTo>
                  <a:cubicBezTo>
                    <a:pt x="2373630" y="117475"/>
                    <a:pt x="2369312" y="119761"/>
                    <a:pt x="2364867" y="121412"/>
                  </a:cubicBezTo>
                  <a:cubicBezTo>
                    <a:pt x="2360422" y="123063"/>
                    <a:pt x="2357247" y="123952"/>
                    <a:pt x="2350897" y="124714"/>
                  </a:cubicBezTo>
                  <a:cubicBezTo>
                    <a:pt x="2337689" y="126238"/>
                    <a:pt x="2312797" y="123063"/>
                    <a:pt x="2289302" y="124460"/>
                  </a:cubicBezTo>
                  <a:cubicBezTo>
                    <a:pt x="2257679" y="126238"/>
                    <a:pt x="2215515" y="131826"/>
                    <a:pt x="2178685" y="137541"/>
                  </a:cubicBezTo>
                  <a:cubicBezTo>
                    <a:pt x="2141474" y="143256"/>
                    <a:pt x="2102866" y="151638"/>
                    <a:pt x="2067306" y="158623"/>
                  </a:cubicBezTo>
                  <a:cubicBezTo>
                    <a:pt x="2034540" y="165100"/>
                    <a:pt x="1989963" y="177927"/>
                    <a:pt x="1972818" y="177927"/>
                  </a:cubicBezTo>
                  <a:cubicBezTo>
                    <a:pt x="1966468" y="177927"/>
                    <a:pt x="1963928" y="176657"/>
                    <a:pt x="1959737" y="175260"/>
                  </a:cubicBezTo>
                  <a:cubicBezTo>
                    <a:pt x="1955546" y="173863"/>
                    <a:pt x="1951355" y="171958"/>
                    <a:pt x="1947672" y="169545"/>
                  </a:cubicBezTo>
                  <a:cubicBezTo>
                    <a:pt x="1943989" y="167259"/>
                    <a:pt x="1940433" y="164338"/>
                    <a:pt x="1937385" y="161163"/>
                  </a:cubicBezTo>
                  <a:cubicBezTo>
                    <a:pt x="1934337" y="157988"/>
                    <a:pt x="1931543" y="154305"/>
                    <a:pt x="1929257" y="150495"/>
                  </a:cubicBezTo>
                  <a:cubicBezTo>
                    <a:pt x="1927098" y="146685"/>
                    <a:pt x="1925320" y="142367"/>
                    <a:pt x="1924050" y="138176"/>
                  </a:cubicBezTo>
                  <a:cubicBezTo>
                    <a:pt x="1922780" y="133985"/>
                    <a:pt x="1922018" y="129540"/>
                    <a:pt x="1921891" y="125095"/>
                  </a:cubicBezTo>
                  <a:cubicBezTo>
                    <a:pt x="1921764" y="120650"/>
                    <a:pt x="1922145" y="116078"/>
                    <a:pt x="1923034" y="111760"/>
                  </a:cubicBezTo>
                  <a:cubicBezTo>
                    <a:pt x="1923923" y="107442"/>
                    <a:pt x="1925320" y="103124"/>
                    <a:pt x="1927225" y="99187"/>
                  </a:cubicBezTo>
                  <a:cubicBezTo>
                    <a:pt x="1929130" y="95250"/>
                    <a:pt x="1931543" y="91313"/>
                    <a:pt x="1934337" y="87884"/>
                  </a:cubicBezTo>
                  <a:cubicBezTo>
                    <a:pt x="1937131" y="84455"/>
                    <a:pt x="1940433" y="81280"/>
                    <a:pt x="1943989" y="78613"/>
                  </a:cubicBezTo>
                  <a:cubicBezTo>
                    <a:pt x="1947545" y="75946"/>
                    <a:pt x="1951355" y="73787"/>
                    <a:pt x="1955419" y="72009"/>
                  </a:cubicBezTo>
                  <a:cubicBezTo>
                    <a:pt x="1959483" y="70231"/>
                    <a:pt x="1963928" y="68961"/>
                    <a:pt x="1968246" y="68199"/>
                  </a:cubicBezTo>
                  <a:cubicBezTo>
                    <a:pt x="1972564" y="67437"/>
                    <a:pt x="1975739" y="67056"/>
                    <a:pt x="1981581" y="67691"/>
                  </a:cubicBezTo>
                  <a:cubicBezTo>
                    <a:pt x="1993011" y="68834"/>
                    <a:pt x="2011299" y="76581"/>
                    <a:pt x="2031492" y="79883"/>
                  </a:cubicBezTo>
                  <a:cubicBezTo>
                    <a:pt x="2061591" y="84836"/>
                    <a:pt x="2111248" y="88265"/>
                    <a:pt x="2145665" y="90043"/>
                  </a:cubicBezTo>
                  <a:cubicBezTo>
                    <a:pt x="2174113" y="91567"/>
                    <a:pt x="2209038" y="90170"/>
                    <a:pt x="2223643" y="91186"/>
                  </a:cubicBezTo>
                  <a:cubicBezTo>
                    <a:pt x="2229358" y="91567"/>
                    <a:pt x="2231771" y="91694"/>
                    <a:pt x="2235581" y="92710"/>
                  </a:cubicBezTo>
                  <a:cubicBezTo>
                    <a:pt x="2239391" y="93599"/>
                    <a:pt x="2243201" y="95123"/>
                    <a:pt x="2246757" y="96901"/>
                  </a:cubicBezTo>
                  <a:cubicBezTo>
                    <a:pt x="2250313" y="98679"/>
                    <a:pt x="2253742" y="100965"/>
                    <a:pt x="2256663" y="103632"/>
                  </a:cubicBezTo>
                  <a:cubicBezTo>
                    <a:pt x="2259711" y="106299"/>
                    <a:pt x="2262378" y="109347"/>
                    <a:pt x="2264664" y="112649"/>
                  </a:cubicBezTo>
                  <a:cubicBezTo>
                    <a:pt x="2266950" y="115951"/>
                    <a:pt x="2268855" y="119634"/>
                    <a:pt x="2270252" y="123317"/>
                  </a:cubicBezTo>
                  <a:cubicBezTo>
                    <a:pt x="2271649" y="127000"/>
                    <a:pt x="2272665" y="131064"/>
                    <a:pt x="2273173" y="135001"/>
                  </a:cubicBezTo>
                  <a:cubicBezTo>
                    <a:pt x="2273681" y="138938"/>
                    <a:pt x="2273681" y="143002"/>
                    <a:pt x="2273173" y="146939"/>
                  </a:cubicBezTo>
                  <a:cubicBezTo>
                    <a:pt x="2272665" y="150876"/>
                    <a:pt x="2271776" y="154940"/>
                    <a:pt x="2270379" y="158623"/>
                  </a:cubicBezTo>
                  <a:cubicBezTo>
                    <a:pt x="2268982" y="162306"/>
                    <a:pt x="2267077" y="165989"/>
                    <a:pt x="2264791" y="169291"/>
                  </a:cubicBezTo>
                  <a:cubicBezTo>
                    <a:pt x="2262505" y="172593"/>
                    <a:pt x="2259711" y="175641"/>
                    <a:pt x="2256790" y="178308"/>
                  </a:cubicBezTo>
                  <a:cubicBezTo>
                    <a:pt x="2253869" y="180975"/>
                    <a:pt x="2250567" y="183261"/>
                    <a:pt x="2247011" y="185166"/>
                  </a:cubicBezTo>
                  <a:cubicBezTo>
                    <a:pt x="2243455" y="187071"/>
                    <a:pt x="2239645" y="188595"/>
                    <a:pt x="2235708" y="189484"/>
                  </a:cubicBezTo>
                  <a:cubicBezTo>
                    <a:pt x="2231898" y="190373"/>
                    <a:pt x="2229739" y="190627"/>
                    <a:pt x="2223770" y="190881"/>
                  </a:cubicBezTo>
                  <a:cubicBezTo>
                    <a:pt x="2206117" y="191643"/>
                    <a:pt x="2158492" y="188341"/>
                    <a:pt x="2118868" y="188214"/>
                  </a:cubicBezTo>
                  <a:cubicBezTo>
                    <a:pt x="2066925" y="188087"/>
                    <a:pt x="2000250" y="190754"/>
                    <a:pt x="1938909" y="191897"/>
                  </a:cubicBezTo>
                  <a:cubicBezTo>
                    <a:pt x="1874647" y="193167"/>
                    <a:pt x="1767713" y="196850"/>
                    <a:pt x="1741424" y="195580"/>
                  </a:cubicBezTo>
                  <a:cubicBezTo>
                    <a:pt x="1734820" y="195326"/>
                    <a:pt x="1733042" y="195072"/>
                    <a:pt x="1729105" y="194183"/>
                  </a:cubicBezTo>
                  <a:cubicBezTo>
                    <a:pt x="1725041" y="193294"/>
                    <a:pt x="1721104" y="191770"/>
                    <a:pt x="1717421" y="189865"/>
                  </a:cubicBezTo>
                  <a:cubicBezTo>
                    <a:pt x="1713738" y="187960"/>
                    <a:pt x="1710309" y="185547"/>
                    <a:pt x="1707261" y="182880"/>
                  </a:cubicBezTo>
                  <a:cubicBezTo>
                    <a:pt x="1704213" y="180213"/>
                    <a:pt x="1701292" y="177038"/>
                    <a:pt x="1698879" y="173609"/>
                  </a:cubicBezTo>
                  <a:cubicBezTo>
                    <a:pt x="1696466" y="170307"/>
                    <a:pt x="1694561" y="166497"/>
                    <a:pt x="1693037" y="162687"/>
                  </a:cubicBezTo>
                  <a:cubicBezTo>
                    <a:pt x="1691513" y="158877"/>
                    <a:pt x="1690497" y="154686"/>
                    <a:pt x="1689989" y="150622"/>
                  </a:cubicBezTo>
                  <a:cubicBezTo>
                    <a:pt x="1689481" y="146558"/>
                    <a:pt x="1689481" y="142240"/>
                    <a:pt x="1689989" y="138176"/>
                  </a:cubicBezTo>
                  <a:cubicBezTo>
                    <a:pt x="1690497" y="134112"/>
                    <a:pt x="1691513" y="129921"/>
                    <a:pt x="1692910" y="126111"/>
                  </a:cubicBezTo>
                  <a:cubicBezTo>
                    <a:pt x="1694307" y="122301"/>
                    <a:pt x="1696212" y="118618"/>
                    <a:pt x="1698498" y="115189"/>
                  </a:cubicBezTo>
                  <a:cubicBezTo>
                    <a:pt x="1700784" y="111760"/>
                    <a:pt x="1703705" y="108585"/>
                    <a:pt x="1706753" y="105791"/>
                  </a:cubicBezTo>
                  <a:cubicBezTo>
                    <a:pt x="1709801" y="102997"/>
                    <a:pt x="1713230" y="100584"/>
                    <a:pt x="1716913" y="98679"/>
                  </a:cubicBezTo>
                  <a:cubicBezTo>
                    <a:pt x="1720469" y="96774"/>
                    <a:pt x="1724533" y="95250"/>
                    <a:pt x="1728470" y="94234"/>
                  </a:cubicBezTo>
                  <a:cubicBezTo>
                    <a:pt x="1732407" y="93218"/>
                    <a:pt x="1735201" y="92583"/>
                    <a:pt x="1740789" y="92583"/>
                  </a:cubicBezTo>
                  <a:cubicBezTo>
                    <a:pt x="1752219" y="92710"/>
                    <a:pt x="1771015" y="99314"/>
                    <a:pt x="1793748" y="100711"/>
                  </a:cubicBezTo>
                  <a:cubicBezTo>
                    <a:pt x="1833880" y="103251"/>
                    <a:pt x="1910842" y="97409"/>
                    <a:pt x="1961769" y="96012"/>
                  </a:cubicBezTo>
                  <a:cubicBezTo>
                    <a:pt x="2004187" y="94742"/>
                    <a:pt x="2059305" y="90551"/>
                    <a:pt x="2078355" y="92583"/>
                  </a:cubicBezTo>
                  <a:cubicBezTo>
                    <a:pt x="2084578" y="93218"/>
                    <a:pt x="2086737" y="94107"/>
                    <a:pt x="2090674" y="95631"/>
                  </a:cubicBezTo>
                  <a:cubicBezTo>
                    <a:pt x="2094611" y="97155"/>
                    <a:pt x="2098421" y="99187"/>
                    <a:pt x="2101850" y="101600"/>
                  </a:cubicBezTo>
                  <a:cubicBezTo>
                    <a:pt x="2105279" y="104013"/>
                    <a:pt x="2108581" y="106807"/>
                    <a:pt x="2111375" y="109982"/>
                  </a:cubicBezTo>
                  <a:cubicBezTo>
                    <a:pt x="2114169" y="113157"/>
                    <a:pt x="2116582" y="116713"/>
                    <a:pt x="2118487" y="120396"/>
                  </a:cubicBezTo>
                  <a:cubicBezTo>
                    <a:pt x="2120392" y="124079"/>
                    <a:pt x="2121916" y="128270"/>
                    <a:pt x="2122932" y="132334"/>
                  </a:cubicBezTo>
                  <a:cubicBezTo>
                    <a:pt x="2123948" y="136398"/>
                    <a:pt x="2124456" y="140716"/>
                    <a:pt x="2124456" y="144907"/>
                  </a:cubicBezTo>
                  <a:cubicBezTo>
                    <a:pt x="2124456" y="149098"/>
                    <a:pt x="2123948" y="153416"/>
                    <a:pt x="2122932" y="157480"/>
                  </a:cubicBezTo>
                  <a:cubicBezTo>
                    <a:pt x="2121916" y="161544"/>
                    <a:pt x="2120265" y="165608"/>
                    <a:pt x="2118360" y="169291"/>
                  </a:cubicBezTo>
                  <a:cubicBezTo>
                    <a:pt x="2116328" y="172974"/>
                    <a:pt x="2113915" y="176530"/>
                    <a:pt x="2111121" y="179705"/>
                  </a:cubicBezTo>
                  <a:cubicBezTo>
                    <a:pt x="2108327" y="182880"/>
                    <a:pt x="2105025" y="185674"/>
                    <a:pt x="2101596" y="188087"/>
                  </a:cubicBezTo>
                  <a:cubicBezTo>
                    <a:pt x="2098167" y="190500"/>
                    <a:pt x="2094357" y="192532"/>
                    <a:pt x="2090420" y="193929"/>
                  </a:cubicBezTo>
                  <a:cubicBezTo>
                    <a:pt x="2086483" y="195453"/>
                    <a:pt x="2082292" y="196342"/>
                    <a:pt x="2078101" y="196850"/>
                  </a:cubicBezTo>
                  <a:cubicBezTo>
                    <a:pt x="2073910" y="197358"/>
                    <a:pt x="2070862" y="197485"/>
                    <a:pt x="2065401" y="196850"/>
                  </a:cubicBezTo>
                  <a:cubicBezTo>
                    <a:pt x="2055241" y="195707"/>
                    <a:pt x="2039874" y="190627"/>
                    <a:pt x="2022094" y="187452"/>
                  </a:cubicBezTo>
                  <a:cubicBezTo>
                    <a:pt x="1994281" y="182372"/>
                    <a:pt x="1952879" y="174117"/>
                    <a:pt x="1914017" y="171577"/>
                  </a:cubicBezTo>
                  <a:cubicBezTo>
                    <a:pt x="1869059" y="168656"/>
                    <a:pt x="1814195" y="173101"/>
                    <a:pt x="1767713" y="173609"/>
                  </a:cubicBezTo>
                  <a:cubicBezTo>
                    <a:pt x="1725295" y="174117"/>
                    <a:pt x="1665478" y="175641"/>
                    <a:pt x="1646047" y="174625"/>
                  </a:cubicBezTo>
                  <a:cubicBezTo>
                    <a:pt x="1639951" y="174244"/>
                    <a:pt x="1637919" y="174117"/>
                    <a:pt x="1633982" y="173228"/>
                  </a:cubicBezTo>
                  <a:cubicBezTo>
                    <a:pt x="1630045" y="172339"/>
                    <a:pt x="1626235" y="170815"/>
                    <a:pt x="1622679" y="169037"/>
                  </a:cubicBezTo>
                  <a:cubicBezTo>
                    <a:pt x="1619123" y="167132"/>
                    <a:pt x="1615694" y="164846"/>
                    <a:pt x="1612646" y="162179"/>
                  </a:cubicBezTo>
                  <a:cubicBezTo>
                    <a:pt x="1609598" y="159512"/>
                    <a:pt x="1606804" y="156464"/>
                    <a:pt x="1604518" y="153162"/>
                  </a:cubicBezTo>
                  <a:cubicBezTo>
                    <a:pt x="1602232" y="149860"/>
                    <a:pt x="1600327" y="146177"/>
                    <a:pt x="1598803" y="142367"/>
                  </a:cubicBezTo>
                  <a:cubicBezTo>
                    <a:pt x="1597406" y="138684"/>
                    <a:pt x="1596263" y="134620"/>
                    <a:pt x="1595755" y="130683"/>
                  </a:cubicBezTo>
                  <a:cubicBezTo>
                    <a:pt x="1595247" y="126746"/>
                    <a:pt x="1595120" y="122555"/>
                    <a:pt x="1595628" y="118491"/>
                  </a:cubicBezTo>
                  <a:cubicBezTo>
                    <a:pt x="1596136" y="114554"/>
                    <a:pt x="1597152" y="110490"/>
                    <a:pt x="1598549" y="106680"/>
                  </a:cubicBezTo>
                  <a:cubicBezTo>
                    <a:pt x="1599946" y="102870"/>
                    <a:pt x="1601851" y="99187"/>
                    <a:pt x="1604137" y="95885"/>
                  </a:cubicBezTo>
                  <a:cubicBezTo>
                    <a:pt x="1606423" y="92583"/>
                    <a:pt x="1609090" y="89408"/>
                    <a:pt x="1612138" y="86741"/>
                  </a:cubicBezTo>
                  <a:cubicBezTo>
                    <a:pt x="1615059" y="84074"/>
                    <a:pt x="1618488" y="81661"/>
                    <a:pt x="1622044" y="79756"/>
                  </a:cubicBezTo>
                  <a:cubicBezTo>
                    <a:pt x="1625600" y="77851"/>
                    <a:pt x="1629537" y="76327"/>
                    <a:pt x="1633474" y="75311"/>
                  </a:cubicBezTo>
                  <a:cubicBezTo>
                    <a:pt x="1637411" y="74295"/>
                    <a:pt x="1640840" y="73914"/>
                    <a:pt x="1645539" y="73787"/>
                  </a:cubicBezTo>
                  <a:cubicBezTo>
                    <a:pt x="1652143" y="73660"/>
                    <a:pt x="1657985" y="75438"/>
                    <a:pt x="1669415" y="75692"/>
                  </a:cubicBezTo>
                  <a:cubicBezTo>
                    <a:pt x="1698625" y="76454"/>
                    <a:pt x="1775460" y="72263"/>
                    <a:pt x="1825117" y="70993"/>
                  </a:cubicBezTo>
                  <a:cubicBezTo>
                    <a:pt x="1870456" y="69850"/>
                    <a:pt x="1935226" y="65786"/>
                    <a:pt x="1955546" y="68072"/>
                  </a:cubicBezTo>
                  <a:cubicBezTo>
                    <a:pt x="1961896" y="68834"/>
                    <a:pt x="1963928" y="69596"/>
                    <a:pt x="1967865" y="71120"/>
                  </a:cubicBezTo>
                  <a:cubicBezTo>
                    <a:pt x="1971802" y="72644"/>
                    <a:pt x="1975612" y="74549"/>
                    <a:pt x="1979168" y="76962"/>
                  </a:cubicBezTo>
                  <a:cubicBezTo>
                    <a:pt x="1982597" y="79248"/>
                    <a:pt x="1986026" y="82042"/>
                    <a:pt x="1988820" y="85217"/>
                  </a:cubicBezTo>
                  <a:cubicBezTo>
                    <a:pt x="1991614" y="88392"/>
                    <a:pt x="1994154" y="92075"/>
                    <a:pt x="1996186" y="95758"/>
                  </a:cubicBezTo>
                  <a:cubicBezTo>
                    <a:pt x="1998218" y="99441"/>
                    <a:pt x="1999742" y="103505"/>
                    <a:pt x="2000758" y="107569"/>
                  </a:cubicBezTo>
                  <a:cubicBezTo>
                    <a:pt x="2001774" y="111633"/>
                    <a:pt x="2002409" y="115951"/>
                    <a:pt x="2002409" y="120142"/>
                  </a:cubicBezTo>
                  <a:cubicBezTo>
                    <a:pt x="2002409" y="124333"/>
                    <a:pt x="2001901" y="128778"/>
                    <a:pt x="2000885" y="132842"/>
                  </a:cubicBezTo>
                  <a:cubicBezTo>
                    <a:pt x="1999869" y="136906"/>
                    <a:pt x="1998472" y="141097"/>
                    <a:pt x="1996567" y="144780"/>
                  </a:cubicBezTo>
                  <a:cubicBezTo>
                    <a:pt x="1994662" y="148590"/>
                    <a:pt x="1992122" y="152146"/>
                    <a:pt x="1989328" y="155321"/>
                  </a:cubicBezTo>
                  <a:cubicBezTo>
                    <a:pt x="1986534" y="158496"/>
                    <a:pt x="1983359" y="161417"/>
                    <a:pt x="1979930" y="163830"/>
                  </a:cubicBezTo>
                  <a:cubicBezTo>
                    <a:pt x="1976501" y="166243"/>
                    <a:pt x="1972564" y="168275"/>
                    <a:pt x="1968627" y="169799"/>
                  </a:cubicBezTo>
                  <a:cubicBezTo>
                    <a:pt x="1964690" y="171323"/>
                    <a:pt x="1960499" y="172466"/>
                    <a:pt x="1956308" y="172974"/>
                  </a:cubicBezTo>
                  <a:cubicBezTo>
                    <a:pt x="1952117" y="173482"/>
                    <a:pt x="1947545" y="174244"/>
                    <a:pt x="1943608" y="173101"/>
                  </a:cubicBezTo>
                  <a:cubicBezTo>
                    <a:pt x="1939671" y="171958"/>
                    <a:pt x="1938655" y="168148"/>
                    <a:pt x="1932813" y="165989"/>
                  </a:cubicBezTo>
                  <a:cubicBezTo>
                    <a:pt x="1915795" y="159766"/>
                    <a:pt x="1866519" y="156464"/>
                    <a:pt x="1824990" y="152400"/>
                  </a:cubicBezTo>
                  <a:cubicBezTo>
                    <a:pt x="1768475" y="146939"/>
                    <a:pt x="1691767" y="139700"/>
                    <a:pt x="1624584" y="138557"/>
                  </a:cubicBezTo>
                  <a:cubicBezTo>
                    <a:pt x="1556893" y="137414"/>
                    <a:pt x="1482090" y="141732"/>
                    <a:pt x="1420495" y="145669"/>
                  </a:cubicBezTo>
                  <a:cubicBezTo>
                    <a:pt x="1369314" y="148971"/>
                    <a:pt x="1303782" y="159385"/>
                    <a:pt x="1280033" y="159004"/>
                  </a:cubicBezTo>
                  <a:cubicBezTo>
                    <a:pt x="1272032" y="158877"/>
                    <a:pt x="1269111" y="158242"/>
                    <a:pt x="1263904" y="156972"/>
                  </a:cubicBezTo>
                  <a:cubicBezTo>
                    <a:pt x="1258697" y="155702"/>
                    <a:pt x="1253490" y="153797"/>
                    <a:pt x="1248791" y="151257"/>
                  </a:cubicBezTo>
                  <a:cubicBezTo>
                    <a:pt x="1244092" y="148717"/>
                    <a:pt x="1239520" y="145542"/>
                    <a:pt x="1235456" y="141986"/>
                  </a:cubicBezTo>
                  <a:cubicBezTo>
                    <a:pt x="1231392" y="138430"/>
                    <a:pt x="1227709" y="134366"/>
                    <a:pt x="1224661" y="129921"/>
                  </a:cubicBezTo>
                  <a:cubicBezTo>
                    <a:pt x="1221613" y="125476"/>
                    <a:pt x="1219073" y="120523"/>
                    <a:pt x="1217168" y="115570"/>
                  </a:cubicBezTo>
                  <a:cubicBezTo>
                    <a:pt x="1215263" y="110490"/>
                    <a:pt x="1213866" y="105156"/>
                    <a:pt x="1213231" y="99822"/>
                  </a:cubicBezTo>
                  <a:cubicBezTo>
                    <a:pt x="1212596" y="94488"/>
                    <a:pt x="1212596" y="88900"/>
                    <a:pt x="1213231" y="83566"/>
                  </a:cubicBezTo>
                  <a:cubicBezTo>
                    <a:pt x="1213866" y="78232"/>
                    <a:pt x="1215263" y="72898"/>
                    <a:pt x="1217168" y="67818"/>
                  </a:cubicBezTo>
                  <a:cubicBezTo>
                    <a:pt x="1219073" y="62865"/>
                    <a:pt x="1221613" y="57912"/>
                    <a:pt x="1224661" y="53467"/>
                  </a:cubicBezTo>
                  <a:cubicBezTo>
                    <a:pt x="1227709" y="49022"/>
                    <a:pt x="1231392" y="44958"/>
                    <a:pt x="1235456" y="41402"/>
                  </a:cubicBezTo>
                  <a:cubicBezTo>
                    <a:pt x="1239520" y="37846"/>
                    <a:pt x="1244092" y="34671"/>
                    <a:pt x="1248791" y="32131"/>
                  </a:cubicBezTo>
                  <a:cubicBezTo>
                    <a:pt x="1253490" y="29591"/>
                    <a:pt x="1258697" y="27686"/>
                    <a:pt x="1263904" y="26416"/>
                  </a:cubicBezTo>
                  <a:cubicBezTo>
                    <a:pt x="1269111" y="25146"/>
                    <a:pt x="1272921" y="24765"/>
                    <a:pt x="1280033" y="24511"/>
                  </a:cubicBezTo>
                  <a:cubicBezTo>
                    <a:pt x="1294003" y="23876"/>
                    <a:pt x="1318006" y="26543"/>
                    <a:pt x="1342263" y="26543"/>
                  </a:cubicBezTo>
                  <a:cubicBezTo>
                    <a:pt x="1376553" y="26543"/>
                    <a:pt x="1428115" y="23368"/>
                    <a:pt x="1466469" y="22733"/>
                  </a:cubicBezTo>
                  <a:cubicBezTo>
                    <a:pt x="1499489" y="22098"/>
                    <a:pt x="1540256" y="21209"/>
                    <a:pt x="1558544" y="22225"/>
                  </a:cubicBezTo>
                  <a:cubicBezTo>
                    <a:pt x="1566291" y="22606"/>
                    <a:pt x="1569847" y="22860"/>
                    <a:pt x="1575181" y="24130"/>
                  </a:cubicBezTo>
                  <a:cubicBezTo>
                    <a:pt x="1580642" y="25400"/>
                    <a:pt x="1585976" y="27559"/>
                    <a:pt x="1590929" y="30099"/>
                  </a:cubicBezTo>
                  <a:cubicBezTo>
                    <a:pt x="1595882" y="32639"/>
                    <a:pt x="1600581" y="35814"/>
                    <a:pt x="1604772" y="39497"/>
                  </a:cubicBezTo>
                  <a:cubicBezTo>
                    <a:pt x="1608963" y="43180"/>
                    <a:pt x="1612773" y="47498"/>
                    <a:pt x="1615948" y="52070"/>
                  </a:cubicBezTo>
                  <a:cubicBezTo>
                    <a:pt x="1619123" y="56642"/>
                    <a:pt x="1621790" y="61595"/>
                    <a:pt x="1623822" y="66802"/>
                  </a:cubicBezTo>
                  <a:cubicBezTo>
                    <a:pt x="1625854" y="72009"/>
                    <a:pt x="1627251" y="77597"/>
                    <a:pt x="1627886" y="83058"/>
                  </a:cubicBezTo>
                  <a:cubicBezTo>
                    <a:pt x="1628521" y="88519"/>
                    <a:pt x="1628521" y="94361"/>
                    <a:pt x="1627886" y="99822"/>
                  </a:cubicBezTo>
                  <a:cubicBezTo>
                    <a:pt x="1627251" y="105410"/>
                    <a:pt x="1625854" y="110998"/>
                    <a:pt x="1623949" y="116205"/>
                  </a:cubicBezTo>
                  <a:cubicBezTo>
                    <a:pt x="1622044" y="121412"/>
                    <a:pt x="1619377" y="126492"/>
                    <a:pt x="1616202" y="131064"/>
                  </a:cubicBezTo>
                  <a:cubicBezTo>
                    <a:pt x="1613027" y="135636"/>
                    <a:pt x="1609344" y="139954"/>
                    <a:pt x="1605153" y="143637"/>
                  </a:cubicBezTo>
                  <a:cubicBezTo>
                    <a:pt x="1601089" y="147320"/>
                    <a:pt x="1596390" y="150622"/>
                    <a:pt x="1591437" y="153162"/>
                  </a:cubicBezTo>
                  <a:cubicBezTo>
                    <a:pt x="1586484" y="155829"/>
                    <a:pt x="1581150" y="157861"/>
                    <a:pt x="1575689" y="159258"/>
                  </a:cubicBezTo>
                  <a:cubicBezTo>
                    <a:pt x="1570355" y="160655"/>
                    <a:pt x="1566037" y="161036"/>
                    <a:pt x="1559052" y="161290"/>
                  </a:cubicBezTo>
                  <a:cubicBezTo>
                    <a:pt x="1546987" y="161798"/>
                    <a:pt x="1528699" y="159512"/>
                    <a:pt x="1509649" y="159131"/>
                  </a:cubicBezTo>
                  <a:cubicBezTo>
                    <a:pt x="1483487" y="158623"/>
                    <a:pt x="1447419" y="159004"/>
                    <a:pt x="1416304" y="159512"/>
                  </a:cubicBezTo>
                  <a:cubicBezTo>
                    <a:pt x="1385316" y="160020"/>
                    <a:pt x="1341628" y="162814"/>
                    <a:pt x="1323594" y="161798"/>
                  </a:cubicBezTo>
                  <a:cubicBezTo>
                    <a:pt x="1316101" y="161290"/>
                    <a:pt x="1312799" y="160909"/>
                    <a:pt x="1307719" y="159512"/>
                  </a:cubicBezTo>
                  <a:cubicBezTo>
                    <a:pt x="1302639" y="158115"/>
                    <a:pt x="1297432" y="155956"/>
                    <a:pt x="1292860" y="153416"/>
                  </a:cubicBezTo>
                  <a:cubicBezTo>
                    <a:pt x="1288288" y="150876"/>
                    <a:pt x="1283843" y="147701"/>
                    <a:pt x="1280033" y="144145"/>
                  </a:cubicBezTo>
                  <a:cubicBezTo>
                    <a:pt x="1276096" y="140589"/>
                    <a:pt x="1272540" y="136398"/>
                    <a:pt x="1269619" y="131953"/>
                  </a:cubicBezTo>
                  <a:cubicBezTo>
                    <a:pt x="1266698" y="127508"/>
                    <a:pt x="1264285" y="122555"/>
                    <a:pt x="1262507" y="117602"/>
                  </a:cubicBezTo>
                  <a:cubicBezTo>
                    <a:pt x="1260729" y="112649"/>
                    <a:pt x="1259586" y="107188"/>
                    <a:pt x="1259078" y="101981"/>
                  </a:cubicBezTo>
                  <a:cubicBezTo>
                    <a:pt x="1258570" y="96647"/>
                    <a:pt x="1258697" y="91186"/>
                    <a:pt x="1259459" y="85979"/>
                  </a:cubicBezTo>
                  <a:cubicBezTo>
                    <a:pt x="1260221" y="80772"/>
                    <a:pt x="1261618" y="75438"/>
                    <a:pt x="1263650" y="70612"/>
                  </a:cubicBezTo>
                  <a:cubicBezTo>
                    <a:pt x="1265682" y="65659"/>
                    <a:pt x="1268349" y="60960"/>
                    <a:pt x="1271397" y="56642"/>
                  </a:cubicBezTo>
                  <a:cubicBezTo>
                    <a:pt x="1274445" y="52324"/>
                    <a:pt x="1278128" y="48387"/>
                    <a:pt x="1282192" y="44958"/>
                  </a:cubicBezTo>
                  <a:cubicBezTo>
                    <a:pt x="1286256" y="41529"/>
                    <a:pt x="1290828" y="38481"/>
                    <a:pt x="1295527" y="36195"/>
                  </a:cubicBezTo>
                  <a:cubicBezTo>
                    <a:pt x="1300226" y="33782"/>
                    <a:pt x="1305433" y="32004"/>
                    <a:pt x="1310640" y="30861"/>
                  </a:cubicBezTo>
                  <a:cubicBezTo>
                    <a:pt x="1315847" y="29718"/>
                    <a:pt x="1319403" y="29083"/>
                    <a:pt x="1326515" y="29210"/>
                  </a:cubicBezTo>
                  <a:cubicBezTo>
                    <a:pt x="1341120" y="29591"/>
                    <a:pt x="1369060" y="35560"/>
                    <a:pt x="1393317" y="39370"/>
                  </a:cubicBezTo>
                  <a:cubicBezTo>
                    <a:pt x="1422400" y="44069"/>
                    <a:pt x="1471549" y="56769"/>
                    <a:pt x="1488948" y="55372"/>
                  </a:cubicBezTo>
                  <a:cubicBezTo>
                    <a:pt x="1495679" y="54864"/>
                    <a:pt x="1497838" y="51816"/>
                    <a:pt x="1502537" y="50800"/>
                  </a:cubicBezTo>
                  <a:cubicBezTo>
                    <a:pt x="1507236" y="49784"/>
                    <a:pt x="1512189" y="49403"/>
                    <a:pt x="1517015" y="49530"/>
                  </a:cubicBezTo>
                  <a:cubicBezTo>
                    <a:pt x="1521841" y="49657"/>
                    <a:pt x="1526667" y="50419"/>
                    <a:pt x="1531239" y="51689"/>
                  </a:cubicBezTo>
                  <a:cubicBezTo>
                    <a:pt x="1535811" y="52959"/>
                    <a:pt x="1540383" y="54864"/>
                    <a:pt x="1544574" y="57277"/>
                  </a:cubicBezTo>
                  <a:cubicBezTo>
                    <a:pt x="1548765" y="59563"/>
                    <a:pt x="1552702" y="62484"/>
                    <a:pt x="1556131" y="65786"/>
                  </a:cubicBezTo>
                  <a:cubicBezTo>
                    <a:pt x="1559560" y="69088"/>
                    <a:pt x="1562862" y="72898"/>
                    <a:pt x="1565402" y="76962"/>
                  </a:cubicBezTo>
                  <a:cubicBezTo>
                    <a:pt x="1567942" y="81026"/>
                    <a:pt x="1570101" y="85344"/>
                    <a:pt x="1571625" y="89916"/>
                  </a:cubicBezTo>
                  <a:cubicBezTo>
                    <a:pt x="1573149" y="94488"/>
                    <a:pt x="1574292" y="99314"/>
                    <a:pt x="1574673" y="104140"/>
                  </a:cubicBezTo>
                  <a:cubicBezTo>
                    <a:pt x="1575054" y="108839"/>
                    <a:pt x="1574927" y="113792"/>
                    <a:pt x="1574165" y="118491"/>
                  </a:cubicBezTo>
                  <a:cubicBezTo>
                    <a:pt x="1573403" y="123190"/>
                    <a:pt x="1572133" y="128016"/>
                    <a:pt x="1570228" y="132461"/>
                  </a:cubicBezTo>
                  <a:cubicBezTo>
                    <a:pt x="1568450" y="136906"/>
                    <a:pt x="1565910" y="141224"/>
                    <a:pt x="1563116" y="145034"/>
                  </a:cubicBezTo>
                  <a:cubicBezTo>
                    <a:pt x="1560322" y="148844"/>
                    <a:pt x="1556893" y="152400"/>
                    <a:pt x="1553210" y="155448"/>
                  </a:cubicBezTo>
                  <a:cubicBezTo>
                    <a:pt x="1549527" y="158496"/>
                    <a:pt x="1547241" y="160274"/>
                    <a:pt x="1541018" y="163322"/>
                  </a:cubicBezTo>
                  <a:cubicBezTo>
                    <a:pt x="1524254" y="171577"/>
                    <a:pt x="1460881" y="196850"/>
                    <a:pt x="1442974" y="198501"/>
                  </a:cubicBezTo>
                  <a:cubicBezTo>
                    <a:pt x="1436497" y="199136"/>
                    <a:pt x="1433703" y="197612"/>
                    <a:pt x="1429258" y="196342"/>
                  </a:cubicBezTo>
                  <a:cubicBezTo>
                    <a:pt x="1424813" y="195072"/>
                    <a:pt x="1420368" y="193294"/>
                    <a:pt x="1416431" y="191008"/>
                  </a:cubicBezTo>
                  <a:cubicBezTo>
                    <a:pt x="1412494" y="188722"/>
                    <a:pt x="1408684" y="185928"/>
                    <a:pt x="1405382" y="182753"/>
                  </a:cubicBezTo>
                  <a:cubicBezTo>
                    <a:pt x="1402080" y="179578"/>
                    <a:pt x="1398905" y="175895"/>
                    <a:pt x="1396492" y="172085"/>
                  </a:cubicBezTo>
                  <a:cubicBezTo>
                    <a:pt x="1393952" y="168148"/>
                    <a:pt x="1392047" y="163830"/>
                    <a:pt x="1390523" y="159512"/>
                  </a:cubicBezTo>
                  <a:cubicBezTo>
                    <a:pt x="1389126" y="155194"/>
                    <a:pt x="1388110" y="150495"/>
                    <a:pt x="1387729" y="145923"/>
                  </a:cubicBezTo>
                  <a:cubicBezTo>
                    <a:pt x="1387348" y="141351"/>
                    <a:pt x="1387475" y="136652"/>
                    <a:pt x="1388237" y="132080"/>
                  </a:cubicBezTo>
                  <a:cubicBezTo>
                    <a:pt x="1388999" y="127508"/>
                    <a:pt x="1390142" y="122936"/>
                    <a:pt x="1391920" y="118745"/>
                  </a:cubicBezTo>
                  <a:cubicBezTo>
                    <a:pt x="1393698" y="114554"/>
                    <a:pt x="1396111" y="110363"/>
                    <a:pt x="1398905" y="106680"/>
                  </a:cubicBezTo>
                  <a:cubicBezTo>
                    <a:pt x="1401699" y="102997"/>
                    <a:pt x="1404874" y="99568"/>
                    <a:pt x="1408430" y="96647"/>
                  </a:cubicBezTo>
                  <a:cubicBezTo>
                    <a:pt x="1411986" y="93726"/>
                    <a:pt x="1415923" y="91186"/>
                    <a:pt x="1420114" y="89154"/>
                  </a:cubicBezTo>
                  <a:cubicBezTo>
                    <a:pt x="1424178" y="87122"/>
                    <a:pt x="1428750" y="85598"/>
                    <a:pt x="1433195" y="84709"/>
                  </a:cubicBezTo>
                  <a:cubicBezTo>
                    <a:pt x="1437640" y="83820"/>
                    <a:pt x="1440561" y="83820"/>
                    <a:pt x="1447038" y="83566"/>
                  </a:cubicBezTo>
                  <a:cubicBezTo>
                    <a:pt x="1462659" y="83058"/>
                    <a:pt x="1511554" y="83820"/>
                    <a:pt x="1527048" y="84709"/>
                  </a:cubicBezTo>
                  <a:cubicBezTo>
                    <a:pt x="1533525" y="85090"/>
                    <a:pt x="1536192" y="85090"/>
                    <a:pt x="1540637" y="86106"/>
                  </a:cubicBezTo>
                  <a:cubicBezTo>
                    <a:pt x="1545082" y="87122"/>
                    <a:pt x="1549400" y="88773"/>
                    <a:pt x="1553464" y="90805"/>
                  </a:cubicBezTo>
                  <a:cubicBezTo>
                    <a:pt x="1557528" y="92837"/>
                    <a:pt x="1561465" y="95377"/>
                    <a:pt x="1564894" y="98298"/>
                  </a:cubicBezTo>
                  <a:cubicBezTo>
                    <a:pt x="1568323" y="101219"/>
                    <a:pt x="1571498" y="104775"/>
                    <a:pt x="1574165" y="108458"/>
                  </a:cubicBezTo>
                  <a:cubicBezTo>
                    <a:pt x="1576832" y="112141"/>
                    <a:pt x="1578991" y="116205"/>
                    <a:pt x="1580642" y="120396"/>
                  </a:cubicBezTo>
                  <a:cubicBezTo>
                    <a:pt x="1582293" y="124587"/>
                    <a:pt x="1583563" y="129286"/>
                    <a:pt x="1584198" y="133731"/>
                  </a:cubicBezTo>
                  <a:cubicBezTo>
                    <a:pt x="1584833" y="138176"/>
                    <a:pt x="1584960" y="142875"/>
                    <a:pt x="1584452" y="147320"/>
                  </a:cubicBezTo>
                  <a:cubicBezTo>
                    <a:pt x="1583944" y="151765"/>
                    <a:pt x="1582928" y="156337"/>
                    <a:pt x="1581404" y="160655"/>
                  </a:cubicBezTo>
                  <a:cubicBezTo>
                    <a:pt x="1579880" y="164973"/>
                    <a:pt x="1577721" y="169164"/>
                    <a:pt x="1575181" y="172974"/>
                  </a:cubicBezTo>
                  <a:cubicBezTo>
                    <a:pt x="1572641" y="176784"/>
                    <a:pt x="1569593" y="180340"/>
                    <a:pt x="1566291" y="183388"/>
                  </a:cubicBezTo>
                  <a:cubicBezTo>
                    <a:pt x="1562989" y="186436"/>
                    <a:pt x="1559179" y="189103"/>
                    <a:pt x="1555242" y="191262"/>
                  </a:cubicBezTo>
                  <a:cubicBezTo>
                    <a:pt x="1551305" y="193421"/>
                    <a:pt x="1546860" y="195199"/>
                    <a:pt x="1542542" y="196342"/>
                  </a:cubicBezTo>
                  <a:cubicBezTo>
                    <a:pt x="1538097" y="197485"/>
                    <a:pt x="1534795" y="197993"/>
                    <a:pt x="1528953" y="198247"/>
                  </a:cubicBezTo>
                  <a:cubicBezTo>
                    <a:pt x="1518031" y="198755"/>
                    <a:pt x="1500632" y="196342"/>
                    <a:pt x="1482217" y="195834"/>
                  </a:cubicBezTo>
                  <a:cubicBezTo>
                    <a:pt x="1455547" y="195072"/>
                    <a:pt x="1422019" y="193548"/>
                    <a:pt x="1384173" y="195072"/>
                  </a:cubicBezTo>
                  <a:cubicBezTo>
                    <a:pt x="1331976" y="197231"/>
                    <a:pt x="1224153" y="212471"/>
                    <a:pt x="1198245" y="211836"/>
                  </a:cubicBezTo>
                  <a:cubicBezTo>
                    <a:pt x="1191387" y="211709"/>
                    <a:pt x="1189355" y="211201"/>
                    <a:pt x="1185164" y="210058"/>
                  </a:cubicBezTo>
                  <a:cubicBezTo>
                    <a:pt x="1180973" y="208915"/>
                    <a:pt x="1176655" y="207264"/>
                    <a:pt x="1172845" y="205105"/>
                  </a:cubicBezTo>
                  <a:cubicBezTo>
                    <a:pt x="1169035" y="202946"/>
                    <a:pt x="1165352" y="200279"/>
                    <a:pt x="1162177" y="197358"/>
                  </a:cubicBezTo>
                  <a:cubicBezTo>
                    <a:pt x="1159002" y="194437"/>
                    <a:pt x="1155954" y="191008"/>
                    <a:pt x="1153541" y="187325"/>
                  </a:cubicBezTo>
                  <a:cubicBezTo>
                    <a:pt x="1151128" y="183642"/>
                    <a:pt x="1149096" y="179578"/>
                    <a:pt x="1147699" y="175514"/>
                  </a:cubicBezTo>
                  <a:cubicBezTo>
                    <a:pt x="1146175" y="171323"/>
                    <a:pt x="1145159" y="166878"/>
                    <a:pt x="1144778" y="162560"/>
                  </a:cubicBezTo>
                  <a:cubicBezTo>
                    <a:pt x="1144397" y="158242"/>
                    <a:pt x="1144397" y="153670"/>
                    <a:pt x="1145032" y="149352"/>
                  </a:cubicBezTo>
                  <a:cubicBezTo>
                    <a:pt x="1145667" y="145034"/>
                    <a:pt x="1146810" y="140716"/>
                    <a:pt x="1148461" y="136652"/>
                  </a:cubicBezTo>
                  <a:cubicBezTo>
                    <a:pt x="1150112" y="132588"/>
                    <a:pt x="1152271" y="128524"/>
                    <a:pt x="1154811" y="124968"/>
                  </a:cubicBezTo>
                  <a:cubicBezTo>
                    <a:pt x="1157351" y="121412"/>
                    <a:pt x="1160399" y="118110"/>
                    <a:pt x="1163701" y="115316"/>
                  </a:cubicBezTo>
                  <a:cubicBezTo>
                    <a:pt x="1167003" y="112522"/>
                    <a:pt x="1170813" y="109982"/>
                    <a:pt x="1174750" y="107950"/>
                  </a:cubicBezTo>
                  <a:cubicBezTo>
                    <a:pt x="1178687" y="106045"/>
                    <a:pt x="1182878" y="104521"/>
                    <a:pt x="1187196" y="103505"/>
                  </a:cubicBezTo>
                  <a:cubicBezTo>
                    <a:pt x="1191514" y="102489"/>
                    <a:pt x="1193927" y="102235"/>
                    <a:pt x="1200404" y="102235"/>
                  </a:cubicBezTo>
                  <a:cubicBezTo>
                    <a:pt x="1219073" y="102362"/>
                    <a:pt x="1266571" y="112395"/>
                    <a:pt x="1308862" y="114173"/>
                  </a:cubicBezTo>
                  <a:cubicBezTo>
                    <a:pt x="1367790" y="116713"/>
                    <a:pt x="1492631" y="106172"/>
                    <a:pt x="1520952" y="109220"/>
                  </a:cubicBezTo>
                  <a:cubicBezTo>
                    <a:pt x="1528191" y="109982"/>
                    <a:pt x="1530096" y="110871"/>
                    <a:pt x="1534414" y="112522"/>
                  </a:cubicBezTo>
                  <a:cubicBezTo>
                    <a:pt x="1538732" y="114173"/>
                    <a:pt x="1542796" y="116459"/>
                    <a:pt x="1546606" y="119126"/>
                  </a:cubicBezTo>
                  <a:cubicBezTo>
                    <a:pt x="1550416" y="121793"/>
                    <a:pt x="1553972" y="124968"/>
                    <a:pt x="1557020" y="128397"/>
                  </a:cubicBezTo>
                  <a:cubicBezTo>
                    <a:pt x="1560068" y="131826"/>
                    <a:pt x="1562735" y="135763"/>
                    <a:pt x="1564894" y="139827"/>
                  </a:cubicBezTo>
                  <a:cubicBezTo>
                    <a:pt x="1567053" y="143891"/>
                    <a:pt x="1568704" y="148336"/>
                    <a:pt x="1569720" y="152781"/>
                  </a:cubicBezTo>
                  <a:cubicBezTo>
                    <a:pt x="1570863" y="157226"/>
                    <a:pt x="1571371" y="162052"/>
                    <a:pt x="1571371" y="166624"/>
                  </a:cubicBezTo>
                  <a:cubicBezTo>
                    <a:pt x="1571371" y="171196"/>
                    <a:pt x="1570736" y="175895"/>
                    <a:pt x="1569593" y="180340"/>
                  </a:cubicBezTo>
                  <a:cubicBezTo>
                    <a:pt x="1568450" y="184785"/>
                    <a:pt x="1566799" y="189230"/>
                    <a:pt x="1564640" y="193294"/>
                  </a:cubicBezTo>
                  <a:cubicBezTo>
                    <a:pt x="1562481" y="197358"/>
                    <a:pt x="1559687" y="201295"/>
                    <a:pt x="1556639" y="204724"/>
                  </a:cubicBezTo>
                  <a:cubicBezTo>
                    <a:pt x="1553591" y="208153"/>
                    <a:pt x="1550035" y="211328"/>
                    <a:pt x="1546225" y="213868"/>
                  </a:cubicBezTo>
                  <a:cubicBezTo>
                    <a:pt x="1542415" y="216535"/>
                    <a:pt x="1538224" y="218694"/>
                    <a:pt x="1533906" y="220345"/>
                  </a:cubicBezTo>
                  <a:cubicBezTo>
                    <a:pt x="1529588" y="221996"/>
                    <a:pt x="1525016" y="223012"/>
                    <a:pt x="1520444" y="223520"/>
                  </a:cubicBezTo>
                  <a:cubicBezTo>
                    <a:pt x="1515872" y="224028"/>
                    <a:pt x="1512824" y="224155"/>
                    <a:pt x="1506474" y="223520"/>
                  </a:cubicBezTo>
                  <a:cubicBezTo>
                    <a:pt x="1492631" y="222123"/>
                    <a:pt x="1468628" y="214249"/>
                    <a:pt x="1441069" y="210185"/>
                  </a:cubicBezTo>
                  <a:cubicBezTo>
                    <a:pt x="1394333" y="203327"/>
                    <a:pt x="1317625" y="198882"/>
                    <a:pt x="1251204" y="192532"/>
                  </a:cubicBezTo>
                  <a:cubicBezTo>
                    <a:pt x="1177671" y="185420"/>
                    <a:pt x="1052068" y="172593"/>
                    <a:pt x="1019048" y="169545"/>
                  </a:cubicBezTo>
                  <a:cubicBezTo>
                    <a:pt x="1010158" y="168783"/>
                    <a:pt x="1007618" y="169291"/>
                    <a:pt x="1002030" y="168148"/>
                  </a:cubicBezTo>
                  <a:cubicBezTo>
                    <a:pt x="996569" y="167005"/>
                    <a:pt x="990981" y="165100"/>
                    <a:pt x="985901" y="162687"/>
                  </a:cubicBezTo>
                  <a:cubicBezTo>
                    <a:pt x="980821" y="160274"/>
                    <a:pt x="975741" y="157099"/>
                    <a:pt x="971423" y="153543"/>
                  </a:cubicBezTo>
                  <a:cubicBezTo>
                    <a:pt x="967105" y="149987"/>
                    <a:pt x="963041" y="145669"/>
                    <a:pt x="959739" y="141224"/>
                  </a:cubicBezTo>
                  <a:cubicBezTo>
                    <a:pt x="956310" y="136652"/>
                    <a:pt x="953389" y="131699"/>
                    <a:pt x="951230" y="126492"/>
                  </a:cubicBezTo>
                  <a:cubicBezTo>
                    <a:pt x="949071" y="121285"/>
                    <a:pt x="947420" y="115697"/>
                    <a:pt x="946531" y="110109"/>
                  </a:cubicBezTo>
                  <a:cubicBezTo>
                    <a:pt x="945642" y="104521"/>
                    <a:pt x="945388" y="98679"/>
                    <a:pt x="945769" y="93091"/>
                  </a:cubicBezTo>
                  <a:cubicBezTo>
                    <a:pt x="946150" y="87503"/>
                    <a:pt x="947420" y="81661"/>
                    <a:pt x="949198" y="76327"/>
                  </a:cubicBezTo>
                  <a:cubicBezTo>
                    <a:pt x="950976" y="70993"/>
                    <a:pt x="953516" y="65659"/>
                    <a:pt x="956564" y="60960"/>
                  </a:cubicBezTo>
                  <a:cubicBezTo>
                    <a:pt x="959612" y="56134"/>
                    <a:pt x="963295" y="51689"/>
                    <a:pt x="967359" y="47752"/>
                  </a:cubicBezTo>
                  <a:cubicBezTo>
                    <a:pt x="971423" y="43815"/>
                    <a:pt x="976122" y="40386"/>
                    <a:pt x="981075" y="37592"/>
                  </a:cubicBezTo>
                  <a:cubicBezTo>
                    <a:pt x="985901" y="34798"/>
                    <a:pt x="991235" y="32385"/>
                    <a:pt x="996696" y="30861"/>
                  </a:cubicBezTo>
                  <a:cubicBezTo>
                    <a:pt x="1002157" y="29337"/>
                    <a:pt x="1007237" y="28702"/>
                    <a:pt x="1013587" y="28194"/>
                  </a:cubicBezTo>
                  <a:cubicBezTo>
                    <a:pt x="1021588" y="27559"/>
                    <a:pt x="1028319" y="28702"/>
                    <a:pt x="1041146" y="28321"/>
                  </a:cubicBezTo>
                  <a:cubicBezTo>
                    <a:pt x="1070483" y="27432"/>
                    <a:pt x="1162177" y="16637"/>
                    <a:pt x="1186180" y="18415"/>
                  </a:cubicBezTo>
                  <a:cubicBezTo>
                    <a:pt x="1194308" y="19050"/>
                    <a:pt x="1197102" y="20193"/>
                    <a:pt x="1202182" y="21971"/>
                  </a:cubicBezTo>
                  <a:cubicBezTo>
                    <a:pt x="1207262" y="23749"/>
                    <a:pt x="1212342" y="26289"/>
                    <a:pt x="1216914" y="29210"/>
                  </a:cubicBezTo>
                  <a:cubicBezTo>
                    <a:pt x="1221486" y="32258"/>
                    <a:pt x="1225804" y="35941"/>
                    <a:pt x="1229487" y="39878"/>
                  </a:cubicBezTo>
                  <a:cubicBezTo>
                    <a:pt x="1233170" y="43815"/>
                    <a:pt x="1236472" y="48387"/>
                    <a:pt x="1239139" y="53086"/>
                  </a:cubicBezTo>
                  <a:cubicBezTo>
                    <a:pt x="1241806" y="57785"/>
                    <a:pt x="1243965" y="63119"/>
                    <a:pt x="1245362" y="68326"/>
                  </a:cubicBezTo>
                  <a:cubicBezTo>
                    <a:pt x="1246759" y="73533"/>
                    <a:pt x="1247648" y="79121"/>
                    <a:pt x="1247775" y="84582"/>
                  </a:cubicBezTo>
                  <a:cubicBezTo>
                    <a:pt x="1247902" y="90043"/>
                    <a:pt x="1247394" y="95504"/>
                    <a:pt x="1246251" y="100838"/>
                  </a:cubicBezTo>
                  <a:cubicBezTo>
                    <a:pt x="1245108" y="106172"/>
                    <a:pt x="1243203" y="111506"/>
                    <a:pt x="1240790" y="116332"/>
                  </a:cubicBezTo>
                  <a:cubicBezTo>
                    <a:pt x="1238377" y="121285"/>
                    <a:pt x="1235329" y="125984"/>
                    <a:pt x="1231773" y="130175"/>
                  </a:cubicBezTo>
                  <a:cubicBezTo>
                    <a:pt x="1228344" y="134366"/>
                    <a:pt x="1224153" y="138176"/>
                    <a:pt x="1219835" y="141351"/>
                  </a:cubicBezTo>
                  <a:cubicBezTo>
                    <a:pt x="1215390" y="144526"/>
                    <a:pt x="1210564" y="147320"/>
                    <a:pt x="1205484" y="149352"/>
                  </a:cubicBezTo>
                  <a:cubicBezTo>
                    <a:pt x="1200404" y="151384"/>
                    <a:pt x="1194943" y="152908"/>
                    <a:pt x="1189609" y="153670"/>
                  </a:cubicBezTo>
                  <a:cubicBezTo>
                    <a:pt x="1184275" y="154432"/>
                    <a:pt x="1180719" y="154686"/>
                    <a:pt x="1173226" y="154051"/>
                  </a:cubicBezTo>
                  <a:cubicBezTo>
                    <a:pt x="1156843" y="152527"/>
                    <a:pt x="1123823" y="140589"/>
                    <a:pt x="1095248" y="137541"/>
                  </a:cubicBezTo>
                  <a:cubicBezTo>
                    <a:pt x="1061085" y="133858"/>
                    <a:pt x="1017016" y="136652"/>
                    <a:pt x="981583" y="136652"/>
                  </a:cubicBezTo>
                  <a:cubicBezTo>
                    <a:pt x="950595" y="136652"/>
                    <a:pt x="911352" y="140208"/>
                    <a:pt x="894461" y="137160"/>
                  </a:cubicBezTo>
                  <a:cubicBezTo>
                    <a:pt x="887222" y="135890"/>
                    <a:pt x="884047" y="133985"/>
                    <a:pt x="879348" y="131445"/>
                  </a:cubicBezTo>
                  <a:cubicBezTo>
                    <a:pt x="874649" y="128905"/>
                    <a:pt x="870077" y="125730"/>
                    <a:pt x="866140" y="122174"/>
                  </a:cubicBezTo>
                  <a:cubicBezTo>
                    <a:pt x="862203" y="118618"/>
                    <a:pt x="858520" y="114427"/>
                    <a:pt x="855472" y="109982"/>
                  </a:cubicBezTo>
                  <a:cubicBezTo>
                    <a:pt x="852424" y="105537"/>
                    <a:pt x="850011" y="100584"/>
                    <a:pt x="848106" y="95631"/>
                  </a:cubicBezTo>
                  <a:cubicBezTo>
                    <a:pt x="846201" y="90551"/>
                    <a:pt x="844931" y="85217"/>
                    <a:pt x="844296" y="79883"/>
                  </a:cubicBezTo>
                  <a:cubicBezTo>
                    <a:pt x="843661" y="74549"/>
                    <a:pt x="843788" y="69088"/>
                    <a:pt x="844423" y="63754"/>
                  </a:cubicBezTo>
                  <a:cubicBezTo>
                    <a:pt x="845058" y="58420"/>
                    <a:pt x="846455" y="53086"/>
                    <a:pt x="848360" y="48133"/>
                  </a:cubicBezTo>
                  <a:cubicBezTo>
                    <a:pt x="850265" y="43180"/>
                    <a:pt x="852932" y="38227"/>
                    <a:pt x="855980" y="33782"/>
                  </a:cubicBezTo>
                  <a:cubicBezTo>
                    <a:pt x="859028" y="29464"/>
                    <a:pt x="862711" y="25400"/>
                    <a:pt x="866775" y="21844"/>
                  </a:cubicBezTo>
                  <a:cubicBezTo>
                    <a:pt x="870839" y="18288"/>
                    <a:pt x="875411" y="15113"/>
                    <a:pt x="880110" y="12700"/>
                  </a:cubicBezTo>
                  <a:cubicBezTo>
                    <a:pt x="884809" y="10287"/>
                    <a:pt x="890016" y="8382"/>
                    <a:pt x="895223" y="7112"/>
                  </a:cubicBezTo>
                  <a:cubicBezTo>
                    <a:pt x="900430" y="5842"/>
                    <a:pt x="906018" y="5207"/>
                    <a:pt x="911352" y="5207"/>
                  </a:cubicBezTo>
                  <a:cubicBezTo>
                    <a:pt x="916686" y="5207"/>
                    <a:pt x="920115" y="5588"/>
                    <a:pt x="927354" y="7239"/>
                  </a:cubicBezTo>
                  <a:cubicBezTo>
                    <a:pt x="944245" y="11049"/>
                    <a:pt x="978027" y="25146"/>
                    <a:pt x="1009777" y="34036"/>
                  </a:cubicBezTo>
                  <a:cubicBezTo>
                    <a:pt x="1051941" y="45847"/>
                    <a:pt x="1134364" y="65024"/>
                    <a:pt x="1158494" y="69215"/>
                  </a:cubicBezTo>
                  <a:cubicBezTo>
                    <a:pt x="1166114" y="70612"/>
                    <a:pt x="1168781" y="69723"/>
                    <a:pt x="1173734" y="70993"/>
                  </a:cubicBezTo>
                  <a:cubicBezTo>
                    <a:pt x="1178687" y="72263"/>
                    <a:pt x="1183513" y="74168"/>
                    <a:pt x="1187958" y="76454"/>
                  </a:cubicBezTo>
                  <a:cubicBezTo>
                    <a:pt x="1192403" y="78867"/>
                    <a:pt x="1196848" y="81788"/>
                    <a:pt x="1200658" y="85090"/>
                  </a:cubicBezTo>
                  <a:cubicBezTo>
                    <a:pt x="1204468" y="88519"/>
                    <a:pt x="1207897" y="92456"/>
                    <a:pt x="1210818" y="96647"/>
                  </a:cubicBezTo>
                  <a:cubicBezTo>
                    <a:pt x="1213739" y="100838"/>
                    <a:pt x="1216152" y="105537"/>
                    <a:pt x="1217930" y="110236"/>
                  </a:cubicBezTo>
                  <a:cubicBezTo>
                    <a:pt x="1219708" y="114935"/>
                    <a:pt x="1220978" y="120015"/>
                    <a:pt x="1221613" y="125095"/>
                  </a:cubicBezTo>
                  <a:cubicBezTo>
                    <a:pt x="1222248" y="130175"/>
                    <a:pt x="1222248" y="135382"/>
                    <a:pt x="1221613" y="140462"/>
                  </a:cubicBezTo>
                  <a:cubicBezTo>
                    <a:pt x="1220978" y="145542"/>
                    <a:pt x="1219708" y="150622"/>
                    <a:pt x="1217930" y="155321"/>
                  </a:cubicBezTo>
                  <a:cubicBezTo>
                    <a:pt x="1216152" y="160020"/>
                    <a:pt x="1213739" y="164719"/>
                    <a:pt x="1210818" y="168910"/>
                  </a:cubicBezTo>
                  <a:cubicBezTo>
                    <a:pt x="1207897" y="173101"/>
                    <a:pt x="1204468" y="177038"/>
                    <a:pt x="1200658" y="180340"/>
                  </a:cubicBezTo>
                  <a:cubicBezTo>
                    <a:pt x="1196848" y="183769"/>
                    <a:pt x="1192530" y="186690"/>
                    <a:pt x="1188085" y="189103"/>
                  </a:cubicBezTo>
                  <a:cubicBezTo>
                    <a:pt x="1183640" y="191516"/>
                    <a:pt x="1178687" y="193421"/>
                    <a:pt x="1173734" y="194564"/>
                  </a:cubicBezTo>
                  <a:cubicBezTo>
                    <a:pt x="1168781" y="195707"/>
                    <a:pt x="1165352" y="196088"/>
                    <a:pt x="1158494" y="196342"/>
                  </a:cubicBezTo>
                  <a:cubicBezTo>
                    <a:pt x="1144016" y="196723"/>
                    <a:pt x="1116203" y="193421"/>
                    <a:pt x="1091438" y="192659"/>
                  </a:cubicBezTo>
                  <a:cubicBezTo>
                    <a:pt x="1060577" y="191770"/>
                    <a:pt x="1024890" y="191389"/>
                    <a:pt x="987298" y="192024"/>
                  </a:cubicBezTo>
                  <a:cubicBezTo>
                    <a:pt x="942975" y="192786"/>
                    <a:pt x="887349" y="196850"/>
                    <a:pt x="842518" y="198247"/>
                  </a:cubicBezTo>
                  <a:cubicBezTo>
                    <a:pt x="803529" y="199517"/>
                    <a:pt x="753618" y="201803"/>
                    <a:pt x="733425" y="200660"/>
                  </a:cubicBezTo>
                  <a:cubicBezTo>
                    <a:pt x="725678" y="200152"/>
                    <a:pt x="722503" y="199771"/>
                    <a:pt x="717296" y="198374"/>
                  </a:cubicBezTo>
                  <a:cubicBezTo>
                    <a:pt x="712089" y="196977"/>
                    <a:pt x="706882" y="194818"/>
                    <a:pt x="702183" y="192278"/>
                  </a:cubicBezTo>
                  <a:cubicBezTo>
                    <a:pt x="697484" y="189738"/>
                    <a:pt x="692912" y="186563"/>
                    <a:pt x="688975" y="182880"/>
                  </a:cubicBezTo>
                  <a:cubicBezTo>
                    <a:pt x="685038" y="179197"/>
                    <a:pt x="681355" y="175006"/>
                    <a:pt x="678307" y="170434"/>
                  </a:cubicBezTo>
                  <a:cubicBezTo>
                    <a:pt x="675259" y="165989"/>
                    <a:pt x="672719" y="160909"/>
                    <a:pt x="670941" y="155829"/>
                  </a:cubicBezTo>
                  <a:cubicBezTo>
                    <a:pt x="669163" y="150749"/>
                    <a:pt x="667893" y="145288"/>
                    <a:pt x="667385" y="139954"/>
                  </a:cubicBezTo>
                  <a:cubicBezTo>
                    <a:pt x="666877" y="134620"/>
                    <a:pt x="666877" y="129032"/>
                    <a:pt x="667639" y="123698"/>
                  </a:cubicBezTo>
                  <a:cubicBezTo>
                    <a:pt x="668401" y="118364"/>
                    <a:pt x="669798" y="112903"/>
                    <a:pt x="671830" y="107950"/>
                  </a:cubicBezTo>
                  <a:cubicBezTo>
                    <a:pt x="673862" y="102870"/>
                    <a:pt x="676402" y="98044"/>
                    <a:pt x="679577" y="93599"/>
                  </a:cubicBezTo>
                  <a:cubicBezTo>
                    <a:pt x="682752" y="89154"/>
                    <a:pt x="686562" y="85090"/>
                    <a:pt x="690626" y="81534"/>
                  </a:cubicBezTo>
                  <a:cubicBezTo>
                    <a:pt x="694690" y="77978"/>
                    <a:pt x="699389" y="74930"/>
                    <a:pt x="704215" y="72517"/>
                  </a:cubicBezTo>
                  <a:cubicBezTo>
                    <a:pt x="709041" y="70104"/>
                    <a:pt x="714375" y="68199"/>
                    <a:pt x="719582" y="67056"/>
                  </a:cubicBezTo>
                  <a:cubicBezTo>
                    <a:pt x="724789" y="65913"/>
                    <a:pt x="730631" y="65405"/>
                    <a:pt x="735711" y="65405"/>
                  </a:cubicBezTo>
                  <a:cubicBezTo>
                    <a:pt x="740283" y="65405"/>
                    <a:pt x="742188" y="66040"/>
                    <a:pt x="748665" y="66548"/>
                  </a:cubicBezTo>
                  <a:cubicBezTo>
                    <a:pt x="767334" y="67945"/>
                    <a:pt x="823087" y="71628"/>
                    <a:pt x="857504" y="73533"/>
                  </a:cubicBezTo>
                  <a:cubicBezTo>
                    <a:pt x="888492" y="75184"/>
                    <a:pt x="929005" y="75565"/>
                    <a:pt x="945896" y="77470"/>
                  </a:cubicBezTo>
                  <a:cubicBezTo>
                    <a:pt x="952754" y="78232"/>
                    <a:pt x="955675" y="78613"/>
                    <a:pt x="960247" y="80010"/>
                  </a:cubicBezTo>
                  <a:cubicBezTo>
                    <a:pt x="964819" y="81407"/>
                    <a:pt x="969391" y="83566"/>
                    <a:pt x="973455" y="85979"/>
                  </a:cubicBezTo>
                  <a:cubicBezTo>
                    <a:pt x="977646" y="88519"/>
                    <a:pt x="981583" y="91440"/>
                    <a:pt x="985012" y="94869"/>
                  </a:cubicBezTo>
                  <a:cubicBezTo>
                    <a:pt x="988441" y="98171"/>
                    <a:pt x="991362" y="102108"/>
                    <a:pt x="993902" y="106172"/>
                  </a:cubicBezTo>
                  <a:cubicBezTo>
                    <a:pt x="996442" y="110236"/>
                    <a:pt x="998601" y="114808"/>
                    <a:pt x="999998" y="119380"/>
                  </a:cubicBezTo>
                  <a:cubicBezTo>
                    <a:pt x="1001522" y="123952"/>
                    <a:pt x="1002411" y="128905"/>
                    <a:pt x="1002665" y="133731"/>
                  </a:cubicBezTo>
                  <a:cubicBezTo>
                    <a:pt x="1002919" y="138557"/>
                    <a:pt x="1002792" y="143510"/>
                    <a:pt x="1001903" y="148209"/>
                  </a:cubicBezTo>
                  <a:cubicBezTo>
                    <a:pt x="1001014" y="152908"/>
                    <a:pt x="999490" y="157734"/>
                    <a:pt x="997585" y="162052"/>
                  </a:cubicBezTo>
                  <a:cubicBezTo>
                    <a:pt x="995553" y="166497"/>
                    <a:pt x="993013" y="170688"/>
                    <a:pt x="990092" y="174498"/>
                  </a:cubicBezTo>
                  <a:cubicBezTo>
                    <a:pt x="987171" y="178308"/>
                    <a:pt x="983742" y="181864"/>
                    <a:pt x="979932" y="184785"/>
                  </a:cubicBezTo>
                  <a:cubicBezTo>
                    <a:pt x="976122" y="187833"/>
                    <a:pt x="971804" y="190373"/>
                    <a:pt x="967486" y="192405"/>
                  </a:cubicBezTo>
                  <a:cubicBezTo>
                    <a:pt x="963168" y="194437"/>
                    <a:pt x="958469" y="195834"/>
                    <a:pt x="953770" y="196723"/>
                  </a:cubicBezTo>
                  <a:cubicBezTo>
                    <a:pt x="949071" y="197612"/>
                    <a:pt x="945896" y="197866"/>
                    <a:pt x="939292" y="197739"/>
                  </a:cubicBezTo>
                  <a:cubicBezTo>
                    <a:pt x="924433" y="197485"/>
                    <a:pt x="897001" y="192151"/>
                    <a:pt x="867156" y="190373"/>
                  </a:cubicBezTo>
                  <a:cubicBezTo>
                    <a:pt x="818642" y="187452"/>
                    <a:pt x="747268" y="188087"/>
                    <a:pt x="675386" y="187071"/>
                  </a:cubicBezTo>
                  <a:cubicBezTo>
                    <a:pt x="583184" y="185674"/>
                    <a:pt x="433832" y="182753"/>
                    <a:pt x="359664" y="183134"/>
                  </a:cubicBezTo>
                  <a:cubicBezTo>
                    <a:pt x="319278" y="183388"/>
                    <a:pt x="285369" y="186182"/>
                    <a:pt x="266192" y="185293"/>
                  </a:cubicBezTo>
                  <a:cubicBezTo>
                    <a:pt x="257683" y="184912"/>
                    <a:pt x="253619" y="184658"/>
                    <a:pt x="247650" y="183261"/>
                  </a:cubicBezTo>
                  <a:cubicBezTo>
                    <a:pt x="241681" y="181864"/>
                    <a:pt x="235585" y="179705"/>
                    <a:pt x="230124" y="176911"/>
                  </a:cubicBezTo>
                  <a:cubicBezTo>
                    <a:pt x="224663" y="174117"/>
                    <a:pt x="219329" y="170561"/>
                    <a:pt x="214630" y="166497"/>
                  </a:cubicBezTo>
                  <a:cubicBezTo>
                    <a:pt x="209931" y="162433"/>
                    <a:pt x="205740" y="157734"/>
                    <a:pt x="202184" y="152781"/>
                  </a:cubicBezTo>
                  <a:cubicBezTo>
                    <a:pt x="198628" y="147701"/>
                    <a:pt x="195580" y="142113"/>
                    <a:pt x="193294" y="136398"/>
                  </a:cubicBezTo>
                  <a:cubicBezTo>
                    <a:pt x="191008" y="130683"/>
                    <a:pt x="189484" y="124460"/>
                    <a:pt x="188595" y="118364"/>
                  </a:cubicBezTo>
                  <a:cubicBezTo>
                    <a:pt x="187706" y="112268"/>
                    <a:pt x="187706" y="105791"/>
                    <a:pt x="188341" y="99695"/>
                  </a:cubicBezTo>
                  <a:cubicBezTo>
                    <a:pt x="188976" y="93599"/>
                    <a:pt x="190373" y="87376"/>
                    <a:pt x="192532" y="81534"/>
                  </a:cubicBezTo>
                  <a:cubicBezTo>
                    <a:pt x="194691" y="75819"/>
                    <a:pt x="197612" y="70104"/>
                    <a:pt x="201041" y="65024"/>
                  </a:cubicBezTo>
                  <a:cubicBezTo>
                    <a:pt x="204470" y="59944"/>
                    <a:pt x="208661" y="55118"/>
                    <a:pt x="213233" y="50927"/>
                  </a:cubicBezTo>
                  <a:cubicBezTo>
                    <a:pt x="217805" y="46736"/>
                    <a:pt x="222885" y="43053"/>
                    <a:pt x="228346" y="40132"/>
                  </a:cubicBezTo>
                  <a:cubicBezTo>
                    <a:pt x="233807" y="37211"/>
                    <a:pt x="239776" y="34798"/>
                    <a:pt x="245745" y="33274"/>
                  </a:cubicBezTo>
                  <a:cubicBezTo>
                    <a:pt x="251714" y="31750"/>
                    <a:pt x="257556" y="31115"/>
                    <a:pt x="264160" y="30861"/>
                  </a:cubicBezTo>
                  <a:cubicBezTo>
                    <a:pt x="271907" y="30480"/>
                    <a:pt x="278257" y="31750"/>
                    <a:pt x="289179" y="32004"/>
                  </a:cubicBezTo>
                  <a:cubicBezTo>
                    <a:pt x="309499" y="32385"/>
                    <a:pt x="358521" y="29337"/>
                    <a:pt x="376428" y="31115"/>
                  </a:cubicBezTo>
                  <a:cubicBezTo>
                    <a:pt x="384429" y="31877"/>
                    <a:pt x="388239" y="32893"/>
                    <a:pt x="393700" y="34798"/>
                  </a:cubicBezTo>
                  <a:cubicBezTo>
                    <a:pt x="399288" y="36703"/>
                    <a:pt x="404622" y="39370"/>
                    <a:pt x="409575" y="42545"/>
                  </a:cubicBezTo>
                  <a:cubicBezTo>
                    <a:pt x="414401" y="45720"/>
                    <a:pt x="419100" y="49657"/>
                    <a:pt x="423037" y="53848"/>
                  </a:cubicBezTo>
                  <a:cubicBezTo>
                    <a:pt x="427101" y="58166"/>
                    <a:pt x="430657" y="62992"/>
                    <a:pt x="433578" y="68072"/>
                  </a:cubicBezTo>
                  <a:cubicBezTo>
                    <a:pt x="436499" y="73152"/>
                    <a:pt x="438785" y="78740"/>
                    <a:pt x="440309" y="84328"/>
                  </a:cubicBezTo>
                  <a:cubicBezTo>
                    <a:pt x="441833" y="89916"/>
                    <a:pt x="442849" y="95885"/>
                    <a:pt x="442976" y="101727"/>
                  </a:cubicBezTo>
                  <a:cubicBezTo>
                    <a:pt x="443103" y="107569"/>
                    <a:pt x="442595" y="113665"/>
                    <a:pt x="441325" y="119380"/>
                  </a:cubicBezTo>
                  <a:cubicBezTo>
                    <a:pt x="440055" y="125095"/>
                    <a:pt x="438150" y="130810"/>
                    <a:pt x="435610" y="136017"/>
                  </a:cubicBezTo>
                  <a:cubicBezTo>
                    <a:pt x="433070" y="141224"/>
                    <a:pt x="429768" y="146431"/>
                    <a:pt x="426085" y="150876"/>
                  </a:cubicBezTo>
                  <a:cubicBezTo>
                    <a:pt x="422402" y="155321"/>
                    <a:pt x="417957" y="159512"/>
                    <a:pt x="413258" y="162941"/>
                  </a:cubicBezTo>
                  <a:cubicBezTo>
                    <a:pt x="408559" y="166370"/>
                    <a:pt x="403225" y="169291"/>
                    <a:pt x="397891" y="171577"/>
                  </a:cubicBezTo>
                  <a:cubicBezTo>
                    <a:pt x="392430" y="173863"/>
                    <a:pt x="386715" y="175514"/>
                    <a:pt x="380873" y="176403"/>
                  </a:cubicBezTo>
                  <a:cubicBezTo>
                    <a:pt x="375158" y="177292"/>
                    <a:pt x="370205" y="177673"/>
                    <a:pt x="363220" y="176911"/>
                  </a:cubicBezTo>
                  <a:cubicBezTo>
                    <a:pt x="352933" y="175768"/>
                    <a:pt x="341376" y="169545"/>
                    <a:pt x="325374" y="166878"/>
                  </a:cubicBezTo>
                  <a:cubicBezTo>
                    <a:pt x="298831" y="162560"/>
                    <a:pt x="256286" y="159766"/>
                    <a:pt x="218059" y="159639"/>
                  </a:cubicBezTo>
                  <a:cubicBezTo>
                    <a:pt x="174117" y="159512"/>
                    <a:pt x="101346" y="168783"/>
                    <a:pt x="76454" y="168021"/>
                  </a:cubicBezTo>
                  <a:cubicBezTo>
                    <a:pt x="67564" y="167767"/>
                    <a:pt x="64135" y="167132"/>
                    <a:pt x="58293" y="165735"/>
                  </a:cubicBezTo>
                  <a:cubicBezTo>
                    <a:pt x="52324" y="164211"/>
                    <a:pt x="46482" y="162052"/>
                    <a:pt x="41021" y="159258"/>
                  </a:cubicBezTo>
                  <a:cubicBezTo>
                    <a:pt x="35687" y="156464"/>
                    <a:pt x="30480" y="152908"/>
                    <a:pt x="25908" y="148844"/>
                  </a:cubicBezTo>
                  <a:cubicBezTo>
                    <a:pt x="21336" y="144780"/>
                    <a:pt x="17145" y="140081"/>
                    <a:pt x="13716" y="135001"/>
                  </a:cubicBezTo>
                  <a:cubicBezTo>
                    <a:pt x="10287" y="130048"/>
                    <a:pt x="7366" y="124460"/>
                    <a:pt x="5207" y="118745"/>
                  </a:cubicBezTo>
                  <a:cubicBezTo>
                    <a:pt x="3048" y="113030"/>
                    <a:pt x="1524" y="106934"/>
                    <a:pt x="762" y="100838"/>
                  </a:cubicBezTo>
                  <a:cubicBezTo>
                    <a:pt x="0" y="94869"/>
                    <a:pt x="0" y="88519"/>
                    <a:pt x="762" y="82550"/>
                  </a:cubicBezTo>
                  <a:cubicBezTo>
                    <a:pt x="1524" y="76454"/>
                    <a:pt x="3048" y="70358"/>
                    <a:pt x="5207" y="64643"/>
                  </a:cubicBezTo>
                  <a:cubicBezTo>
                    <a:pt x="7366" y="58928"/>
                    <a:pt x="10287" y="53340"/>
                    <a:pt x="13716" y="48387"/>
                  </a:cubicBezTo>
                  <a:cubicBezTo>
                    <a:pt x="17145" y="43307"/>
                    <a:pt x="21336" y="38608"/>
                    <a:pt x="25908" y="34544"/>
                  </a:cubicBezTo>
                  <a:cubicBezTo>
                    <a:pt x="30480" y="30480"/>
                    <a:pt x="35687" y="26924"/>
                    <a:pt x="41021" y="24130"/>
                  </a:cubicBezTo>
                  <a:cubicBezTo>
                    <a:pt x="46482" y="21336"/>
                    <a:pt x="52324" y="19177"/>
                    <a:pt x="58293" y="17653"/>
                  </a:cubicBezTo>
                  <a:cubicBezTo>
                    <a:pt x="64135" y="16256"/>
                    <a:pt x="76454" y="15367"/>
                    <a:pt x="76454" y="15367"/>
                  </a:cubicBezTo>
                </a:path>
              </a:pathLst>
            </a:custGeom>
            <a:solidFill>
              <a:srgbClr val="FFFFFF"/>
            </a:solidFill>
            <a:ln cap="sq">
              <a:noFill/>
              <a:prstDash val="solid"/>
              <a:miter/>
            </a:ln>
          </p:spPr>
        </p:sp>
      </p:grpSp>
      <p:grpSp>
        <p:nvGrpSpPr>
          <p:cNvPr id="20" name="Group 20"/>
          <p:cNvGrpSpPr/>
          <p:nvPr/>
        </p:nvGrpSpPr>
        <p:grpSpPr>
          <a:xfrm>
            <a:off x="6202394" y="1634966"/>
            <a:ext cx="192691" cy="205549"/>
            <a:chOff x="0" y="0"/>
            <a:chExt cx="256921" cy="274066"/>
          </a:xfrm>
        </p:grpSpPr>
        <p:sp>
          <p:nvSpPr>
            <p:cNvPr id="21" name="Freeform 21"/>
            <p:cNvSpPr/>
            <p:nvPr/>
          </p:nvSpPr>
          <p:spPr>
            <a:xfrm>
              <a:off x="50292" y="50038"/>
              <a:ext cx="156210" cy="173736"/>
            </a:xfrm>
            <a:custGeom>
              <a:avLst/>
              <a:gdLst/>
              <a:ahLst/>
              <a:cxnLst/>
              <a:rect l="l" t="t" r="r" b="b"/>
              <a:pathLst>
                <a:path w="156210" h="173736">
                  <a:moveTo>
                    <a:pt x="154813" y="76835"/>
                  </a:moveTo>
                  <a:cubicBezTo>
                    <a:pt x="155448" y="103505"/>
                    <a:pt x="154432" y="112649"/>
                    <a:pt x="151765" y="120523"/>
                  </a:cubicBezTo>
                  <a:cubicBezTo>
                    <a:pt x="149098" y="128397"/>
                    <a:pt x="145034" y="136144"/>
                    <a:pt x="139954" y="142748"/>
                  </a:cubicBezTo>
                  <a:cubicBezTo>
                    <a:pt x="135001" y="149352"/>
                    <a:pt x="128524" y="155321"/>
                    <a:pt x="121666" y="160020"/>
                  </a:cubicBezTo>
                  <a:cubicBezTo>
                    <a:pt x="114808" y="164592"/>
                    <a:pt x="106934" y="168402"/>
                    <a:pt x="98933" y="170561"/>
                  </a:cubicBezTo>
                  <a:cubicBezTo>
                    <a:pt x="90932" y="172720"/>
                    <a:pt x="82169" y="173736"/>
                    <a:pt x="73914" y="173228"/>
                  </a:cubicBezTo>
                  <a:cubicBezTo>
                    <a:pt x="65659" y="172720"/>
                    <a:pt x="57023" y="170942"/>
                    <a:pt x="49403" y="167894"/>
                  </a:cubicBezTo>
                  <a:cubicBezTo>
                    <a:pt x="41656" y="164846"/>
                    <a:pt x="34163" y="160274"/>
                    <a:pt x="27813" y="154940"/>
                  </a:cubicBezTo>
                  <a:cubicBezTo>
                    <a:pt x="21463" y="149606"/>
                    <a:pt x="15875" y="142875"/>
                    <a:pt x="11557" y="135763"/>
                  </a:cubicBezTo>
                  <a:cubicBezTo>
                    <a:pt x="7239" y="128651"/>
                    <a:pt x="4064" y="120523"/>
                    <a:pt x="2286" y="112395"/>
                  </a:cubicBezTo>
                  <a:cubicBezTo>
                    <a:pt x="508" y="104394"/>
                    <a:pt x="0" y="95631"/>
                    <a:pt x="889" y="87376"/>
                  </a:cubicBezTo>
                  <a:cubicBezTo>
                    <a:pt x="1778" y="79121"/>
                    <a:pt x="4191" y="70612"/>
                    <a:pt x="7620" y="63119"/>
                  </a:cubicBezTo>
                  <a:cubicBezTo>
                    <a:pt x="11049" y="55626"/>
                    <a:pt x="16002" y="48260"/>
                    <a:pt x="21717" y="42291"/>
                  </a:cubicBezTo>
                  <a:cubicBezTo>
                    <a:pt x="27432" y="36322"/>
                    <a:pt x="34417" y="30988"/>
                    <a:pt x="41783" y="27178"/>
                  </a:cubicBezTo>
                  <a:cubicBezTo>
                    <a:pt x="49022" y="23368"/>
                    <a:pt x="57404" y="20574"/>
                    <a:pt x="65532" y="19177"/>
                  </a:cubicBezTo>
                  <a:cubicBezTo>
                    <a:pt x="73660" y="17780"/>
                    <a:pt x="82550" y="17907"/>
                    <a:pt x="90678" y="19177"/>
                  </a:cubicBezTo>
                  <a:cubicBezTo>
                    <a:pt x="98806" y="20447"/>
                    <a:pt x="107188" y="23241"/>
                    <a:pt x="114554" y="27178"/>
                  </a:cubicBezTo>
                  <a:cubicBezTo>
                    <a:pt x="121793" y="30988"/>
                    <a:pt x="128778" y="36449"/>
                    <a:pt x="134493" y="42418"/>
                  </a:cubicBezTo>
                  <a:cubicBezTo>
                    <a:pt x="140208" y="48387"/>
                    <a:pt x="145161" y="55626"/>
                    <a:pt x="148590" y="63119"/>
                  </a:cubicBezTo>
                  <a:cubicBezTo>
                    <a:pt x="152019" y="70612"/>
                    <a:pt x="154432" y="79121"/>
                    <a:pt x="155321" y="87376"/>
                  </a:cubicBezTo>
                  <a:cubicBezTo>
                    <a:pt x="156210" y="95631"/>
                    <a:pt x="155702" y="104394"/>
                    <a:pt x="153924" y="112395"/>
                  </a:cubicBezTo>
                  <a:cubicBezTo>
                    <a:pt x="152146" y="120523"/>
                    <a:pt x="148844" y="128651"/>
                    <a:pt x="144653" y="135763"/>
                  </a:cubicBezTo>
                  <a:cubicBezTo>
                    <a:pt x="140462" y="142875"/>
                    <a:pt x="134747" y="149606"/>
                    <a:pt x="128397" y="154940"/>
                  </a:cubicBezTo>
                  <a:cubicBezTo>
                    <a:pt x="122047" y="160274"/>
                    <a:pt x="114554" y="164846"/>
                    <a:pt x="106807" y="167894"/>
                  </a:cubicBezTo>
                  <a:cubicBezTo>
                    <a:pt x="99187" y="170942"/>
                    <a:pt x="90551" y="172720"/>
                    <a:pt x="82296" y="173228"/>
                  </a:cubicBezTo>
                  <a:cubicBezTo>
                    <a:pt x="74041" y="173736"/>
                    <a:pt x="65278" y="172720"/>
                    <a:pt x="57277" y="170561"/>
                  </a:cubicBezTo>
                  <a:cubicBezTo>
                    <a:pt x="49276" y="168402"/>
                    <a:pt x="41402" y="164592"/>
                    <a:pt x="34544" y="160020"/>
                  </a:cubicBezTo>
                  <a:cubicBezTo>
                    <a:pt x="27686" y="155321"/>
                    <a:pt x="21209" y="149352"/>
                    <a:pt x="16256" y="142748"/>
                  </a:cubicBezTo>
                  <a:cubicBezTo>
                    <a:pt x="11303" y="136144"/>
                    <a:pt x="7239" y="128397"/>
                    <a:pt x="4572" y="120523"/>
                  </a:cubicBezTo>
                  <a:cubicBezTo>
                    <a:pt x="1905" y="112649"/>
                    <a:pt x="508" y="95758"/>
                    <a:pt x="508" y="95758"/>
                  </a:cubicBezTo>
                  <a:cubicBezTo>
                    <a:pt x="508" y="95758"/>
                    <a:pt x="889" y="83058"/>
                    <a:pt x="1397" y="76835"/>
                  </a:cubicBezTo>
                  <a:cubicBezTo>
                    <a:pt x="1905" y="70739"/>
                    <a:pt x="2286" y="64516"/>
                    <a:pt x="3683" y="58547"/>
                  </a:cubicBezTo>
                  <a:cubicBezTo>
                    <a:pt x="5207" y="52578"/>
                    <a:pt x="7366" y="46736"/>
                    <a:pt x="10160" y="41275"/>
                  </a:cubicBezTo>
                  <a:cubicBezTo>
                    <a:pt x="12954" y="35814"/>
                    <a:pt x="16637" y="30607"/>
                    <a:pt x="20701" y="26035"/>
                  </a:cubicBezTo>
                  <a:cubicBezTo>
                    <a:pt x="24765" y="21463"/>
                    <a:pt x="29464" y="17145"/>
                    <a:pt x="34544" y="13716"/>
                  </a:cubicBezTo>
                  <a:cubicBezTo>
                    <a:pt x="39624" y="10287"/>
                    <a:pt x="45212" y="7366"/>
                    <a:pt x="50927" y="5207"/>
                  </a:cubicBezTo>
                  <a:cubicBezTo>
                    <a:pt x="56642" y="3048"/>
                    <a:pt x="62738" y="1524"/>
                    <a:pt x="68834" y="762"/>
                  </a:cubicBezTo>
                  <a:cubicBezTo>
                    <a:pt x="74930" y="0"/>
                    <a:pt x="81280" y="0"/>
                    <a:pt x="87376" y="762"/>
                  </a:cubicBezTo>
                  <a:cubicBezTo>
                    <a:pt x="93472" y="1524"/>
                    <a:pt x="99568" y="3048"/>
                    <a:pt x="105283" y="5207"/>
                  </a:cubicBezTo>
                  <a:cubicBezTo>
                    <a:pt x="110998" y="7366"/>
                    <a:pt x="116586" y="10287"/>
                    <a:pt x="121666" y="13716"/>
                  </a:cubicBezTo>
                  <a:cubicBezTo>
                    <a:pt x="126746" y="17145"/>
                    <a:pt x="131445" y="21463"/>
                    <a:pt x="135509" y="26035"/>
                  </a:cubicBezTo>
                  <a:cubicBezTo>
                    <a:pt x="139573" y="30607"/>
                    <a:pt x="143256" y="35814"/>
                    <a:pt x="146050" y="41275"/>
                  </a:cubicBezTo>
                  <a:cubicBezTo>
                    <a:pt x="148844" y="46736"/>
                    <a:pt x="151003" y="52578"/>
                    <a:pt x="152527" y="58547"/>
                  </a:cubicBezTo>
                  <a:cubicBezTo>
                    <a:pt x="153924" y="64516"/>
                    <a:pt x="154813" y="76835"/>
                    <a:pt x="154813" y="76835"/>
                  </a:cubicBezTo>
                </a:path>
              </a:pathLst>
            </a:custGeom>
            <a:solidFill>
              <a:srgbClr val="FFFFFF"/>
            </a:solidFill>
            <a:ln cap="sq">
              <a:noFill/>
              <a:prstDash val="solid"/>
              <a:miter/>
            </a:ln>
          </p:spPr>
        </p:sp>
      </p:grpSp>
      <p:grpSp>
        <p:nvGrpSpPr>
          <p:cNvPr id="22" name="Group 22"/>
          <p:cNvGrpSpPr/>
          <p:nvPr/>
        </p:nvGrpSpPr>
        <p:grpSpPr>
          <a:xfrm>
            <a:off x="6197536" y="1659160"/>
            <a:ext cx="243649" cy="191262"/>
            <a:chOff x="0" y="0"/>
            <a:chExt cx="324866" cy="255016"/>
          </a:xfrm>
        </p:grpSpPr>
        <p:sp>
          <p:nvSpPr>
            <p:cNvPr id="23" name="Freeform 23"/>
            <p:cNvSpPr/>
            <p:nvPr/>
          </p:nvSpPr>
          <p:spPr>
            <a:xfrm>
              <a:off x="50038" y="50292"/>
              <a:ext cx="224536" cy="154559"/>
            </a:xfrm>
            <a:custGeom>
              <a:avLst/>
              <a:gdLst/>
              <a:ahLst/>
              <a:cxnLst/>
              <a:rect l="l" t="t" r="r" b="b"/>
              <a:pathLst>
                <a:path w="224536" h="154559">
                  <a:moveTo>
                    <a:pt x="76581" y="762"/>
                  </a:moveTo>
                  <a:cubicBezTo>
                    <a:pt x="157734" y="1397"/>
                    <a:pt x="164211" y="1905"/>
                    <a:pt x="171958" y="4572"/>
                  </a:cubicBezTo>
                  <a:cubicBezTo>
                    <a:pt x="179705" y="7112"/>
                    <a:pt x="187325" y="11176"/>
                    <a:pt x="193802" y="16129"/>
                  </a:cubicBezTo>
                  <a:cubicBezTo>
                    <a:pt x="200279" y="21082"/>
                    <a:pt x="206375" y="27432"/>
                    <a:pt x="210947" y="34163"/>
                  </a:cubicBezTo>
                  <a:cubicBezTo>
                    <a:pt x="215519" y="40894"/>
                    <a:pt x="219202" y="48768"/>
                    <a:pt x="221361" y="56642"/>
                  </a:cubicBezTo>
                  <a:cubicBezTo>
                    <a:pt x="223520" y="64516"/>
                    <a:pt x="224536" y="73279"/>
                    <a:pt x="224028" y="81407"/>
                  </a:cubicBezTo>
                  <a:cubicBezTo>
                    <a:pt x="223520" y="89535"/>
                    <a:pt x="221742" y="97917"/>
                    <a:pt x="218694" y="105537"/>
                  </a:cubicBezTo>
                  <a:cubicBezTo>
                    <a:pt x="215646" y="113157"/>
                    <a:pt x="211201" y="120650"/>
                    <a:pt x="205867" y="126873"/>
                  </a:cubicBezTo>
                  <a:cubicBezTo>
                    <a:pt x="200533" y="133096"/>
                    <a:pt x="193929" y="138684"/>
                    <a:pt x="186944" y="142875"/>
                  </a:cubicBezTo>
                  <a:cubicBezTo>
                    <a:pt x="179959" y="147066"/>
                    <a:pt x="171958" y="150368"/>
                    <a:pt x="163957" y="152146"/>
                  </a:cubicBezTo>
                  <a:cubicBezTo>
                    <a:pt x="155956" y="153924"/>
                    <a:pt x="147320" y="154305"/>
                    <a:pt x="139192" y="153416"/>
                  </a:cubicBezTo>
                  <a:cubicBezTo>
                    <a:pt x="131064" y="152527"/>
                    <a:pt x="122555" y="150241"/>
                    <a:pt x="115189" y="146812"/>
                  </a:cubicBezTo>
                  <a:cubicBezTo>
                    <a:pt x="107823" y="143383"/>
                    <a:pt x="100711" y="138430"/>
                    <a:pt x="94742" y="132842"/>
                  </a:cubicBezTo>
                  <a:cubicBezTo>
                    <a:pt x="88773" y="127254"/>
                    <a:pt x="83439" y="120396"/>
                    <a:pt x="79629" y="113157"/>
                  </a:cubicBezTo>
                  <a:cubicBezTo>
                    <a:pt x="75819" y="105918"/>
                    <a:pt x="73025" y="97663"/>
                    <a:pt x="71755" y="89535"/>
                  </a:cubicBezTo>
                  <a:cubicBezTo>
                    <a:pt x="70485" y="81534"/>
                    <a:pt x="70485" y="72771"/>
                    <a:pt x="71755" y="64770"/>
                  </a:cubicBezTo>
                  <a:cubicBezTo>
                    <a:pt x="73025" y="56769"/>
                    <a:pt x="75946" y="48514"/>
                    <a:pt x="79756" y="41275"/>
                  </a:cubicBezTo>
                  <a:cubicBezTo>
                    <a:pt x="83566" y="34036"/>
                    <a:pt x="88773" y="27051"/>
                    <a:pt x="94742" y="21463"/>
                  </a:cubicBezTo>
                  <a:cubicBezTo>
                    <a:pt x="100711" y="15875"/>
                    <a:pt x="107950" y="11049"/>
                    <a:pt x="115316" y="7620"/>
                  </a:cubicBezTo>
                  <a:cubicBezTo>
                    <a:pt x="122682" y="4191"/>
                    <a:pt x="131064" y="1778"/>
                    <a:pt x="139192" y="889"/>
                  </a:cubicBezTo>
                  <a:cubicBezTo>
                    <a:pt x="147320" y="0"/>
                    <a:pt x="155956" y="508"/>
                    <a:pt x="163957" y="2286"/>
                  </a:cubicBezTo>
                  <a:cubicBezTo>
                    <a:pt x="171958" y="4064"/>
                    <a:pt x="179959" y="7239"/>
                    <a:pt x="186944" y="11430"/>
                  </a:cubicBezTo>
                  <a:cubicBezTo>
                    <a:pt x="193929" y="15621"/>
                    <a:pt x="200533" y="21336"/>
                    <a:pt x="205867" y="27559"/>
                  </a:cubicBezTo>
                  <a:cubicBezTo>
                    <a:pt x="211201" y="33782"/>
                    <a:pt x="215646" y="41148"/>
                    <a:pt x="218694" y="48768"/>
                  </a:cubicBezTo>
                  <a:cubicBezTo>
                    <a:pt x="221742" y="56388"/>
                    <a:pt x="223647" y="64897"/>
                    <a:pt x="224028" y="73025"/>
                  </a:cubicBezTo>
                  <a:cubicBezTo>
                    <a:pt x="224409" y="81153"/>
                    <a:pt x="223520" y="89789"/>
                    <a:pt x="221361" y="97663"/>
                  </a:cubicBezTo>
                  <a:cubicBezTo>
                    <a:pt x="219202" y="105537"/>
                    <a:pt x="215519" y="113538"/>
                    <a:pt x="210947" y="120269"/>
                  </a:cubicBezTo>
                  <a:cubicBezTo>
                    <a:pt x="206375" y="127000"/>
                    <a:pt x="200279" y="133350"/>
                    <a:pt x="193802" y="138303"/>
                  </a:cubicBezTo>
                  <a:cubicBezTo>
                    <a:pt x="187325" y="143256"/>
                    <a:pt x="179705" y="147320"/>
                    <a:pt x="171958" y="149860"/>
                  </a:cubicBezTo>
                  <a:cubicBezTo>
                    <a:pt x="164211" y="152527"/>
                    <a:pt x="147447" y="153924"/>
                    <a:pt x="147447" y="153924"/>
                  </a:cubicBezTo>
                  <a:cubicBezTo>
                    <a:pt x="147447" y="153924"/>
                    <a:pt x="92456" y="154559"/>
                    <a:pt x="76581" y="153543"/>
                  </a:cubicBezTo>
                  <a:cubicBezTo>
                    <a:pt x="68580" y="153035"/>
                    <a:pt x="64262" y="152781"/>
                    <a:pt x="58420" y="151384"/>
                  </a:cubicBezTo>
                  <a:cubicBezTo>
                    <a:pt x="52451" y="149987"/>
                    <a:pt x="46609" y="147574"/>
                    <a:pt x="41148" y="144780"/>
                  </a:cubicBezTo>
                  <a:cubicBezTo>
                    <a:pt x="35814" y="141986"/>
                    <a:pt x="30607" y="138430"/>
                    <a:pt x="26035" y="134366"/>
                  </a:cubicBezTo>
                  <a:cubicBezTo>
                    <a:pt x="21463" y="130302"/>
                    <a:pt x="17272" y="125603"/>
                    <a:pt x="13843" y="120523"/>
                  </a:cubicBezTo>
                  <a:cubicBezTo>
                    <a:pt x="10414" y="115570"/>
                    <a:pt x="7366" y="109982"/>
                    <a:pt x="5207" y="104267"/>
                  </a:cubicBezTo>
                  <a:cubicBezTo>
                    <a:pt x="3048" y="98552"/>
                    <a:pt x="1524" y="92456"/>
                    <a:pt x="762" y="86360"/>
                  </a:cubicBezTo>
                  <a:cubicBezTo>
                    <a:pt x="0" y="80264"/>
                    <a:pt x="127" y="74041"/>
                    <a:pt x="889" y="67945"/>
                  </a:cubicBezTo>
                  <a:cubicBezTo>
                    <a:pt x="1651" y="61976"/>
                    <a:pt x="3048" y="55880"/>
                    <a:pt x="5207" y="50165"/>
                  </a:cubicBezTo>
                  <a:cubicBezTo>
                    <a:pt x="7366" y="44450"/>
                    <a:pt x="10414" y="38862"/>
                    <a:pt x="13843" y="33782"/>
                  </a:cubicBezTo>
                  <a:cubicBezTo>
                    <a:pt x="17272" y="28829"/>
                    <a:pt x="21463" y="24130"/>
                    <a:pt x="26035" y="20066"/>
                  </a:cubicBezTo>
                  <a:cubicBezTo>
                    <a:pt x="30607" y="16002"/>
                    <a:pt x="35814" y="12319"/>
                    <a:pt x="41148" y="9525"/>
                  </a:cubicBezTo>
                  <a:cubicBezTo>
                    <a:pt x="46609" y="6731"/>
                    <a:pt x="52451" y="4572"/>
                    <a:pt x="58420" y="3048"/>
                  </a:cubicBezTo>
                  <a:cubicBezTo>
                    <a:pt x="64389" y="1651"/>
                    <a:pt x="76708" y="762"/>
                    <a:pt x="76708" y="762"/>
                  </a:cubicBezTo>
                </a:path>
              </a:pathLst>
            </a:custGeom>
            <a:solidFill>
              <a:srgbClr val="FFFFFF"/>
            </a:solidFill>
            <a:ln cap="sq">
              <a:noFill/>
              <a:prstDash val="solid"/>
              <a:miter/>
            </a:ln>
          </p:spPr>
        </p:sp>
      </p:grpSp>
      <p:grpSp>
        <p:nvGrpSpPr>
          <p:cNvPr id="24" name="Group 24"/>
          <p:cNvGrpSpPr/>
          <p:nvPr/>
        </p:nvGrpSpPr>
        <p:grpSpPr>
          <a:xfrm>
            <a:off x="6338602" y="1671161"/>
            <a:ext cx="352806" cy="191834"/>
            <a:chOff x="0" y="0"/>
            <a:chExt cx="470408" cy="255778"/>
          </a:xfrm>
        </p:grpSpPr>
        <p:sp>
          <p:nvSpPr>
            <p:cNvPr id="25" name="Freeform 25"/>
            <p:cNvSpPr/>
            <p:nvPr/>
          </p:nvSpPr>
          <p:spPr>
            <a:xfrm>
              <a:off x="50038" y="49530"/>
              <a:ext cx="370078" cy="156337"/>
            </a:xfrm>
            <a:custGeom>
              <a:avLst/>
              <a:gdLst/>
              <a:ahLst/>
              <a:cxnLst/>
              <a:rect l="l" t="t" r="r" b="b"/>
              <a:pathLst>
                <a:path w="370078" h="156337">
                  <a:moveTo>
                    <a:pt x="77343" y="1270"/>
                  </a:moveTo>
                  <a:cubicBezTo>
                    <a:pt x="213868" y="3556"/>
                    <a:pt x="268732" y="0"/>
                    <a:pt x="293116" y="1778"/>
                  </a:cubicBezTo>
                  <a:cubicBezTo>
                    <a:pt x="304292" y="2667"/>
                    <a:pt x="309753" y="3302"/>
                    <a:pt x="317500" y="5842"/>
                  </a:cubicBezTo>
                  <a:cubicBezTo>
                    <a:pt x="325247" y="8509"/>
                    <a:pt x="332994" y="12446"/>
                    <a:pt x="339471" y="17399"/>
                  </a:cubicBezTo>
                  <a:cubicBezTo>
                    <a:pt x="345948" y="22352"/>
                    <a:pt x="351917" y="28702"/>
                    <a:pt x="356489" y="35433"/>
                  </a:cubicBezTo>
                  <a:cubicBezTo>
                    <a:pt x="361061" y="42164"/>
                    <a:pt x="364744" y="50038"/>
                    <a:pt x="366903" y="57912"/>
                  </a:cubicBezTo>
                  <a:cubicBezTo>
                    <a:pt x="369062" y="65786"/>
                    <a:pt x="370078" y="74422"/>
                    <a:pt x="369570" y="82550"/>
                  </a:cubicBezTo>
                  <a:cubicBezTo>
                    <a:pt x="369062" y="90678"/>
                    <a:pt x="367284" y="99187"/>
                    <a:pt x="364236" y="106680"/>
                  </a:cubicBezTo>
                  <a:cubicBezTo>
                    <a:pt x="361188" y="114300"/>
                    <a:pt x="356743" y="121666"/>
                    <a:pt x="351409" y="127889"/>
                  </a:cubicBezTo>
                  <a:cubicBezTo>
                    <a:pt x="346075" y="134112"/>
                    <a:pt x="339471" y="139827"/>
                    <a:pt x="332486" y="144018"/>
                  </a:cubicBezTo>
                  <a:cubicBezTo>
                    <a:pt x="325501" y="148209"/>
                    <a:pt x="317500" y="151384"/>
                    <a:pt x="309499" y="153162"/>
                  </a:cubicBezTo>
                  <a:cubicBezTo>
                    <a:pt x="301625" y="154940"/>
                    <a:pt x="292989" y="155321"/>
                    <a:pt x="284861" y="154432"/>
                  </a:cubicBezTo>
                  <a:cubicBezTo>
                    <a:pt x="276733" y="153543"/>
                    <a:pt x="268351" y="151257"/>
                    <a:pt x="260985" y="147828"/>
                  </a:cubicBezTo>
                  <a:cubicBezTo>
                    <a:pt x="253619" y="144399"/>
                    <a:pt x="246380" y="139573"/>
                    <a:pt x="240411" y="133985"/>
                  </a:cubicBezTo>
                  <a:cubicBezTo>
                    <a:pt x="234442" y="128397"/>
                    <a:pt x="229235" y="121412"/>
                    <a:pt x="225425" y="114173"/>
                  </a:cubicBezTo>
                  <a:cubicBezTo>
                    <a:pt x="221615" y="106934"/>
                    <a:pt x="218821" y="98679"/>
                    <a:pt x="217551" y="90678"/>
                  </a:cubicBezTo>
                  <a:cubicBezTo>
                    <a:pt x="216281" y="82677"/>
                    <a:pt x="216281" y="73914"/>
                    <a:pt x="217551" y="65913"/>
                  </a:cubicBezTo>
                  <a:cubicBezTo>
                    <a:pt x="218821" y="57912"/>
                    <a:pt x="221615" y="49784"/>
                    <a:pt x="225425" y="42545"/>
                  </a:cubicBezTo>
                  <a:cubicBezTo>
                    <a:pt x="229235" y="35306"/>
                    <a:pt x="234442" y="28321"/>
                    <a:pt x="240411" y="22733"/>
                  </a:cubicBezTo>
                  <a:cubicBezTo>
                    <a:pt x="246380" y="17145"/>
                    <a:pt x="253619" y="12319"/>
                    <a:pt x="260985" y="8890"/>
                  </a:cubicBezTo>
                  <a:cubicBezTo>
                    <a:pt x="268351" y="5461"/>
                    <a:pt x="276733" y="3175"/>
                    <a:pt x="284861" y="2286"/>
                  </a:cubicBezTo>
                  <a:cubicBezTo>
                    <a:pt x="292989" y="1397"/>
                    <a:pt x="301498" y="1778"/>
                    <a:pt x="309499" y="3556"/>
                  </a:cubicBezTo>
                  <a:cubicBezTo>
                    <a:pt x="317500" y="5334"/>
                    <a:pt x="325628" y="8636"/>
                    <a:pt x="332613" y="12827"/>
                  </a:cubicBezTo>
                  <a:cubicBezTo>
                    <a:pt x="339598" y="17018"/>
                    <a:pt x="346202" y="22606"/>
                    <a:pt x="351409" y="28829"/>
                  </a:cubicBezTo>
                  <a:cubicBezTo>
                    <a:pt x="356743" y="35052"/>
                    <a:pt x="361188" y="42418"/>
                    <a:pt x="364236" y="50038"/>
                  </a:cubicBezTo>
                  <a:cubicBezTo>
                    <a:pt x="367284" y="57658"/>
                    <a:pt x="369189" y="66167"/>
                    <a:pt x="369570" y="74295"/>
                  </a:cubicBezTo>
                  <a:cubicBezTo>
                    <a:pt x="369951" y="82423"/>
                    <a:pt x="368935" y="90932"/>
                    <a:pt x="366776" y="98806"/>
                  </a:cubicBezTo>
                  <a:cubicBezTo>
                    <a:pt x="364617" y="106680"/>
                    <a:pt x="361061" y="114554"/>
                    <a:pt x="356489" y="121285"/>
                  </a:cubicBezTo>
                  <a:cubicBezTo>
                    <a:pt x="351917" y="128016"/>
                    <a:pt x="345821" y="134366"/>
                    <a:pt x="339344" y="139319"/>
                  </a:cubicBezTo>
                  <a:cubicBezTo>
                    <a:pt x="332867" y="144272"/>
                    <a:pt x="325247" y="148336"/>
                    <a:pt x="317500" y="150876"/>
                  </a:cubicBezTo>
                  <a:cubicBezTo>
                    <a:pt x="309753" y="153543"/>
                    <a:pt x="293116" y="154940"/>
                    <a:pt x="293116" y="154940"/>
                  </a:cubicBezTo>
                  <a:cubicBezTo>
                    <a:pt x="293116" y="154940"/>
                    <a:pt x="213868" y="153162"/>
                    <a:pt x="176530" y="153289"/>
                  </a:cubicBezTo>
                  <a:cubicBezTo>
                    <a:pt x="142113" y="153416"/>
                    <a:pt x="97282" y="156337"/>
                    <a:pt x="77343" y="155448"/>
                  </a:cubicBezTo>
                  <a:cubicBezTo>
                    <a:pt x="68707" y="155067"/>
                    <a:pt x="64897" y="154686"/>
                    <a:pt x="58928" y="153289"/>
                  </a:cubicBezTo>
                  <a:cubicBezTo>
                    <a:pt x="52959" y="151892"/>
                    <a:pt x="46990" y="149606"/>
                    <a:pt x="41529" y="146685"/>
                  </a:cubicBezTo>
                  <a:cubicBezTo>
                    <a:pt x="36068" y="143891"/>
                    <a:pt x="30861" y="140208"/>
                    <a:pt x="26289" y="136144"/>
                  </a:cubicBezTo>
                  <a:cubicBezTo>
                    <a:pt x="21717" y="132080"/>
                    <a:pt x="17399" y="127254"/>
                    <a:pt x="13843" y="122174"/>
                  </a:cubicBezTo>
                  <a:cubicBezTo>
                    <a:pt x="10287" y="117094"/>
                    <a:pt x="7366" y="111379"/>
                    <a:pt x="5207" y="105664"/>
                  </a:cubicBezTo>
                  <a:cubicBezTo>
                    <a:pt x="3048" y="99949"/>
                    <a:pt x="1524" y="93726"/>
                    <a:pt x="762" y="87630"/>
                  </a:cubicBezTo>
                  <a:cubicBezTo>
                    <a:pt x="0" y="81534"/>
                    <a:pt x="0" y="75184"/>
                    <a:pt x="762" y="69088"/>
                  </a:cubicBezTo>
                  <a:cubicBezTo>
                    <a:pt x="1524" y="62992"/>
                    <a:pt x="3048" y="56769"/>
                    <a:pt x="5207" y="51054"/>
                  </a:cubicBezTo>
                  <a:cubicBezTo>
                    <a:pt x="7366" y="45339"/>
                    <a:pt x="10414" y="39624"/>
                    <a:pt x="13970" y="34544"/>
                  </a:cubicBezTo>
                  <a:cubicBezTo>
                    <a:pt x="17526" y="29464"/>
                    <a:pt x="21717" y="24765"/>
                    <a:pt x="26289" y="20701"/>
                  </a:cubicBezTo>
                  <a:cubicBezTo>
                    <a:pt x="30861" y="16637"/>
                    <a:pt x="36068" y="12954"/>
                    <a:pt x="41529" y="10033"/>
                  </a:cubicBezTo>
                  <a:cubicBezTo>
                    <a:pt x="46990" y="7112"/>
                    <a:pt x="52959" y="4826"/>
                    <a:pt x="58928" y="3429"/>
                  </a:cubicBezTo>
                  <a:cubicBezTo>
                    <a:pt x="64897" y="2032"/>
                    <a:pt x="77343" y="1270"/>
                    <a:pt x="77343" y="1270"/>
                  </a:cubicBezTo>
                </a:path>
              </a:pathLst>
            </a:custGeom>
            <a:solidFill>
              <a:srgbClr val="FFFFFF"/>
            </a:solidFill>
            <a:ln cap="sq">
              <a:noFill/>
              <a:prstDash val="solid"/>
              <a:miter/>
            </a:ln>
          </p:spPr>
        </p:sp>
      </p:grpSp>
      <p:grpSp>
        <p:nvGrpSpPr>
          <p:cNvPr id="26" name="Group 26"/>
          <p:cNvGrpSpPr/>
          <p:nvPr/>
        </p:nvGrpSpPr>
        <p:grpSpPr>
          <a:xfrm>
            <a:off x="5475065" y="1565529"/>
            <a:ext cx="4370165" cy="293560"/>
            <a:chOff x="0" y="0"/>
            <a:chExt cx="5826887" cy="391414"/>
          </a:xfrm>
        </p:grpSpPr>
        <p:sp>
          <p:nvSpPr>
            <p:cNvPr id="27" name="Freeform 27"/>
            <p:cNvSpPr/>
            <p:nvPr/>
          </p:nvSpPr>
          <p:spPr>
            <a:xfrm>
              <a:off x="50038" y="50165"/>
              <a:ext cx="5726049" cy="291719"/>
            </a:xfrm>
            <a:custGeom>
              <a:avLst/>
              <a:gdLst/>
              <a:ahLst/>
              <a:cxnLst/>
              <a:rect l="l" t="t" r="r" b="b"/>
              <a:pathLst>
                <a:path w="5726049" h="291719">
                  <a:moveTo>
                    <a:pt x="5662295" y="224790"/>
                  </a:moveTo>
                  <a:cubicBezTo>
                    <a:pt x="5462397" y="236855"/>
                    <a:pt x="5421376" y="238887"/>
                    <a:pt x="5383911" y="240919"/>
                  </a:cubicBezTo>
                  <a:cubicBezTo>
                    <a:pt x="5351780" y="242697"/>
                    <a:pt x="5325491" y="241935"/>
                    <a:pt x="5294249" y="245872"/>
                  </a:cubicBezTo>
                  <a:cubicBezTo>
                    <a:pt x="5259578" y="250190"/>
                    <a:pt x="5218938" y="262255"/>
                    <a:pt x="5185156" y="267208"/>
                  </a:cubicBezTo>
                  <a:cubicBezTo>
                    <a:pt x="5156327" y="271399"/>
                    <a:pt x="5135880" y="272923"/>
                    <a:pt x="5104384" y="274955"/>
                  </a:cubicBezTo>
                  <a:cubicBezTo>
                    <a:pt x="5060061" y="277749"/>
                    <a:pt x="4993894" y="278511"/>
                    <a:pt x="4944110" y="279908"/>
                  </a:cubicBezTo>
                  <a:cubicBezTo>
                    <a:pt x="4900803" y="281178"/>
                    <a:pt x="4860544" y="282067"/>
                    <a:pt x="4822571" y="283210"/>
                  </a:cubicBezTo>
                  <a:cubicBezTo>
                    <a:pt x="4789170" y="284226"/>
                    <a:pt x="4759325" y="285369"/>
                    <a:pt x="4728591" y="286258"/>
                  </a:cubicBezTo>
                  <a:cubicBezTo>
                    <a:pt x="4699000" y="287147"/>
                    <a:pt x="4671695" y="287909"/>
                    <a:pt x="4641596" y="288544"/>
                  </a:cubicBezTo>
                  <a:cubicBezTo>
                    <a:pt x="4609338" y="289306"/>
                    <a:pt x="4575302" y="291719"/>
                    <a:pt x="4541139" y="290449"/>
                  </a:cubicBezTo>
                  <a:cubicBezTo>
                    <a:pt x="4505579" y="289052"/>
                    <a:pt x="4468114" y="284353"/>
                    <a:pt x="4432427" y="279908"/>
                  </a:cubicBezTo>
                  <a:cubicBezTo>
                    <a:pt x="4397502" y="275590"/>
                    <a:pt x="4361307" y="268224"/>
                    <a:pt x="4329176" y="264541"/>
                  </a:cubicBezTo>
                  <a:cubicBezTo>
                    <a:pt x="4301109" y="261366"/>
                    <a:pt x="4279138" y="259842"/>
                    <a:pt x="4250182" y="258445"/>
                  </a:cubicBezTo>
                  <a:cubicBezTo>
                    <a:pt x="4215130" y="256794"/>
                    <a:pt x="4170426" y="257810"/>
                    <a:pt x="4133723" y="256667"/>
                  </a:cubicBezTo>
                  <a:cubicBezTo>
                    <a:pt x="4100957" y="255651"/>
                    <a:pt x="4074287" y="252984"/>
                    <a:pt x="4040505" y="251968"/>
                  </a:cubicBezTo>
                  <a:cubicBezTo>
                    <a:pt x="4000246" y="250698"/>
                    <a:pt x="3948303" y="250571"/>
                    <a:pt x="3908044" y="250317"/>
                  </a:cubicBezTo>
                  <a:cubicBezTo>
                    <a:pt x="3874262" y="250190"/>
                    <a:pt x="3845560" y="250444"/>
                    <a:pt x="3814699" y="250571"/>
                  </a:cubicBezTo>
                  <a:cubicBezTo>
                    <a:pt x="3784219" y="250698"/>
                    <a:pt x="3756279" y="251333"/>
                    <a:pt x="3723894" y="250825"/>
                  </a:cubicBezTo>
                  <a:cubicBezTo>
                    <a:pt x="3686683" y="250190"/>
                    <a:pt x="3639820" y="247269"/>
                    <a:pt x="3604006" y="246380"/>
                  </a:cubicBezTo>
                  <a:cubicBezTo>
                    <a:pt x="3574923" y="245618"/>
                    <a:pt x="3552952" y="247269"/>
                    <a:pt x="3525139" y="245110"/>
                  </a:cubicBezTo>
                  <a:cubicBezTo>
                    <a:pt x="3493516" y="242570"/>
                    <a:pt x="3456559" y="235712"/>
                    <a:pt x="3424047" y="230632"/>
                  </a:cubicBezTo>
                  <a:cubicBezTo>
                    <a:pt x="3393821" y="225933"/>
                    <a:pt x="3367405" y="220599"/>
                    <a:pt x="3336417" y="215773"/>
                  </a:cubicBezTo>
                  <a:cubicBezTo>
                    <a:pt x="3301492" y="210312"/>
                    <a:pt x="3260725" y="204343"/>
                    <a:pt x="3224657" y="199771"/>
                  </a:cubicBezTo>
                  <a:cubicBezTo>
                    <a:pt x="3190875" y="195453"/>
                    <a:pt x="3157982" y="190881"/>
                    <a:pt x="3126359" y="188976"/>
                  </a:cubicBezTo>
                  <a:cubicBezTo>
                    <a:pt x="3097022" y="187198"/>
                    <a:pt x="3069844" y="188214"/>
                    <a:pt x="3041523" y="188087"/>
                  </a:cubicBezTo>
                  <a:cubicBezTo>
                    <a:pt x="3013202" y="187960"/>
                    <a:pt x="2985008" y="188087"/>
                    <a:pt x="2956560" y="188087"/>
                  </a:cubicBezTo>
                  <a:cubicBezTo>
                    <a:pt x="2927731" y="188087"/>
                    <a:pt x="2898394" y="187960"/>
                    <a:pt x="2869311" y="187960"/>
                  </a:cubicBezTo>
                  <a:cubicBezTo>
                    <a:pt x="2840101" y="187960"/>
                    <a:pt x="2811907" y="188087"/>
                    <a:pt x="2781554" y="187960"/>
                  </a:cubicBezTo>
                  <a:cubicBezTo>
                    <a:pt x="2749042" y="187833"/>
                    <a:pt x="2712974" y="187198"/>
                    <a:pt x="2680208" y="187325"/>
                  </a:cubicBezTo>
                  <a:cubicBezTo>
                    <a:pt x="2649347" y="187452"/>
                    <a:pt x="2620772" y="188214"/>
                    <a:pt x="2590419" y="188468"/>
                  </a:cubicBezTo>
                  <a:cubicBezTo>
                    <a:pt x="2559177" y="188849"/>
                    <a:pt x="2525776" y="188976"/>
                    <a:pt x="2495423" y="189230"/>
                  </a:cubicBezTo>
                  <a:cubicBezTo>
                    <a:pt x="2467610" y="189484"/>
                    <a:pt x="2423414" y="189865"/>
                    <a:pt x="2415286" y="190119"/>
                  </a:cubicBezTo>
                  <a:cubicBezTo>
                    <a:pt x="2413889" y="190119"/>
                    <a:pt x="2414016" y="190246"/>
                    <a:pt x="2412746" y="190246"/>
                  </a:cubicBezTo>
                  <a:cubicBezTo>
                    <a:pt x="2408936" y="190119"/>
                    <a:pt x="2397379" y="189230"/>
                    <a:pt x="2390013" y="187452"/>
                  </a:cubicBezTo>
                  <a:cubicBezTo>
                    <a:pt x="2382647" y="185674"/>
                    <a:pt x="2375408" y="182880"/>
                    <a:pt x="2368677" y="179324"/>
                  </a:cubicBezTo>
                  <a:cubicBezTo>
                    <a:pt x="2361946" y="175768"/>
                    <a:pt x="2355469" y="171323"/>
                    <a:pt x="2349881" y="166370"/>
                  </a:cubicBezTo>
                  <a:cubicBezTo>
                    <a:pt x="2344166" y="161290"/>
                    <a:pt x="2339086" y="155448"/>
                    <a:pt x="2334768" y="149225"/>
                  </a:cubicBezTo>
                  <a:cubicBezTo>
                    <a:pt x="2330450" y="143002"/>
                    <a:pt x="2326767" y="136144"/>
                    <a:pt x="2324100" y="129032"/>
                  </a:cubicBezTo>
                  <a:cubicBezTo>
                    <a:pt x="2321433" y="121920"/>
                    <a:pt x="2319528" y="114300"/>
                    <a:pt x="2318639" y="106807"/>
                  </a:cubicBezTo>
                  <a:cubicBezTo>
                    <a:pt x="2317750" y="99314"/>
                    <a:pt x="2317750" y="91440"/>
                    <a:pt x="2318639" y="83947"/>
                  </a:cubicBezTo>
                  <a:cubicBezTo>
                    <a:pt x="2319528" y="76454"/>
                    <a:pt x="2321433" y="68961"/>
                    <a:pt x="2324100" y="61849"/>
                  </a:cubicBezTo>
                  <a:cubicBezTo>
                    <a:pt x="2326767" y="54737"/>
                    <a:pt x="2330450" y="47752"/>
                    <a:pt x="2334768" y="41529"/>
                  </a:cubicBezTo>
                  <a:cubicBezTo>
                    <a:pt x="2339086" y="35306"/>
                    <a:pt x="2344293" y="29464"/>
                    <a:pt x="2349881" y="24511"/>
                  </a:cubicBezTo>
                  <a:cubicBezTo>
                    <a:pt x="2355596" y="19558"/>
                    <a:pt x="2361946" y="15113"/>
                    <a:pt x="2368677" y="11557"/>
                  </a:cubicBezTo>
                  <a:cubicBezTo>
                    <a:pt x="2375408" y="8001"/>
                    <a:pt x="2382774" y="5207"/>
                    <a:pt x="2390140" y="3429"/>
                  </a:cubicBezTo>
                  <a:cubicBezTo>
                    <a:pt x="2397506" y="1651"/>
                    <a:pt x="2402713" y="508"/>
                    <a:pt x="2412746" y="635"/>
                  </a:cubicBezTo>
                  <a:cubicBezTo>
                    <a:pt x="2432812" y="889"/>
                    <a:pt x="2470658" y="9525"/>
                    <a:pt x="2502789" y="13716"/>
                  </a:cubicBezTo>
                  <a:cubicBezTo>
                    <a:pt x="2539492" y="18542"/>
                    <a:pt x="2583815" y="25146"/>
                    <a:pt x="2621153" y="27559"/>
                  </a:cubicBezTo>
                  <a:cubicBezTo>
                    <a:pt x="2654427" y="29718"/>
                    <a:pt x="2684653" y="28956"/>
                    <a:pt x="2715895" y="28829"/>
                  </a:cubicBezTo>
                  <a:cubicBezTo>
                    <a:pt x="2746629" y="28702"/>
                    <a:pt x="2776855" y="27178"/>
                    <a:pt x="2807335" y="26670"/>
                  </a:cubicBezTo>
                  <a:cubicBezTo>
                    <a:pt x="2837688" y="26162"/>
                    <a:pt x="2868295" y="26162"/>
                    <a:pt x="2898267" y="25908"/>
                  </a:cubicBezTo>
                  <a:cubicBezTo>
                    <a:pt x="2927604" y="25654"/>
                    <a:pt x="2957195" y="25273"/>
                    <a:pt x="2985516" y="24892"/>
                  </a:cubicBezTo>
                  <a:cubicBezTo>
                    <a:pt x="3012567" y="24511"/>
                    <a:pt x="3036570" y="23368"/>
                    <a:pt x="3064637" y="23749"/>
                  </a:cubicBezTo>
                  <a:cubicBezTo>
                    <a:pt x="3096641" y="24257"/>
                    <a:pt x="3140456" y="27178"/>
                    <a:pt x="3167253" y="28448"/>
                  </a:cubicBezTo>
                  <a:cubicBezTo>
                    <a:pt x="3184525" y="29337"/>
                    <a:pt x="3197733" y="29210"/>
                    <a:pt x="3209671" y="30607"/>
                  </a:cubicBezTo>
                  <a:cubicBezTo>
                    <a:pt x="3218561" y="31623"/>
                    <a:pt x="3225419" y="32639"/>
                    <a:pt x="3232785" y="35052"/>
                  </a:cubicBezTo>
                  <a:cubicBezTo>
                    <a:pt x="3240151" y="37465"/>
                    <a:pt x="3247390" y="40767"/>
                    <a:pt x="3253994" y="44831"/>
                  </a:cubicBezTo>
                  <a:cubicBezTo>
                    <a:pt x="3260598" y="48895"/>
                    <a:pt x="3266948" y="53975"/>
                    <a:pt x="3272409" y="59563"/>
                  </a:cubicBezTo>
                  <a:cubicBezTo>
                    <a:pt x="3277870" y="65151"/>
                    <a:pt x="3282696" y="71501"/>
                    <a:pt x="3286633" y="78105"/>
                  </a:cubicBezTo>
                  <a:cubicBezTo>
                    <a:pt x="3290570" y="84836"/>
                    <a:pt x="3293745" y="92202"/>
                    <a:pt x="3296031" y="99568"/>
                  </a:cubicBezTo>
                  <a:cubicBezTo>
                    <a:pt x="3298317" y="107061"/>
                    <a:pt x="3299714" y="114935"/>
                    <a:pt x="3300095" y="122682"/>
                  </a:cubicBezTo>
                  <a:cubicBezTo>
                    <a:pt x="3300476" y="130429"/>
                    <a:pt x="3299968" y="138430"/>
                    <a:pt x="3298444" y="146050"/>
                  </a:cubicBezTo>
                  <a:cubicBezTo>
                    <a:pt x="3296920" y="153670"/>
                    <a:pt x="3294507" y="161290"/>
                    <a:pt x="3291205" y="168402"/>
                  </a:cubicBezTo>
                  <a:cubicBezTo>
                    <a:pt x="3287903" y="175387"/>
                    <a:pt x="3283712" y="182245"/>
                    <a:pt x="3278886" y="188341"/>
                  </a:cubicBezTo>
                  <a:cubicBezTo>
                    <a:pt x="3274060" y="194437"/>
                    <a:pt x="3268345" y="200025"/>
                    <a:pt x="3262249" y="204724"/>
                  </a:cubicBezTo>
                  <a:cubicBezTo>
                    <a:pt x="3256153" y="209423"/>
                    <a:pt x="3249168" y="213487"/>
                    <a:pt x="3242056" y="216662"/>
                  </a:cubicBezTo>
                  <a:cubicBezTo>
                    <a:pt x="3234944" y="219837"/>
                    <a:pt x="3227197" y="222123"/>
                    <a:pt x="3219577" y="223520"/>
                  </a:cubicBezTo>
                  <a:cubicBezTo>
                    <a:pt x="3211957" y="224917"/>
                    <a:pt x="3207004" y="224409"/>
                    <a:pt x="3196082" y="224663"/>
                  </a:cubicBezTo>
                  <a:cubicBezTo>
                    <a:pt x="3170682" y="225171"/>
                    <a:pt x="3112516" y="224155"/>
                    <a:pt x="3069971" y="223520"/>
                  </a:cubicBezTo>
                  <a:cubicBezTo>
                    <a:pt x="3026537" y="222758"/>
                    <a:pt x="2982849" y="223266"/>
                    <a:pt x="2938145" y="220472"/>
                  </a:cubicBezTo>
                  <a:cubicBezTo>
                    <a:pt x="2891536" y="217551"/>
                    <a:pt x="2843911" y="210820"/>
                    <a:pt x="2795651" y="205994"/>
                  </a:cubicBezTo>
                  <a:cubicBezTo>
                    <a:pt x="2745867" y="201041"/>
                    <a:pt x="2687447" y="195072"/>
                    <a:pt x="2643886" y="190881"/>
                  </a:cubicBezTo>
                  <a:cubicBezTo>
                    <a:pt x="2610866" y="187706"/>
                    <a:pt x="2586482" y="185039"/>
                    <a:pt x="2557018" y="182753"/>
                  </a:cubicBezTo>
                  <a:cubicBezTo>
                    <a:pt x="2526538" y="180467"/>
                    <a:pt x="2495296" y="178816"/>
                    <a:pt x="2463927" y="177292"/>
                  </a:cubicBezTo>
                  <a:cubicBezTo>
                    <a:pt x="2432050" y="175768"/>
                    <a:pt x="2402332" y="174244"/>
                    <a:pt x="2367407" y="173609"/>
                  </a:cubicBezTo>
                  <a:cubicBezTo>
                    <a:pt x="2325751" y="172847"/>
                    <a:pt x="2273427" y="173355"/>
                    <a:pt x="2230628" y="173609"/>
                  </a:cubicBezTo>
                  <a:cubicBezTo>
                    <a:pt x="2192909" y="173863"/>
                    <a:pt x="2160143" y="173990"/>
                    <a:pt x="2124075" y="175133"/>
                  </a:cubicBezTo>
                  <a:cubicBezTo>
                    <a:pt x="2086991" y="176276"/>
                    <a:pt x="2045335" y="178689"/>
                    <a:pt x="2011299" y="180594"/>
                  </a:cubicBezTo>
                  <a:cubicBezTo>
                    <a:pt x="1983105" y="182118"/>
                    <a:pt x="1959737" y="182372"/>
                    <a:pt x="1933829" y="185420"/>
                  </a:cubicBezTo>
                  <a:cubicBezTo>
                    <a:pt x="1907413" y="188468"/>
                    <a:pt x="1872361" y="197231"/>
                    <a:pt x="1854454" y="199009"/>
                  </a:cubicBezTo>
                  <a:cubicBezTo>
                    <a:pt x="1845437" y="199898"/>
                    <a:pt x="1840738" y="200279"/>
                    <a:pt x="1834007" y="199644"/>
                  </a:cubicBezTo>
                  <a:cubicBezTo>
                    <a:pt x="1827276" y="199009"/>
                    <a:pt x="1820291" y="197612"/>
                    <a:pt x="1813941" y="195453"/>
                  </a:cubicBezTo>
                  <a:cubicBezTo>
                    <a:pt x="1807464" y="193294"/>
                    <a:pt x="1801241" y="190119"/>
                    <a:pt x="1795526" y="186436"/>
                  </a:cubicBezTo>
                  <a:cubicBezTo>
                    <a:pt x="1789811" y="182753"/>
                    <a:pt x="1784477" y="178435"/>
                    <a:pt x="1779778" y="173482"/>
                  </a:cubicBezTo>
                  <a:cubicBezTo>
                    <a:pt x="1775079" y="168529"/>
                    <a:pt x="1770888" y="162941"/>
                    <a:pt x="1767586" y="156972"/>
                  </a:cubicBezTo>
                  <a:cubicBezTo>
                    <a:pt x="1764284" y="151130"/>
                    <a:pt x="1761617" y="144526"/>
                    <a:pt x="1759712" y="138049"/>
                  </a:cubicBezTo>
                  <a:cubicBezTo>
                    <a:pt x="1757934" y="131572"/>
                    <a:pt x="1756791" y="124587"/>
                    <a:pt x="1756537" y="117856"/>
                  </a:cubicBezTo>
                  <a:cubicBezTo>
                    <a:pt x="1756283" y="111125"/>
                    <a:pt x="1756918" y="104013"/>
                    <a:pt x="1758315" y="97409"/>
                  </a:cubicBezTo>
                  <a:cubicBezTo>
                    <a:pt x="1759712" y="90805"/>
                    <a:pt x="1761998" y="84201"/>
                    <a:pt x="1764919" y="78105"/>
                  </a:cubicBezTo>
                  <a:cubicBezTo>
                    <a:pt x="1767840" y="72009"/>
                    <a:pt x="1771650" y="66040"/>
                    <a:pt x="1775968" y="60833"/>
                  </a:cubicBezTo>
                  <a:cubicBezTo>
                    <a:pt x="1780286" y="55626"/>
                    <a:pt x="1785366" y="50800"/>
                    <a:pt x="1790827" y="46736"/>
                  </a:cubicBezTo>
                  <a:cubicBezTo>
                    <a:pt x="1796288" y="42672"/>
                    <a:pt x="1802384" y="39243"/>
                    <a:pt x="1808607" y="36703"/>
                  </a:cubicBezTo>
                  <a:cubicBezTo>
                    <a:pt x="1814830" y="34036"/>
                    <a:pt x="1819529" y="31496"/>
                    <a:pt x="1828419" y="31115"/>
                  </a:cubicBezTo>
                  <a:cubicBezTo>
                    <a:pt x="1846072" y="30226"/>
                    <a:pt x="1881886" y="41529"/>
                    <a:pt x="1908175" y="45593"/>
                  </a:cubicBezTo>
                  <a:cubicBezTo>
                    <a:pt x="1933829" y="49657"/>
                    <a:pt x="1957070" y="52705"/>
                    <a:pt x="1984375" y="55626"/>
                  </a:cubicBezTo>
                  <a:cubicBezTo>
                    <a:pt x="2015998" y="58928"/>
                    <a:pt x="2054225" y="61849"/>
                    <a:pt x="2087118" y="63754"/>
                  </a:cubicBezTo>
                  <a:cubicBezTo>
                    <a:pt x="2117344" y="65532"/>
                    <a:pt x="2144141" y="65786"/>
                    <a:pt x="2174494" y="66802"/>
                  </a:cubicBezTo>
                  <a:cubicBezTo>
                    <a:pt x="2207387" y="67945"/>
                    <a:pt x="2242693" y="69977"/>
                    <a:pt x="2277237" y="70231"/>
                  </a:cubicBezTo>
                  <a:cubicBezTo>
                    <a:pt x="2312162" y="70485"/>
                    <a:pt x="2350008" y="69596"/>
                    <a:pt x="2382901" y="68453"/>
                  </a:cubicBezTo>
                  <a:cubicBezTo>
                    <a:pt x="2411857" y="67437"/>
                    <a:pt x="2444369" y="65405"/>
                    <a:pt x="2464562" y="64389"/>
                  </a:cubicBezTo>
                  <a:cubicBezTo>
                    <a:pt x="2476500" y="63754"/>
                    <a:pt x="2484374" y="62738"/>
                    <a:pt x="2492883" y="62992"/>
                  </a:cubicBezTo>
                  <a:cubicBezTo>
                    <a:pt x="2499995" y="63246"/>
                    <a:pt x="2505964" y="63881"/>
                    <a:pt x="2512314" y="65405"/>
                  </a:cubicBezTo>
                  <a:cubicBezTo>
                    <a:pt x="2518664" y="66929"/>
                    <a:pt x="2525014" y="69342"/>
                    <a:pt x="2530729" y="72390"/>
                  </a:cubicBezTo>
                  <a:cubicBezTo>
                    <a:pt x="2536571" y="75438"/>
                    <a:pt x="2542032" y="79248"/>
                    <a:pt x="2546985" y="83566"/>
                  </a:cubicBezTo>
                  <a:cubicBezTo>
                    <a:pt x="2551811" y="87884"/>
                    <a:pt x="2556383" y="92964"/>
                    <a:pt x="2560066" y="98298"/>
                  </a:cubicBezTo>
                  <a:cubicBezTo>
                    <a:pt x="2563749" y="103632"/>
                    <a:pt x="2566924" y="109601"/>
                    <a:pt x="2569210" y="115697"/>
                  </a:cubicBezTo>
                  <a:cubicBezTo>
                    <a:pt x="2571496" y="121793"/>
                    <a:pt x="2573147" y="128397"/>
                    <a:pt x="2573909" y="134874"/>
                  </a:cubicBezTo>
                  <a:cubicBezTo>
                    <a:pt x="2574671" y="141351"/>
                    <a:pt x="2574671" y="148082"/>
                    <a:pt x="2573909" y="154559"/>
                  </a:cubicBezTo>
                  <a:cubicBezTo>
                    <a:pt x="2573147" y="161036"/>
                    <a:pt x="2571496" y="167513"/>
                    <a:pt x="2569210" y="173609"/>
                  </a:cubicBezTo>
                  <a:cubicBezTo>
                    <a:pt x="2566924" y="179705"/>
                    <a:pt x="2563749" y="185801"/>
                    <a:pt x="2560066" y="191135"/>
                  </a:cubicBezTo>
                  <a:cubicBezTo>
                    <a:pt x="2556383" y="196469"/>
                    <a:pt x="2551811" y="201422"/>
                    <a:pt x="2546985" y="205740"/>
                  </a:cubicBezTo>
                  <a:cubicBezTo>
                    <a:pt x="2542032" y="210058"/>
                    <a:pt x="2536571" y="213995"/>
                    <a:pt x="2530729" y="217043"/>
                  </a:cubicBezTo>
                  <a:cubicBezTo>
                    <a:pt x="2525014" y="220091"/>
                    <a:pt x="2518664" y="222377"/>
                    <a:pt x="2512314" y="223901"/>
                  </a:cubicBezTo>
                  <a:cubicBezTo>
                    <a:pt x="2505964" y="225425"/>
                    <a:pt x="2499995" y="225679"/>
                    <a:pt x="2492883" y="226314"/>
                  </a:cubicBezTo>
                  <a:cubicBezTo>
                    <a:pt x="2484120" y="227076"/>
                    <a:pt x="2472309" y="227965"/>
                    <a:pt x="2463419" y="227584"/>
                  </a:cubicBezTo>
                  <a:cubicBezTo>
                    <a:pt x="2456053" y="227330"/>
                    <a:pt x="2449957" y="226695"/>
                    <a:pt x="2443480" y="225171"/>
                  </a:cubicBezTo>
                  <a:cubicBezTo>
                    <a:pt x="2437003" y="223647"/>
                    <a:pt x="2430653" y="221234"/>
                    <a:pt x="2424811" y="218186"/>
                  </a:cubicBezTo>
                  <a:cubicBezTo>
                    <a:pt x="2418969" y="215138"/>
                    <a:pt x="2413254" y="211201"/>
                    <a:pt x="2408301" y="206756"/>
                  </a:cubicBezTo>
                  <a:cubicBezTo>
                    <a:pt x="2403348" y="202311"/>
                    <a:pt x="2398903" y="197231"/>
                    <a:pt x="2395093" y="191770"/>
                  </a:cubicBezTo>
                  <a:cubicBezTo>
                    <a:pt x="2391410" y="186309"/>
                    <a:pt x="2388108" y="180340"/>
                    <a:pt x="2385822" y="174117"/>
                  </a:cubicBezTo>
                  <a:cubicBezTo>
                    <a:pt x="2383409" y="167894"/>
                    <a:pt x="2381758" y="161290"/>
                    <a:pt x="2380996" y="154686"/>
                  </a:cubicBezTo>
                  <a:cubicBezTo>
                    <a:pt x="2380234" y="148082"/>
                    <a:pt x="2380234" y="141351"/>
                    <a:pt x="2380996" y="134747"/>
                  </a:cubicBezTo>
                  <a:cubicBezTo>
                    <a:pt x="2381758" y="128143"/>
                    <a:pt x="2383536" y="121539"/>
                    <a:pt x="2385822" y="115316"/>
                  </a:cubicBezTo>
                  <a:cubicBezTo>
                    <a:pt x="2388235" y="109093"/>
                    <a:pt x="2391283" y="102997"/>
                    <a:pt x="2395093" y="97536"/>
                  </a:cubicBezTo>
                  <a:cubicBezTo>
                    <a:pt x="2398776" y="92075"/>
                    <a:pt x="2403348" y="86868"/>
                    <a:pt x="2408301" y="82550"/>
                  </a:cubicBezTo>
                  <a:cubicBezTo>
                    <a:pt x="2413254" y="78105"/>
                    <a:pt x="2418969" y="74295"/>
                    <a:pt x="2424811" y="71247"/>
                  </a:cubicBezTo>
                  <a:cubicBezTo>
                    <a:pt x="2430653" y="68199"/>
                    <a:pt x="2437003" y="65659"/>
                    <a:pt x="2443480" y="64135"/>
                  </a:cubicBezTo>
                  <a:cubicBezTo>
                    <a:pt x="2449957" y="62484"/>
                    <a:pt x="2454656" y="60198"/>
                    <a:pt x="2463419" y="61722"/>
                  </a:cubicBezTo>
                  <a:cubicBezTo>
                    <a:pt x="2483866" y="65278"/>
                    <a:pt x="2556002" y="114427"/>
                    <a:pt x="2559812" y="109855"/>
                  </a:cubicBezTo>
                  <a:cubicBezTo>
                    <a:pt x="2561844" y="107442"/>
                    <a:pt x="2541651" y="86868"/>
                    <a:pt x="2542667" y="85852"/>
                  </a:cubicBezTo>
                  <a:cubicBezTo>
                    <a:pt x="2543429" y="85090"/>
                    <a:pt x="2554097" y="93345"/>
                    <a:pt x="2558923" y="97917"/>
                  </a:cubicBezTo>
                  <a:cubicBezTo>
                    <a:pt x="2563749" y="102489"/>
                    <a:pt x="2568194" y="107823"/>
                    <a:pt x="2571877" y="113538"/>
                  </a:cubicBezTo>
                  <a:cubicBezTo>
                    <a:pt x="2575433" y="119126"/>
                    <a:pt x="2578481" y="125476"/>
                    <a:pt x="2580640" y="131826"/>
                  </a:cubicBezTo>
                  <a:cubicBezTo>
                    <a:pt x="2582799" y="138176"/>
                    <a:pt x="2584196" y="145034"/>
                    <a:pt x="2584831" y="151765"/>
                  </a:cubicBezTo>
                  <a:cubicBezTo>
                    <a:pt x="2585466" y="158496"/>
                    <a:pt x="2585212" y="165354"/>
                    <a:pt x="2584196" y="171958"/>
                  </a:cubicBezTo>
                  <a:cubicBezTo>
                    <a:pt x="2583180" y="178562"/>
                    <a:pt x="2581275" y="185293"/>
                    <a:pt x="2578608" y="191516"/>
                  </a:cubicBezTo>
                  <a:cubicBezTo>
                    <a:pt x="2576068" y="197739"/>
                    <a:pt x="2572639" y="203708"/>
                    <a:pt x="2568575" y="209169"/>
                  </a:cubicBezTo>
                  <a:cubicBezTo>
                    <a:pt x="2564638" y="214503"/>
                    <a:pt x="2559812" y="219583"/>
                    <a:pt x="2554605" y="223901"/>
                  </a:cubicBezTo>
                  <a:cubicBezTo>
                    <a:pt x="2549398" y="228219"/>
                    <a:pt x="2543683" y="231902"/>
                    <a:pt x="2537587" y="234823"/>
                  </a:cubicBezTo>
                  <a:cubicBezTo>
                    <a:pt x="2531491" y="237744"/>
                    <a:pt x="2524887" y="240030"/>
                    <a:pt x="2518283" y="241427"/>
                  </a:cubicBezTo>
                  <a:cubicBezTo>
                    <a:pt x="2511679" y="242824"/>
                    <a:pt x="2504821" y="243459"/>
                    <a:pt x="2498090" y="243205"/>
                  </a:cubicBezTo>
                  <a:cubicBezTo>
                    <a:pt x="2491359" y="242951"/>
                    <a:pt x="2484501" y="241935"/>
                    <a:pt x="2478024" y="240030"/>
                  </a:cubicBezTo>
                  <a:cubicBezTo>
                    <a:pt x="2471547" y="238252"/>
                    <a:pt x="2469134" y="234188"/>
                    <a:pt x="2459355" y="232156"/>
                  </a:cubicBezTo>
                  <a:cubicBezTo>
                    <a:pt x="2429129" y="225679"/>
                    <a:pt x="2323084" y="233299"/>
                    <a:pt x="2266442" y="228473"/>
                  </a:cubicBezTo>
                  <a:cubicBezTo>
                    <a:pt x="2221357" y="224663"/>
                    <a:pt x="2184400" y="216281"/>
                    <a:pt x="2145538" y="210058"/>
                  </a:cubicBezTo>
                  <a:cubicBezTo>
                    <a:pt x="2109470" y="204343"/>
                    <a:pt x="2076323" y="198628"/>
                    <a:pt x="2041144" y="192786"/>
                  </a:cubicBezTo>
                  <a:cubicBezTo>
                    <a:pt x="2005203" y="186817"/>
                    <a:pt x="1969008" y="179197"/>
                    <a:pt x="1932051" y="174625"/>
                  </a:cubicBezTo>
                  <a:cubicBezTo>
                    <a:pt x="1894078" y="169926"/>
                    <a:pt x="1852295" y="167132"/>
                    <a:pt x="1816227" y="165227"/>
                  </a:cubicBezTo>
                  <a:cubicBezTo>
                    <a:pt x="1784858" y="163576"/>
                    <a:pt x="1756537" y="163068"/>
                    <a:pt x="1727962" y="163195"/>
                  </a:cubicBezTo>
                  <a:cubicBezTo>
                    <a:pt x="1700911" y="163322"/>
                    <a:pt x="1673225" y="161798"/>
                    <a:pt x="1649222" y="165481"/>
                  </a:cubicBezTo>
                  <a:cubicBezTo>
                    <a:pt x="1628140" y="168656"/>
                    <a:pt x="1605026" y="180086"/>
                    <a:pt x="1591183" y="181737"/>
                  </a:cubicBezTo>
                  <a:cubicBezTo>
                    <a:pt x="1583690" y="182626"/>
                    <a:pt x="1579245" y="181991"/>
                    <a:pt x="1573403" y="181102"/>
                  </a:cubicBezTo>
                  <a:cubicBezTo>
                    <a:pt x="1567561" y="180213"/>
                    <a:pt x="1561719" y="178562"/>
                    <a:pt x="1556258" y="176276"/>
                  </a:cubicBezTo>
                  <a:cubicBezTo>
                    <a:pt x="1550797" y="173990"/>
                    <a:pt x="1545463" y="171069"/>
                    <a:pt x="1540764" y="167513"/>
                  </a:cubicBezTo>
                  <a:cubicBezTo>
                    <a:pt x="1536065" y="163957"/>
                    <a:pt x="1531620" y="159766"/>
                    <a:pt x="1527810" y="155194"/>
                  </a:cubicBezTo>
                  <a:cubicBezTo>
                    <a:pt x="1524000" y="150622"/>
                    <a:pt x="1520698" y="145542"/>
                    <a:pt x="1518158" y="140208"/>
                  </a:cubicBezTo>
                  <a:cubicBezTo>
                    <a:pt x="1515618" y="134874"/>
                    <a:pt x="1513713" y="129159"/>
                    <a:pt x="1512443" y="123444"/>
                  </a:cubicBezTo>
                  <a:cubicBezTo>
                    <a:pt x="1511173" y="117729"/>
                    <a:pt x="1510792" y="111506"/>
                    <a:pt x="1510919" y="105664"/>
                  </a:cubicBezTo>
                  <a:cubicBezTo>
                    <a:pt x="1511046" y="99695"/>
                    <a:pt x="1511935" y="93726"/>
                    <a:pt x="1513586" y="88011"/>
                  </a:cubicBezTo>
                  <a:cubicBezTo>
                    <a:pt x="1515110" y="82296"/>
                    <a:pt x="1517523" y="76708"/>
                    <a:pt x="1520444" y="71628"/>
                  </a:cubicBezTo>
                  <a:cubicBezTo>
                    <a:pt x="1523365" y="66548"/>
                    <a:pt x="1527048" y="61595"/>
                    <a:pt x="1531112" y="57277"/>
                  </a:cubicBezTo>
                  <a:cubicBezTo>
                    <a:pt x="1535176" y="52959"/>
                    <a:pt x="1539875" y="49022"/>
                    <a:pt x="1544828" y="45847"/>
                  </a:cubicBezTo>
                  <a:cubicBezTo>
                    <a:pt x="1549781" y="42672"/>
                    <a:pt x="1555242" y="40005"/>
                    <a:pt x="1560830" y="38100"/>
                  </a:cubicBezTo>
                  <a:cubicBezTo>
                    <a:pt x="1566418" y="36195"/>
                    <a:pt x="1570355" y="34290"/>
                    <a:pt x="1578229" y="34417"/>
                  </a:cubicBezTo>
                  <a:cubicBezTo>
                    <a:pt x="1595247" y="34671"/>
                    <a:pt x="1630299" y="47117"/>
                    <a:pt x="1658112" y="53213"/>
                  </a:cubicBezTo>
                  <a:cubicBezTo>
                    <a:pt x="1688338" y="59817"/>
                    <a:pt x="1737487" y="69215"/>
                    <a:pt x="1752854" y="72644"/>
                  </a:cubicBezTo>
                  <a:cubicBezTo>
                    <a:pt x="1757807" y="73787"/>
                    <a:pt x="1758950" y="73914"/>
                    <a:pt x="1762633" y="74930"/>
                  </a:cubicBezTo>
                  <a:cubicBezTo>
                    <a:pt x="1767713" y="76327"/>
                    <a:pt x="1774698" y="78232"/>
                    <a:pt x="1780286" y="80899"/>
                  </a:cubicBezTo>
                  <a:cubicBezTo>
                    <a:pt x="1785874" y="83566"/>
                    <a:pt x="1791208" y="86995"/>
                    <a:pt x="1796034" y="90932"/>
                  </a:cubicBezTo>
                  <a:cubicBezTo>
                    <a:pt x="1800733" y="94869"/>
                    <a:pt x="1805178" y="99441"/>
                    <a:pt x="1808861" y="104394"/>
                  </a:cubicBezTo>
                  <a:cubicBezTo>
                    <a:pt x="1812544" y="109347"/>
                    <a:pt x="1815846" y="114808"/>
                    <a:pt x="1818259" y="120523"/>
                  </a:cubicBezTo>
                  <a:cubicBezTo>
                    <a:pt x="1820672" y="126238"/>
                    <a:pt x="1822323" y="132334"/>
                    <a:pt x="1823339" y="138430"/>
                  </a:cubicBezTo>
                  <a:cubicBezTo>
                    <a:pt x="1824355" y="144526"/>
                    <a:pt x="1824609" y="151003"/>
                    <a:pt x="1824101" y="157099"/>
                  </a:cubicBezTo>
                  <a:cubicBezTo>
                    <a:pt x="1823593" y="163195"/>
                    <a:pt x="1822196" y="169418"/>
                    <a:pt x="1820291" y="175260"/>
                  </a:cubicBezTo>
                  <a:cubicBezTo>
                    <a:pt x="1818259" y="181102"/>
                    <a:pt x="1815592" y="186944"/>
                    <a:pt x="1812290" y="192151"/>
                  </a:cubicBezTo>
                  <a:cubicBezTo>
                    <a:pt x="1808988" y="197358"/>
                    <a:pt x="1804924" y="202184"/>
                    <a:pt x="1800479" y="206502"/>
                  </a:cubicBezTo>
                  <a:cubicBezTo>
                    <a:pt x="1796034" y="210820"/>
                    <a:pt x="1790954" y="214757"/>
                    <a:pt x="1785620" y="217805"/>
                  </a:cubicBezTo>
                  <a:cubicBezTo>
                    <a:pt x="1780286" y="220853"/>
                    <a:pt x="1774444" y="223393"/>
                    <a:pt x="1768475" y="225044"/>
                  </a:cubicBezTo>
                  <a:cubicBezTo>
                    <a:pt x="1762506" y="226695"/>
                    <a:pt x="1756283" y="227711"/>
                    <a:pt x="1750060" y="227965"/>
                  </a:cubicBezTo>
                  <a:cubicBezTo>
                    <a:pt x="1743837" y="228219"/>
                    <a:pt x="1740154" y="226695"/>
                    <a:pt x="1731391" y="226441"/>
                  </a:cubicBezTo>
                  <a:cubicBezTo>
                    <a:pt x="1710055" y="225933"/>
                    <a:pt x="1649222" y="229362"/>
                    <a:pt x="1621536" y="230505"/>
                  </a:cubicBezTo>
                  <a:cubicBezTo>
                    <a:pt x="1604645" y="231267"/>
                    <a:pt x="1591691" y="232918"/>
                    <a:pt x="1580642" y="232537"/>
                  </a:cubicBezTo>
                  <a:cubicBezTo>
                    <a:pt x="1573022" y="232283"/>
                    <a:pt x="1567815" y="231902"/>
                    <a:pt x="1561592" y="230378"/>
                  </a:cubicBezTo>
                  <a:cubicBezTo>
                    <a:pt x="1555369" y="228854"/>
                    <a:pt x="1549273" y="226568"/>
                    <a:pt x="1543558" y="223647"/>
                  </a:cubicBezTo>
                  <a:cubicBezTo>
                    <a:pt x="1537970" y="220726"/>
                    <a:pt x="1532509" y="217043"/>
                    <a:pt x="1527683" y="212852"/>
                  </a:cubicBezTo>
                  <a:cubicBezTo>
                    <a:pt x="1522857" y="208661"/>
                    <a:pt x="1518539" y="203708"/>
                    <a:pt x="1514856" y="198501"/>
                  </a:cubicBezTo>
                  <a:cubicBezTo>
                    <a:pt x="1511173" y="193294"/>
                    <a:pt x="1508125" y="187579"/>
                    <a:pt x="1505839" y="181610"/>
                  </a:cubicBezTo>
                  <a:cubicBezTo>
                    <a:pt x="1503553" y="175641"/>
                    <a:pt x="1501775" y="169291"/>
                    <a:pt x="1501013" y="162941"/>
                  </a:cubicBezTo>
                  <a:cubicBezTo>
                    <a:pt x="1500251" y="156591"/>
                    <a:pt x="1500124" y="150114"/>
                    <a:pt x="1500886" y="143764"/>
                  </a:cubicBezTo>
                  <a:cubicBezTo>
                    <a:pt x="1501648" y="137414"/>
                    <a:pt x="1503172" y="131064"/>
                    <a:pt x="1505458" y="125095"/>
                  </a:cubicBezTo>
                  <a:cubicBezTo>
                    <a:pt x="1507617" y="119126"/>
                    <a:pt x="1510665" y="113284"/>
                    <a:pt x="1514221" y="108077"/>
                  </a:cubicBezTo>
                  <a:cubicBezTo>
                    <a:pt x="1517777" y="102870"/>
                    <a:pt x="1522095" y="97790"/>
                    <a:pt x="1526794" y="93599"/>
                  </a:cubicBezTo>
                  <a:cubicBezTo>
                    <a:pt x="1531493" y="89281"/>
                    <a:pt x="1536954" y="85598"/>
                    <a:pt x="1542542" y="82550"/>
                  </a:cubicBezTo>
                  <a:cubicBezTo>
                    <a:pt x="1548130" y="79502"/>
                    <a:pt x="1554226" y="77089"/>
                    <a:pt x="1560449" y="75565"/>
                  </a:cubicBezTo>
                  <a:cubicBezTo>
                    <a:pt x="1566545" y="74041"/>
                    <a:pt x="1574546" y="68961"/>
                    <a:pt x="1579499" y="73152"/>
                  </a:cubicBezTo>
                  <a:cubicBezTo>
                    <a:pt x="1593723" y="85090"/>
                    <a:pt x="1599311" y="220218"/>
                    <a:pt x="1586357" y="232410"/>
                  </a:cubicBezTo>
                  <a:cubicBezTo>
                    <a:pt x="1581785" y="236601"/>
                    <a:pt x="1573530" y="231775"/>
                    <a:pt x="1567307" y="230251"/>
                  </a:cubicBezTo>
                  <a:cubicBezTo>
                    <a:pt x="1561084" y="228727"/>
                    <a:pt x="1554861" y="226441"/>
                    <a:pt x="1549273" y="223520"/>
                  </a:cubicBezTo>
                  <a:cubicBezTo>
                    <a:pt x="1543685" y="220599"/>
                    <a:pt x="1538224" y="216916"/>
                    <a:pt x="1533525" y="212725"/>
                  </a:cubicBezTo>
                  <a:cubicBezTo>
                    <a:pt x="1528699" y="208534"/>
                    <a:pt x="1524381" y="203708"/>
                    <a:pt x="1520698" y="198501"/>
                  </a:cubicBezTo>
                  <a:cubicBezTo>
                    <a:pt x="1517015" y="193294"/>
                    <a:pt x="1513967" y="187452"/>
                    <a:pt x="1511681" y="181610"/>
                  </a:cubicBezTo>
                  <a:cubicBezTo>
                    <a:pt x="1509395" y="175641"/>
                    <a:pt x="1507744" y="169291"/>
                    <a:pt x="1506855" y="163068"/>
                  </a:cubicBezTo>
                  <a:cubicBezTo>
                    <a:pt x="1505966" y="156718"/>
                    <a:pt x="1505966" y="150241"/>
                    <a:pt x="1506728" y="143891"/>
                  </a:cubicBezTo>
                  <a:cubicBezTo>
                    <a:pt x="1507490" y="137541"/>
                    <a:pt x="1509014" y="131191"/>
                    <a:pt x="1511173" y="125222"/>
                  </a:cubicBezTo>
                  <a:cubicBezTo>
                    <a:pt x="1513459" y="119253"/>
                    <a:pt x="1516507" y="113411"/>
                    <a:pt x="1520063" y="108204"/>
                  </a:cubicBezTo>
                  <a:cubicBezTo>
                    <a:pt x="1523619" y="102997"/>
                    <a:pt x="1527937" y="97917"/>
                    <a:pt x="1532636" y="93726"/>
                  </a:cubicBezTo>
                  <a:cubicBezTo>
                    <a:pt x="1537335" y="89408"/>
                    <a:pt x="1542796" y="85725"/>
                    <a:pt x="1548384" y="82677"/>
                  </a:cubicBezTo>
                  <a:cubicBezTo>
                    <a:pt x="1553972" y="79756"/>
                    <a:pt x="1560068" y="77343"/>
                    <a:pt x="1566164" y="75819"/>
                  </a:cubicBezTo>
                  <a:cubicBezTo>
                    <a:pt x="1572260" y="74295"/>
                    <a:pt x="1580642" y="69215"/>
                    <a:pt x="1585214" y="73406"/>
                  </a:cubicBezTo>
                  <a:cubicBezTo>
                    <a:pt x="1598295" y="85344"/>
                    <a:pt x="1602613" y="212344"/>
                    <a:pt x="1578864" y="232537"/>
                  </a:cubicBezTo>
                  <a:cubicBezTo>
                    <a:pt x="1560703" y="248031"/>
                    <a:pt x="1518158" y="226695"/>
                    <a:pt x="1486662" y="221488"/>
                  </a:cubicBezTo>
                  <a:cubicBezTo>
                    <a:pt x="1453261" y="216027"/>
                    <a:pt x="1426845" y="206629"/>
                    <a:pt x="1384173" y="200152"/>
                  </a:cubicBezTo>
                  <a:cubicBezTo>
                    <a:pt x="1315085" y="189738"/>
                    <a:pt x="1181862" y="180213"/>
                    <a:pt x="1110488" y="174244"/>
                  </a:cubicBezTo>
                  <a:cubicBezTo>
                    <a:pt x="1064768" y="170434"/>
                    <a:pt x="1037209" y="167259"/>
                    <a:pt x="997712" y="165862"/>
                  </a:cubicBezTo>
                  <a:cubicBezTo>
                    <a:pt x="953897" y="164338"/>
                    <a:pt x="883031" y="168656"/>
                    <a:pt x="859155" y="166624"/>
                  </a:cubicBezTo>
                  <a:cubicBezTo>
                    <a:pt x="850773" y="165989"/>
                    <a:pt x="847725" y="165354"/>
                    <a:pt x="842264" y="163703"/>
                  </a:cubicBezTo>
                  <a:cubicBezTo>
                    <a:pt x="836803" y="162052"/>
                    <a:pt x="831469" y="159766"/>
                    <a:pt x="826516" y="156972"/>
                  </a:cubicBezTo>
                  <a:cubicBezTo>
                    <a:pt x="821563" y="154178"/>
                    <a:pt x="816864" y="150622"/>
                    <a:pt x="812800" y="146685"/>
                  </a:cubicBezTo>
                  <a:cubicBezTo>
                    <a:pt x="808736" y="142748"/>
                    <a:pt x="805053" y="138176"/>
                    <a:pt x="802005" y="133350"/>
                  </a:cubicBezTo>
                  <a:cubicBezTo>
                    <a:pt x="798957" y="128524"/>
                    <a:pt x="796544" y="123190"/>
                    <a:pt x="794766" y="117856"/>
                  </a:cubicBezTo>
                  <a:cubicBezTo>
                    <a:pt x="792988" y="112522"/>
                    <a:pt x="791972" y="106680"/>
                    <a:pt x="791464" y="101092"/>
                  </a:cubicBezTo>
                  <a:cubicBezTo>
                    <a:pt x="790956" y="95377"/>
                    <a:pt x="791210" y="89535"/>
                    <a:pt x="792099" y="83947"/>
                  </a:cubicBezTo>
                  <a:cubicBezTo>
                    <a:pt x="792988" y="78359"/>
                    <a:pt x="794766" y="72644"/>
                    <a:pt x="797052" y="67437"/>
                  </a:cubicBezTo>
                  <a:cubicBezTo>
                    <a:pt x="799338" y="62230"/>
                    <a:pt x="802132" y="57150"/>
                    <a:pt x="805561" y="52705"/>
                  </a:cubicBezTo>
                  <a:cubicBezTo>
                    <a:pt x="808990" y="48133"/>
                    <a:pt x="813054" y="43942"/>
                    <a:pt x="817499" y="40386"/>
                  </a:cubicBezTo>
                  <a:cubicBezTo>
                    <a:pt x="821944" y="36830"/>
                    <a:pt x="826897" y="33655"/>
                    <a:pt x="831977" y="31242"/>
                  </a:cubicBezTo>
                  <a:cubicBezTo>
                    <a:pt x="837184" y="28829"/>
                    <a:pt x="842772" y="27051"/>
                    <a:pt x="848360" y="25908"/>
                  </a:cubicBezTo>
                  <a:cubicBezTo>
                    <a:pt x="853948" y="24765"/>
                    <a:pt x="860298" y="20828"/>
                    <a:pt x="865378" y="24638"/>
                  </a:cubicBezTo>
                  <a:cubicBezTo>
                    <a:pt x="880618" y="36068"/>
                    <a:pt x="909955" y="138684"/>
                    <a:pt x="896239" y="172847"/>
                  </a:cubicBezTo>
                  <a:cubicBezTo>
                    <a:pt x="885571" y="199517"/>
                    <a:pt x="845439" y="212979"/>
                    <a:pt x="820293" y="225171"/>
                  </a:cubicBezTo>
                  <a:cubicBezTo>
                    <a:pt x="798830" y="235458"/>
                    <a:pt x="769239" y="237109"/>
                    <a:pt x="756412" y="244602"/>
                  </a:cubicBezTo>
                  <a:cubicBezTo>
                    <a:pt x="749681" y="248539"/>
                    <a:pt x="747903" y="253746"/>
                    <a:pt x="743077" y="257429"/>
                  </a:cubicBezTo>
                  <a:cubicBezTo>
                    <a:pt x="738251" y="261112"/>
                    <a:pt x="732790" y="264160"/>
                    <a:pt x="727202" y="266573"/>
                  </a:cubicBezTo>
                  <a:cubicBezTo>
                    <a:pt x="721614" y="268986"/>
                    <a:pt x="715518" y="270764"/>
                    <a:pt x="709549" y="271780"/>
                  </a:cubicBezTo>
                  <a:cubicBezTo>
                    <a:pt x="703580" y="272796"/>
                    <a:pt x="697230" y="273050"/>
                    <a:pt x="691134" y="272542"/>
                  </a:cubicBezTo>
                  <a:cubicBezTo>
                    <a:pt x="685038" y="272034"/>
                    <a:pt x="678942" y="270764"/>
                    <a:pt x="673100" y="268859"/>
                  </a:cubicBezTo>
                  <a:cubicBezTo>
                    <a:pt x="667258" y="266954"/>
                    <a:pt x="661670" y="264160"/>
                    <a:pt x="656463" y="260985"/>
                  </a:cubicBezTo>
                  <a:cubicBezTo>
                    <a:pt x="651256" y="257683"/>
                    <a:pt x="646303" y="253873"/>
                    <a:pt x="642112" y="249428"/>
                  </a:cubicBezTo>
                  <a:cubicBezTo>
                    <a:pt x="637921" y="245110"/>
                    <a:pt x="634111" y="240030"/>
                    <a:pt x="631063" y="234696"/>
                  </a:cubicBezTo>
                  <a:cubicBezTo>
                    <a:pt x="628015" y="229489"/>
                    <a:pt x="625475" y="223647"/>
                    <a:pt x="623824" y="217805"/>
                  </a:cubicBezTo>
                  <a:cubicBezTo>
                    <a:pt x="622173" y="211963"/>
                    <a:pt x="621157" y="205740"/>
                    <a:pt x="620903" y="199644"/>
                  </a:cubicBezTo>
                  <a:cubicBezTo>
                    <a:pt x="620649" y="193548"/>
                    <a:pt x="621030" y="187198"/>
                    <a:pt x="622300" y="181229"/>
                  </a:cubicBezTo>
                  <a:cubicBezTo>
                    <a:pt x="623570" y="175260"/>
                    <a:pt x="625602" y="169291"/>
                    <a:pt x="628142" y="163830"/>
                  </a:cubicBezTo>
                  <a:cubicBezTo>
                    <a:pt x="630809" y="158369"/>
                    <a:pt x="630682" y="152527"/>
                    <a:pt x="637921" y="148209"/>
                  </a:cubicBezTo>
                  <a:cubicBezTo>
                    <a:pt x="661289" y="134239"/>
                    <a:pt x="778764" y="136144"/>
                    <a:pt x="832358" y="135509"/>
                  </a:cubicBezTo>
                  <a:cubicBezTo>
                    <a:pt x="870077" y="135128"/>
                    <a:pt x="903224" y="139192"/>
                    <a:pt x="928751" y="139573"/>
                  </a:cubicBezTo>
                  <a:cubicBezTo>
                    <a:pt x="945515" y="139827"/>
                    <a:pt x="959739" y="138303"/>
                    <a:pt x="970534" y="139065"/>
                  </a:cubicBezTo>
                  <a:cubicBezTo>
                    <a:pt x="977392" y="139573"/>
                    <a:pt x="981837" y="140208"/>
                    <a:pt x="987171" y="141732"/>
                  </a:cubicBezTo>
                  <a:cubicBezTo>
                    <a:pt x="992505" y="143256"/>
                    <a:pt x="997966" y="145542"/>
                    <a:pt x="1002792" y="148336"/>
                  </a:cubicBezTo>
                  <a:cubicBezTo>
                    <a:pt x="1007618" y="151130"/>
                    <a:pt x="1012317" y="154559"/>
                    <a:pt x="1016381" y="158369"/>
                  </a:cubicBezTo>
                  <a:cubicBezTo>
                    <a:pt x="1020445" y="162179"/>
                    <a:pt x="1024128" y="166751"/>
                    <a:pt x="1027176" y="171450"/>
                  </a:cubicBezTo>
                  <a:cubicBezTo>
                    <a:pt x="1030224" y="176149"/>
                    <a:pt x="1032764" y="181356"/>
                    <a:pt x="1034542" y="186690"/>
                  </a:cubicBezTo>
                  <a:cubicBezTo>
                    <a:pt x="1036320" y="192024"/>
                    <a:pt x="1037463" y="197612"/>
                    <a:pt x="1037971" y="203200"/>
                  </a:cubicBezTo>
                  <a:cubicBezTo>
                    <a:pt x="1038479" y="208788"/>
                    <a:pt x="1038352" y="214630"/>
                    <a:pt x="1037463" y="220218"/>
                  </a:cubicBezTo>
                  <a:cubicBezTo>
                    <a:pt x="1036574" y="225806"/>
                    <a:pt x="1034923" y="231267"/>
                    <a:pt x="1032764" y="236474"/>
                  </a:cubicBezTo>
                  <a:cubicBezTo>
                    <a:pt x="1030605" y="241681"/>
                    <a:pt x="1027684" y="246761"/>
                    <a:pt x="1024382" y="251206"/>
                  </a:cubicBezTo>
                  <a:cubicBezTo>
                    <a:pt x="1021080" y="255651"/>
                    <a:pt x="1017143" y="259842"/>
                    <a:pt x="1012825" y="263398"/>
                  </a:cubicBezTo>
                  <a:cubicBezTo>
                    <a:pt x="1008507" y="266954"/>
                    <a:pt x="1003554" y="270129"/>
                    <a:pt x="998474" y="272542"/>
                  </a:cubicBezTo>
                  <a:cubicBezTo>
                    <a:pt x="993394" y="274955"/>
                    <a:pt x="987933" y="276860"/>
                    <a:pt x="982472" y="278003"/>
                  </a:cubicBezTo>
                  <a:cubicBezTo>
                    <a:pt x="977011" y="279146"/>
                    <a:pt x="974217" y="280162"/>
                    <a:pt x="965581" y="279527"/>
                  </a:cubicBezTo>
                  <a:cubicBezTo>
                    <a:pt x="935990" y="277495"/>
                    <a:pt x="799338" y="240411"/>
                    <a:pt x="770890" y="234569"/>
                  </a:cubicBezTo>
                  <a:cubicBezTo>
                    <a:pt x="763016" y="232918"/>
                    <a:pt x="760476" y="233299"/>
                    <a:pt x="755650" y="231775"/>
                  </a:cubicBezTo>
                  <a:cubicBezTo>
                    <a:pt x="750697" y="230251"/>
                    <a:pt x="745871" y="227965"/>
                    <a:pt x="741553" y="225298"/>
                  </a:cubicBezTo>
                  <a:cubicBezTo>
                    <a:pt x="737108" y="222631"/>
                    <a:pt x="733044" y="219329"/>
                    <a:pt x="729361" y="215646"/>
                  </a:cubicBezTo>
                  <a:cubicBezTo>
                    <a:pt x="725805" y="211963"/>
                    <a:pt x="722503" y="207899"/>
                    <a:pt x="719836" y="203454"/>
                  </a:cubicBezTo>
                  <a:cubicBezTo>
                    <a:pt x="717169" y="199009"/>
                    <a:pt x="715137" y="194183"/>
                    <a:pt x="713613" y="189230"/>
                  </a:cubicBezTo>
                  <a:cubicBezTo>
                    <a:pt x="712089" y="184277"/>
                    <a:pt x="711073" y="179070"/>
                    <a:pt x="710819" y="173990"/>
                  </a:cubicBezTo>
                  <a:cubicBezTo>
                    <a:pt x="710565" y="168910"/>
                    <a:pt x="710946" y="163576"/>
                    <a:pt x="711835" y="158496"/>
                  </a:cubicBezTo>
                  <a:cubicBezTo>
                    <a:pt x="712724" y="153416"/>
                    <a:pt x="714375" y="148336"/>
                    <a:pt x="716534" y="143637"/>
                  </a:cubicBezTo>
                  <a:cubicBezTo>
                    <a:pt x="718693" y="138938"/>
                    <a:pt x="721487" y="134493"/>
                    <a:pt x="724662" y="130429"/>
                  </a:cubicBezTo>
                  <a:cubicBezTo>
                    <a:pt x="727837" y="126365"/>
                    <a:pt x="731647" y="122682"/>
                    <a:pt x="735711" y="119507"/>
                  </a:cubicBezTo>
                  <a:cubicBezTo>
                    <a:pt x="739775" y="116332"/>
                    <a:pt x="744347" y="113665"/>
                    <a:pt x="749046" y="111633"/>
                  </a:cubicBezTo>
                  <a:cubicBezTo>
                    <a:pt x="753745" y="109601"/>
                    <a:pt x="758825" y="107950"/>
                    <a:pt x="763905" y="107061"/>
                  </a:cubicBezTo>
                  <a:cubicBezTo>
                    <a:pt x="768985" y="106172"/>
                    <a:pt x="772541" y="107696"/>
                    <a:pt x="779399" y="106172"/>
                  </a:cubicBezTo>
                  <a:cubicBezTo>
                    <a:pt x="795020" y="102743"/>
                    <a:pt x="828802" y="82677"/>
                    <a:pt x="852932" y="76581"/>
                  </a:cubicBezTo>
                  <a:cubicBezTo>
                    <a:pt x="874903" y="70993"/>
                    <a:pt x="902843" y="69469"/>
                    <a:pt x="917829" y="69088"/>
                  </a:cubicBezTo>
                  <a:cubicBezTo>
                    <a:pt x="925830" y="68834"/>
                    <a:pt x="930275" y="69088"/>
                    <a:pt x="936244" y="70231"/>
                  </a:cubicBezTo>
                  <a:cubicBezTo>
                    <a:pt x="942213" y="71374"/>
                    <a:pt x="948182" y="73279"/>
                    <a:pt x="953643" y="75819"/>
                  </a:cubicBezTo>
                  <a:cubicBezTo>
                    <a:pt x="959231" y="78359"/>
                    <a:pt x="964565" y="81534"/>
                    <a:pt x="969391" y="85344"/>
                  </a:cubicBezTo>
                  <a:cubicBezTo>
                    <a:pt x="974090" y="89154"/>
                    <a:pt x="978535" y="93599"/>
                    <a:pt x="982218" y="98425"/>
                  </a:cubicBezTo>
                  <a:cubicBezTo>
                    <a:pt x="985901" y="103251"/>
                    <a:pt x="989203" y="108585"/>
                    <a:pt x="991616" y="114173"/>
                  </a:cubicBezTo>
                  <a:cubicBezTo>
                    <a:pt x="994156" y="119761"/>
                    <a:pt x="996061" y="125730"/>
                    <a:pt x="997077" y="131699"/>
                  </a:cubicBezTo>
                  <a:cubicBezTo>
                    <a:pt x="998093" y="137668"/>
                    <a:pt x="998474" y="143891"/>
                    <a:pt x="998093" y="149987"/>
                  </a:cubicBezTo>
                  <a:cubicBezTo>
                    <a:pt x="997712" y="156083"/>
                    <a:pt x="996569" y="162179"/>
                    <a:pt x="994664" y="168021"/>
                  </a:cubicBezTo>
                  <a:cubicBezTo>
                    <a:pt x="992886" y="173736"/>
                    <a:pt x="990219" y="179451"/>
                    <a:pt x="987044" y="184658"/>
                  </a:cubicBezTo>
                  <a:cubicBezTo>
                    <a:pt x="983869" y="189865"/>
                    <a:pt x="980059" y="194818"/>
                    <a:pt x="975741" y="199136"/>
                  </a:cubicBezTo>
                  <a:cubicBezTo>
                    <a:pt x="971423" y="203454"/>
                    <a:pt x="966470" y="207264"/>
                    <a:pt x="961263" y="210312"/>
                  </a:cubicBezTo>
                  <a:cubicBezTo>
                    <a:pt x="956056" y="213487"/>
                    <a:pt x="950341" y="216027"/>
                    <a:pt x="944499" y="217805"/>
                  </a:cubicBezTo>
                  <a:cubicBezTo>
                    <a:pt x="938657" y="219583"/>
                    <a:pt x="934847" y="220091"/>
                    <a:pt x="926465" y="220980"/>
                  </a:cubicBezTo>
                  <a:cubicBezTo>
                    <a:pt x="908177" y="222758"/>
                    <a:pt x="869442" y="224028"/>
                    <a:pt x="838200" y="223266"/>
                  </a:cubicBezTo>
                  <a:cubicBezTo>
                    <a:pt x="802640" y="222377"/>
                    <a:pt x="761492" y="218440"/>
                    <a:pt x="724408" y="214630"/>
                  </a:cubicBezTo>
                  <a:cubicBezTo>
                    <a:pt x="688848" y="210947"/>
                    <a:pt x="652272" y="206121"/>
                    <a:pt x="620268" y="200914"/>
                  </a:cubicBezTo>
                  <a:cubicBezTo>
                    <a:pt x="592709" y="196469"/>
                    <a:pt x="562356" y="189865"/>
                    <a:pt x="543687" y="186309"/>
                  </a:cubicBezTo>
                  <a:cubicBezTo>
                    <a:pt x="532892" y="184277"/>
                    <a:pt x="525907" y="183515"/>
                    <a:pt x="518287" y="181483"/>
                  </a:cubicBezTo>
                  <a:cubicBezTo>
                    <a:pt x="511937" y="179832"/>
                    <a:pt x="506603" y="178308"/>
                    <a:pt x="501142" y="175768"/>
                  </a:cubicBezTo>
                  <a:cubicBezTo>
                    <a:pt x="495808" y="173228"/>
                    <a:pt x="490474" y="169926"/>
                    <a:pt x="485902" y="166116"/>
                  </a:cubicBezTo>
                  <a:cubicBezTo>
                    <a:pt x="481203" y="162306"/>
                    <a:pt x="476885" y="157988"/>
                    <a:pt x="473329" y="153162"/>
                  </a:cubicBezTo>
                  <a:cubicBezTo>
                    <a:pt x="469773" y="148463"/>
                    <a:pt x="466598" y="143002"/>
                    <a:pt x="464312" y="137541"/>
                  </a:cubicBezTo>
                  <a:cubicBezTo>
                    <a:pt x="461899" y="132080"/>
                    <a:pt x="460248" y="126111"/>
                    <a:pt x="459232" y="120142"/>
                  </a:cubicBezTo>
                  <a:cubicBezTo>
                    <a:pt x="458216" y="114300"/>
                    <a:pt x="457962" y="108077"/>
                    <a:pt x="458470" y="102108"/>
                  </a:cubicBezTo>
                  <a:cubicBezTo>
                    <a:pt x="458978" y="96139"/>
                    <a:pt x="460248" y="90170"/>
                    <a:pt x="462153" y="84455"/>
                  </a:cubicBezTo>
                  <a:cubicBezTo>
                    <a:pt x="464058" y="78867"/>
                    <a:pt x="466725" y="73279"/>
                    <a:pt x="469900" y="68199"/>
                  </a:cubicBezTo>
                  <a:cubicBezTo>
                    <a:pt x="473075" y="63119"/>
                    <a:pt x="476885" y="58420"/>
                    <a:pt x="481203" y="54229"/>
                  </a:cubicBezTo>
                  <a:cubicBezTo>
                    <a:pt x="485521" y="50038"/>
                    <a:pt x="490474" y="46355"/>
                    <a:pt x="495681" y="43307"/>
                  </a:cubicBezTo>
                  <a:cubicBezTo>
                    <a:pt x="500888" y="40259"/>
                    <a:pt x="506603" y="37846"/>
                    <a:pt x="512318" y="36195"/>
                  </a:cubicBezTo>
                  <a:cubicBezTo>
                    <a:pt x="518033" y="34544"/>
                    <a:pt x="524129" y="33528"/>
                    <a:pt x="530098" y="33274"/>
                  </a:cubicBezTo>
                  <a:cubicBezTo>
                    <a:pt x="536067" y="33020"/>
                    <a:pt x="543941" y="35052"/>
                    <a:pt x="548132" y="34798"/>
                  </a:cubicBezTo>
                  <a:cubicBezTo>
                    <a:pt x="550418" y="34671"/>
                    <a:pt x="551053" y="33909"/>
                    <a:pt x="553339" y="33655"/>
                  </a:cubicBezTo>
                  <a:cubicBezTo>
                    <a:pt x="557530" y="33274"/>
                    <a:pt x="565531" y="33401"/>
                    <a:pt x="571500" y="34290"/>
                  </a:cubicBezTo>
                  <a:cubicBezTo>
                    <a:pt x="577469" y="35179"/>
                    <a:pt x="583438" y="36957"/>
                    <a:pt x="589026" y="39243"/>
                  </a:cubicBezTo>
                  <a:cubicBezTo>
                    <a:pt x="594614" y="41529"/>
                    <a:pt x="599948" y="44704"/>
                    <a:pt x="604774" y="48260"/>
                  </a:cubicBezTo>
                  <a:cubicBezTo>
                    <a:pt x="609600" y="51816"/>
                    <a:pt x="614045" y="56134"/>
                    <a:pt x="617855" y="60833"/>
                  </a:cubicBezTo>
                  <a:cubicBezTo>
                    <a:pt x="621665" y="65405"/>
                    <a:pt x="625094" y="70612"/>
                    <a:pt x="627634" y="76073"/>
                  </a:cubicBezTo>
                  <a:cubicBezTo>
                    <a:pt x="630301" y="81534"/>
                    <a:pt x="632206" y="87503"/>
                    <a:pt x="633476" y="93345"/>
                  </a:cubicBezTo>
                  <a:cubicBezTo>
                    <a:pt x="634746" y="99187"/>
                    <a:pt x="635254" y="105410"/>
                    <a:pt x="635000" y="111379"/>
                  </a:cubicBezTo>
                  <a:cubicBezTo>
                    <a:pt x="634746" y="117348"/>
                    <a:pt x="633857" y="123571"/>
                    <a:pt x="632206" y="129413"/>
                  </a:cubicBezTo>
                  <a:cubicBezTo>
                    <a:pt x="630555" y="135255"/>
                    <a:pt x="628269" y="140970"/>
                    <a:pt x="625221" y="146177"/>
                  </a:cubicBezTo>
                  <a:cubicBezTo>
                    <a:pt x="622300" y="151384"/>
                    <a:pt x="618490" y="156337"/>
                    <a:pt x="614299" y="160655"/>
                  </a:cubicBezTo>
                  <a:cubicBezTo>
                    <a:pt x="610108" y="164973"/>
                    <a:pt x="605409" y="169037"/>
                    <a:pt x="600329" y="172212"/>
                  </a:cubicBezTo>
                  <a:cubicBezTo>
                    <a:pt x="595249" y="175514"/>
                    <a:pt x="589661" y="178181"/>
                    <a:pt x="583946" y="180086"/>
                  </a:cubicBezTo>
                  <a:cubicBezTo>
                    <a:pt x="578231" y="181991"/>
                    <a:pt x="574802" y="182118"/>
                    <a:pt x="566166" y="183769"/>
                  </a:cubicBezTo>
                  <a:cubicBezTo>
                    <a:pt x="543814" y="188087"/>
                    <a:pt x="468376" y="199136"/>
                    <a:pt x="445389" y="204978"/>
                  </a:cubicBezTo>
                  <a:cubicBezTo>
                    <a:pt x="435864" y="207391"/>
                    <a:pt x="432308" y="210693"/>
                    <a:pt x="425704" y="211582"/>
                  </a:cubicBezTo>
                  <a:cubicBezTo>
                    <a:pt x="419354" y="212344"/>
                    <a:pt x="412750" y="211455"/>
                    <a:pt x="406527" y="210185"/>
                  </a:cubicBezTo>
                  <a:cubicBezTo>
                    <a:pt x="400304" y="208915"/>
                    <a:pt x="394081" y="206883"/>
                    <a:pt x="388366" y="204216"/>
                  </a:cubicBezTo>
                  <a:cubicBezTo>
                    <a:pt x="382651" y="201549"/>
                    <a:pt x="377063" y="197993"/>
                    <a:pt x="372110" y="194056"/>
                  </a:cubicBezTo>
                  <a:cubicBezTo>
                    <a:pt x="367157" y="190119"/>
                    <a:pt x="362712" y="185420"/>
                    <a:pt x="358902" y="180340"/>
                  </a:cubicBezTo>
                  <a:cubicBezTo>
                    <a:pt x="355092" y="175260"/>
                    <a:pt x="351790" y="169672"/>
                    <a:pt x="349250" y="163830"/>
                  </a:cubicBezTo>
                  <a:cubicBezTo>
                    <a:pt x="346710" y="157988"/>
                    <a:pt x="344805" y="151638"/>
                    <a:pt x="343789" y="145415"/>
                  </a:cubicBezTo>
                  <a:cubicBezTo>
                    <a:pt x="342773" y="139192"/>
                    <a:pt x="342519" y="132715"/>
                    <a:pt x="343027" y="126365"/>
                  </a:cubicBezTo>
                  <a:cubicBezTo>
                    <a:pt x="343535" y="120015"/>
                    <a:pt x="344805" y="113538"/>
                    <a:pt x="346710" y="107569"/>
                  </a:cubicBezTo>
                  <a:cubicBezTo>
                    <a:pt x="348742" y="101473"/>
                    <a:pt x="351409" y="95504"/>
                    <a:pt x="354838" y="90170"/>
                  </a:cubicBezTo>
                  <a:cubicBezTo>
                    <a:pt x="358140" y="84836"/>
                    <a:pt x="362331" y="79756"/>
                    <a:pt x="366903" y="75311"/>
                  </a:cubicBezTo>
                  <a:cubicBezTo>
                    <a:pt x="371475" y="70866"/>
                    <a:pt x="376682" y="66929"/>
                    <a:pt x="382143" y="63754"/>
                  </a:cubicBezTo>
                  <a:cubicBezTo>
                    <a:pt x="387604" y="60579"/>
                    <a:pt x="393573" y="58039"/>
                    <a:pt x="399669" y="56261"/>
                  </a:cubicBezTo>
                  <a:cubicBezTo>
                    <a:pt x="405765" y="54483"/>
                    <a:pt x="410464" y="51943"/>
                    <a:pt x="418592" y="53086"/>
                  </a:cubicBezTo>
                  <a:cubicBezTo>
                    <a:pt x="435483" y="55372"/>
                    <a:pt x="476758" y="77216"/>
                    <a:pt x="492760" y="87503"/>
                  </a:cubicBezTo>
                  <a:cubicBezTo>
                    <a:pt x="501523" y="93091"/>
                    <a:pt x="505714" y="97917"/>
                    <a:pt x="511302" y="103124"/>
                  </a:cubicBezTo>
                  <a:cubicBezTo>
                    <a:pt x="516255" y="107823"/>
                    <a:pt x="520954" y="112014"/>
                    <a:pt x="524764" y="117221"/>
                  </a:cubicBezTo>
                  <a:cubicBezTo>
                    <a:pt x="528574" y="122428"/>
                    <a:pt x="531876" y="128143"/>
                    <a:pt x="534416" y="134112"/>
                  </a:cubicBezTo>
                  <a:cubicBezTo>
                    <a:pt x="536956" y="140081"/>
                    <a:pt x="538734" y="146431"/>
                    <a:pt x="539750" y="152781"/>
                  </a:cubicBezTo>
                  <a:cubicBezTo>
                    <a:pt x="540766" y="159131"/>
                    <a:pt x="540893" y="165735"/>
                    <a:pt x="540385" y="172085"/>
                  </a:cubicBezTo>
                  <a:cubicBezTo>
                    <a:pt x="539877" y="178435"/>
                    <a:pt x="538480" y="185039"/>
                    <a:pt x="536448" y="191135"/>
                  </a:cubicBezTo>
                  <a:cubicBezTo>
                    <a:pt x="534416" y="197231"/>
                    <a:pt x="531495" y="203200"/>
                    <a:pt x="528066" y="208661"/>
                  </a:cubicBezTo>
                  <a:cubicBezTo>
                    <a:pt x="524637" y="214122"/>
                    <a:pt x="520446" y="219202"/>
                    <a:pt x="515747" y="223647"/>
                  </a:cubicBezTo>
                  <a:cubicBezTo>
                    <a:pt x="511048" y="228092"/>
                    <a:pt x="505714" y="232029"/>
                    <a:pt x="500126" y="235204"/>
                  </a:cubicBezTo>
                  <a:cubicBezTo>
                    <a:pt x="494538" y="238379"/>
                    <a:pt x="488442" y="240919"/>
                    <a:pt x="482346" y="242697"/>
                  </a:cubicBezTo>
                  <a:cubicBezTo>
                    <a:pt x="476123" y="244475"/>
                    <a:pt x="469646" y="245491"/>
                    <a:pt x="463169" y="245745"/>
                  </a:cubicBezTo>
                  <a:cubicBezTo>
                    <a:pt x="456692" y="245999"/>
                    <a:pt x="450088" y="245491"/>
                    <a:pt x="443738" y="244221"/>
                  </a:cubicBezTo>
                  <a:cubicBezTo>
                    <a:pt x="437515" y="242951"/>
                    <a:pt x="431165" y="240792"/>
                    <a:pt x="425450" y="237998"/>
                  </a:cubicBezTo>
                  <a:cubicBezTo>
                    <a:pt x="419608" y="235204"/>
                    <a:pt x="408432" y="229616"/>
                    <a:pt x="409067" y="227584"/>
                  </a:cubicBezTo>
                  <a:cubicBezTo>
                    <a:pt x="410464" y="223266"/>
                    <a:pt x="496697" y="229362"/>
                    <a:pt x="497078" y="233934"/>
                  </a:cubicBezTo>
                  <a:cubicBezTo>
                    <a:pt x="497459" y="238633"/>
                    <a:pt x="435483" y="252349"/>
                    <a:pt x="403352" y="255905"/>
                  </a:cubicBezTo>
                  <a:cubicBezTo>
                    <a:pt x="370205" y="259461"/>
                    <a:pt x="332994" y="254127"/>
                    <a:pt x="301244" y="254508"/>
                  </a:cubicBezTo>
                  <a:cubicBezTo>
                    <a:pt x="273431" y="254762"/>
                    <a:pt x="249555" y="257556"/>
                    <a:pt x="222885" y="257302"/>
                  </a:cubicBezTo>
                  <a:cubicBezTo>
                    <a:pt x="195072" y="257048"/>
                    <a:pt x="162687" y="252857"/>
                    <a:pt x="137541" y="252349"/>
                  </a:cubicBezTo>
                  <a:cubicBezTo>
                    <a:pt x="117602" y="251968"/>
                    <a:pt x="97536" y="254254"/>
                    <a:pt x="83947" y="253492"/>
                  </a:cubicBezTo>
                  <a:cubicBezTo>
                    <a:pt x="75565" y="253111"/>
                    <a:pt x="70231" y="252603"/>
                    <a:pt x="63754" y="250952"/>
                  </a:cubicBezTo>
                  <a:cubicBezTo>
                    <a:pt x="57277" y="249301"/>
                    <a:pt x="50800" y="246761"/>
                    <a:pt x="44831" y="243586"/>
                  </a:cubicBezTo>
                  <a:cubicBezTo>
                    <a:pt x="38862" y="240411"/>
                    <a:pt x="33147" y="236347"/>
                    <a:pt x="28194" y="231902"/>
                  </a:cubicBezTo>
                  <a:cubicBezTo>
                    <a:pt x="23241" y="227457"/>
                    <a:pt x="18669" y="222250"/>
                    <a:pt x="14859" y="216662"/>
                  </a:cubicBezTo>
                  <a:cubicBezTo>
                    <a:pt x="11049" y="211074"/>
                    <a:pt x="7874" y="204978"/>
                    <a:pt x="5588" y="198628"/>
                  </a:cubicBezTo>
                  <a:cubicBezTo>
                    <a:pt x="3175" y="192278"/>
                    <a:pt x="1524" y="185547"/>
                    <a:pt x="762" y="178816"/>
                  </a:cubicBezTo>
                  <a:cubicBezTo>
                    <a:pt x="0" y="172212"/>
                    <a:pt x="127" y="165227"/>
                    <a:pt x="1016" y="158623"/>
                  </a:cubicBezTo>
                  <a:cubicBezTo>
                    <a:pt x="1905" y="152019"/>
                    <a:pt x="3556" y="145161"/>
                    <a:pt x="5969" y="138938"/>
                  </a:cubicBezTo>
                  <a:cubicBezTo>
                    <a:pt x="8382" y="132715"/>
                    <a:pt x="11684" y="126492"/>
                    <a:pt x="15494" y="121031"/>
                  </a:cubicBezTo>
                  <a:cubicBezTo>
                    <a:pt x="19304" y="115570"/>
                    <a:pt x="24003" y="110363"/>
                    <a:pt x="29083" y="105918"/>
                  </a:cubicBezTo>
                  <a:cubicBezTo>
                    <a:pt x="34163" y="101473"/>
                    <a:pt x="40005" y="97536"/>
                    <a:pt x="45974" y="94488"/>
                  </a:cubicBezTo>
                  <a:cubicBezTo>
                    <a:pt x="51943" y="91440"/>
                    <a:pt x="58420" y="88900"/>
                    <a:pt x="64897" y="87376"/>
                  </a:cubicBezTo>
                  <a:cubicBezTo>
                    <a:pt x="71374" y="85852"/>
                    <a:pt x="77978" y="84836"/>
                    <a:pt x="85090" y="85090"/>
                  </a:cubicBezTo>
                  <a:cubicBezTo>
                    <a:pt x="93345" y="85344"/>
                    <a:pt x="102997" y="86741"/>
                    <a:pt x="111379" y="89535"/>
                  </a:cubicBezTo>
                  <a:cubicBezTo>
                    <a:pt x="119888" y="92456"/>
                    <a:pt x="128397" y="96774"/>
                    <a:pt x="135509" y="102235"/>
                  </a:cubicBezTo>
                  <a:cubicBezTo>
                    <a:pt x="142621" y="107696"/>
                    <a:pt x="149098" y="114681"/>
                    <a:pt x="154178" y="122047"/>
                  </a:cubicBezTo>
                  <a:cubicBezTo>
                    <a:pt x="159258" y="129540"/>
                    <a:pt x="163322" y="138176"/>
                    <a:pt x="165735" y="146812"/>
                  </a:cubicBezTo>
                  <a:cubicBezTo>
                    <a:pt x="168148" y="155448"/>
                    <a:pt x="169164" y="164973"/>
                    <a:pt x="168656" y="173863"/>
                  </a:cubicBezTo>
                  <a:cubicBezTo>
                    <a:pt x="168148" y="182880"/>
                    <a:pt x="166116" y="192151"/>
                    <a:pt x="162814" y="200533"/>
                  </a:cubicBezTo>
                  <a:cubicBezTo>
                    <a:pt x="159512" y="208915"/>
                    <a:pt x="154559" y="217043"/>
                    <a:pt x="148717" y="223901"/>
                  </a:cubicBezTo>
                  <a:cubicBezTo>
                    <a:pt x="142875" y="230759"/>
                    <a:pt x="135636" y="236982"/>
                    <a:pt x="127889" y="241554"/>
                  </a:cubicBezTo>
                  <a:cubicBezTo>
                    <a:pt x="120269" y="246126"/>
                    <a:pt x="111379" y="249682"/>
                    <a:pt x="102616" y="251587"/>
                  </a:cubicBezTo>
                  <a:cubicBezTo>
                    <a:pt x="93853" y="253492"/>
                    <a:pt x="84328" y="254127"/>
                    <a:pt x="75438" y="253111"/>
                  </a:cubicBezTo>
                  <a:cubicBezTo>
                    <a:pt x="66548" y="252095"/>
                    <a:pt x="57277" y="249555"/>
                    <a:pt x="49149" y="245745"/>
                  </a:cubicBezTo>
                  <a:cubicBezTo>
                    <a:pt x="41021" y="241935"/>
                    <a:pt x="33020" y="236601"/>
                    <a:pt x="26543" y="230505"/>
                  </a:cubicBezTo>
                  <a:cubicBezTo>
                    <a:pt x="20066" y="224282"/>
                    <a:pt x="14224" y="216662"/>
                    <a:pt x="10033" y="208788"/>
                  </a:cubicBezTo>
                  <a:cubicBezTo>
                    <a:pt x="5842" y="200787"/>
                    <a:pt x="2794" y="191770"/>
                    <a:pt x="1397" y="182880"/>
                  </a:cubicBezTo>
                  <a:cubicBezTo>
                    <a:pt x="0" y="173990"/>
                    <a:pt x="0" y="164465"/>
                    <a:pt x="1397" y="155702"/>
                  </a:cubicBezTo>
                  <a:cubicBezTo>
                    <a:pt x="2794" y="146812"/>
                    <a:pt x="5842" y="137795"/>
                    <a:pt x="10033" y="129921"/>
                  </a:cubicBezTo>
                  <a:cubicBezTo>
                    <a:pt x="14224" y="122047"/>
                    <a:pt x="20066" y="114427"/>
                    <a:pt x="26543" y="108204"/>
                  </a:cubicBezTo>
                  <a:cubicBezTo>
                    <a:pt x="33020" y="101981"/>
                    <a:pt x="41021" y="96647"/>
                    <a:pt x="49149" y="92837"/>
                  </a:cubicBezTo>
                  <a:cubicBezTo>
                    <a:pt x="57277" y="89027"/>
                    <a:pt x="66548" y="86614"/>
                    <a:pt x="75438" y="85598"/>
                  </a:cubicBezTo>
                  <a:cubicBezTo>
                    <a:pt x="84328" y="84582"/>
                    <a:pt x="93853" y="85090"/>
                    <a:pt x="102616" y="86995"/>
                  </a:cubicBezTo>
                  <a:cubicBezTo>
                    <a:pt x="111379" y="88900"/>
                    <a:pt x="120269" y="92583"/>
                    <a:pt x="127889" y="97155"/>
                  </a:cubicBezTo>
                  <a:cubicBezTo>
                    <a:pt x="135636" y="101854"/>
                    <a:pt x="142875" y="107950"/>
                    <a:pt x="148717" y="114808"/>
                  </a:cubicBezTo>
                  <a:cubicBezTo>
                    <a:pt x="154559" y="121666"/>
                    <a:pt x="159512" y="129794"/>
                    <a:pt x="162814" y="138176"/>
                  </a:cubicBezTo>
                  <a:cubicBezTo>
                    <a:pt x="166116" y="146431"/>
                    <a:pt x="168148" y="155829"/>
                    <a:pt x="168656" y="164719"/>
                  </a:cubicBezTo>
                  <a:cubicBezTo>
                    <a:pt x="169164" y="173736"/>
                    <a:pt x="168021" y="183261"/>
                    <a:pt x="165608" y="191897"/>
                  </a:cubicBezTo>
                  <a:cubicBezTo>
                    <a:pt x="163195" y="200533"/>
                    <a:pt x="159258" y="209296"/>
                    <a:pt x="154178" y="216662"/>
                  </a:cubicBezTo>
                  <a:cubicBezTo>
                    <a:pt x="149225" y="224028"/>
                    <a:pt x="142621" y="230886"/>
                    <a:pt x="135509" y="236347"/>
                  </a:cubicBezTo>
                  <a:cubicBezTo>
                    <a:pt x="128397" y="241808"/>
                    <a:pt x="119888" y="246253"/>
                    <a:pt x="111379" y="249174"/>
                  </a:cubicBezTo>
                  <a:cubicBezTo>
                    <a:pt x="102870" y="251968"/>
                    <a:pt x="86614" y="253365"/>
                    <a:pt x="84455" y="253492"/>
                  </a:cubicBezTo>
                  <a:cubicBezTo>
                    <a:pt x="84201" y="253492"/>
                    <a:pt x="84201" y="253492"/>
                    <a:pt x="83947" y="253492"/>
                  </a:cubicBezTo>
                  <a:cubicBezTo>
                    <a:pt x="82042" y="253365"/>
                    <a:pt x="70231" y="252603"/>
                    <a:pt x="63754" y="250952"/>
                  </a:cubicBezTo>
                  <a:cubicBezTo>
                    <a:pt x="57277" y="249301"/>
                    <a:pt x="50800" y="246761"/>
                    <a:pt x="44831" y="243586"/>
                  </a:cubicBezTo>
                  <a:cubicBezTo>
                    <a:pt x="38862" y="240411"/>
                    <a:pt x="33147" y="236474"/>
                    <a:pt x="28194" y="232029"/>
                  </a:cubicBezTo>
                  <a:cubicBezTo>
                    <a:pt x="23241" y="227584"/>
                    <a:pt x="18669" y="222250"/>
                    <a:pt x="14859" y="216662"/>
                  </a:cubicBezTo>
                  <a:cubicBezTo>
                    <a:pt x="11049" y="211074"/>
                    <a:pt x="7874" y="204978"/>
                    <a:pt x="5588" y="198628"/>
                  </a:cubicBezTo>
                  <a:cubicBezTo>
                    <a:pt x="3175" y="192278"/>
                    <a:pt x="1524" y="185547"/>
                    <a:pt x="762" y="178816"/>
                  </a:cubicBezTo>
                  <a:cubicBezTo>
                    <a:pt x="0" y="172212"/>
                    <a:pt x="127" y="165227"/>
                    <a:pt x="1016" y="158623"/>
                  </a:cubicBezTo>
                  <a:cubicBezTo>
                    <a:pt x="1905" y="152019"/>
                    <a:pt x="3556" y="145161"/>
                    <a:pt x="5969" y="138938"/>
                  </a:cubicBezTo>
                  <a:cubicBezTo>
                    <a:pt x="8382" y="132715"/>
                    <a:pt x="11684" y="126492"/>
                    <a:pt x="15494" y="121031"/>
                  </a:cubicBezTo>
                  <a:cubicBezTo>
                    <a:pt x="19304" y="115570"/>
                    <a:pt x="24003" y="110363"/>
                    <a:pt x="29083" y="105918"/>
                  </a:cubicBezTo>
                  <a:cubicBezTo>
                    <a:pt x="34163" y="101473"/>
                    <a:pt x="39878" y="97536"/>
                    <a:pt x="45847" y="94488"/>
                  </a:cubicBezTo>
                  <a:cubicBezTo>
                    <a:pt x="51816" y="91440"/>
                    <a:pt x="58293" y="88900"/>
                    <a:pt x="64897" y="87376"/>
                  </a:cubicBezTo>
                  <a:cubicBezTo>
                    <a:pt x="71374" y="85852"/>
                    <a:pt x="77089" y="85344"/>
                    <a:pt x="85090" y="85090"/>
                  </a:cubicBezTo>
                  <a:cubicBezTo>
                    <a:pt x="96901" y="84709"/>
                    <a:pt x="111760" y="86106"/>
                    <a:pt x="129159" y="87503"/>
                  </a:cubicBezTo>
                  <a:cubicBezTo>
                    <a:pt x="154305" y="89535"/>
                    <a:pt x="192151" y="95631"/>
                    <a:pt x="221615" y="97409"/>
                  </a:cubicBezTo>
                  <a:cubicBezTo>
                    <a:pt x="248539" y="99060"/>
                    <a:pt x="271018" y="96901"/>
                    <a:pt x="299212" y="98679"/>
                  </a:cubicBezTo>
                  <a:cubicBezTo>
                    <a:pt x="332994" y="100838"/>
                    <a:pt x="374142" y="110109"/>
                    <a:pt x="410337" y="110744"/>
                  </a:cubicBezTo>
                  <a:cubicBezTo>
                    <a:pt x="444754" y="111252"/>
                    <a:pt x="493903" y="96393"/>
                    <a:pt x="511302" y="103124"/>
                  </a:cubicBezTo>
                  <a:cubicBezTo>
                    <a:pt x="518922" y="106045"/>
                    <a:pt x="520954" y="112014"/>
                    <a:pt x="524764" y="117221"/>
                  </a:cubicBezTo>
                  <a:cubicBezTo>
                    <a:pt x="528574" y="122428"/>
                    <a:pt x="531876" y="128143"/>
                    <a:pt x="534416" y="134112"/>
                  </a:cubicBezTo>
                  <a:cubicBezTo>
                    <a:pt x="536956" y="140081"/>
                    <a:pt x="538734" y="146431"/>
                    <a:pt x="539750" y="152781"/>
                  </a:cubicBezTo>
                  <a:cubicBezTo>
                    <a:pt x="540766" y="159131"/>
                    <a:pt x="540893" y="165735"/>
                    <a:pt x="540385" y="172085"/>
                  </a:cubicBezTo>
                  <a:cubicBezTo>
                    <a:pt x="539877" y="178435"/>
                    <a:pt x="538480" y="185039"/>
                    <a:pt x="536448" y="191135"/>
                  </a:cubicBezTo>
                  <a:cubicBezTo>
                    <a:pt x="534416" y="197231"/>
                    <a:pt x="531495" y="203200"/>
                    <a:pt x="528066" y="208661"/>
                  </a:cubicBezTo>
                  <a:cubicBezTo>
                    <a:pt x="524637" y="214122"/>
                    <a:pt x="520446" y="219202"/>
                    <a:pt x="515747" y="223647"/>
                  </a:cubicBezTo>
                  <a:cubicBezTo>
                    <a:pt x="511175" y="228092"/>
                    <a:pt x="505841" y="232029"/>
                    <a:pt x="500253" y="235204"/>
                  </a:cubicBezTo>
                  <a:cubicBezTo>
                    <a:pt x="494665" y="238379"/>
                    <a:pt x="488569" y="240919"/>
                    <a:pt x="482346" y="242697"/>
                  </a:cubicBezTo>
                  <a:cubicBezTo>
                    <a:pt x="476123" y="244475"/>
                    <a:pt x="469646" y="245491"/>
                    <a:pt x="463169" y="245745"/>
                  </a:cubicBezTo>
                  <a:cubicBezTo>
                    <a:pt x="456819" y="245999"/>
                    <a:pt x="450088" y="245491"/>
                    <a:pt x="443865" y="244221"/>
                  </a:cubicBezTo>
                  <a:cubicBezTo>
                    <a:pt x="437515" y="242951"/>
                    <a:pt x="431292" y="240792"/>
                    <a:pt x="425450" y="237998"/>
                  </a:cubicBezTo>
                  <a:cubicBezTo>
                    <a:pt x="419608" y="235204"/>
                    <a:pt x="409448" y="231775"/>
                    <a:pt x="409067" y="227584"/>
                  </a:cubicBezTo>
                  <a:cubicBezTo>
                    <a:pt x="408559" y="223012"/>
                    <a:pt x="426720" y="214376"/>
                    <a:pt x="425704" y="211582"/>
                  </a:cubicBezTo>
                  <a:cubicBezTo>
                    <a:pt x="424815" y="209042"/>
                    <a:pt x="412750" y="211455"/>
                    <a:pt x="406527" y="210185"/>
                  </a:cubicBezTo>
                  <a:cubicBezTo>
                    <a:pt x="400304" y="208915"/>
                    <a:pt x="394081" y="206883"/>
                    <a:pt x="388366" y="204216"/>
                  </a:cubicBezTo>
                  <a:cubicBezTo>
                    <a:pt x="382651" y="201549"/>
                    <a:pt x="377190" y="197993"/>
                    <a:pt x="372237" y="194056"/>
                  </a:cubicBezTo>
                  <a:cubicBezTo>
                    <a:pt x="367284" y="190119"/>
                    <a:pt x="362712" y="185420"/>
                    <a:pt x="358902" y="180340"/>
                  </a:cubicBezTo>
                  <a:cubicBezTo>
                    <a:pt x="355092" y="175260"/>
                    <a:pt x="351790" y="169672"/>
                    <a:pt x="349250" y="163830"/>
                  </a:cubicBezTo>
                  <a:cubicBezTo>
                    <a:pt x="346710" y="157988"/>
                    <a:pt x="344805" y="151638"/>
                    <a:pt x="343789" y="145415"/>
                  </a:cubicBezTo>
                  <a:cubicBezTo>
                    <a:pt x="342773" y="139192"/>
                    <a:pt x="342519" y="132715"/>
                    <a:pt x="343027" y="126365"/>
                  </a:cubicBezTo>
                  <a:cubicBezTo>
                    <a:pt x="343535" y="120015"/>
                    <a:pt x="344805" y="113538"/>
                    <a:pt x="346710" y="107569"/>
                  </a:cubicBezTo>
                  <a:cubicBezTo>
                    <a:pt x="348742" y="101473"/>
                    <a:pt x="351409" y="95504"/>
                    <a:pt x="354838" y="90170"/>
                  </a:cubicBezTo>
                  <a:cubicBezTo>
                    <a:pt x="358140" y="84836"/>
                    <a:pt x="362331" y="79756"/>
                    <a:pt x="366903" y="75311"/>
                  </a:cubicBezTo>
                  <a:cubicBezTo>
                    <a:pt x="371475" y="70866"/>
                    <a:pt x="376682" y="66929"/>
                    <a:pt x="382143" y="63754"/>
                  </a:cubicBezTo>
                  <a:cubicBezTo>
                    <a:pt x="387604" y="60579"/>
                    <a:pt x="393573" y="58039"/>
                    <a:pt x="399669" y="56261"/>
                  </a:cubicBezTo>
                  <a:cubicBezTo>
                    <a:pt x="405765" y="54483"/>
                    <a:pt x="412369" y="54356"/>
                    <a:pt x="418592" y="53086"/>
                  </a:cubicBezTo>
                  <a:cubicBezTo>
                    <a:pt x="424942" y="51816"/>
                    <a:pt x="428371" y="50165"/>
                    <a:pt x="437388" y="48514"/>
                  </a:cubicBezTo>
                  <a:cubicBezTo>
                    <a:pt x="459486" y="44450"/>
                    <a:pt x="531368" y="34671"/>
                    <a:pt x="553339" y="33655"/>
                  </a:cubicBezTo>
                  <a:cubicBezTo>
                    <a:pt x="561975" y="33274"/>
                    <a:pt x="565531" y="33401"/>
                    <a:pt x="571500" y="34290"/>
                  </a:cubicBezTo>
                  <a:cubicBezTo>
                    <a:pt x="577469" y="35179"/>
                    <a:pt x="583438" y="36957"/>
                    <a:pt x="589026" y="39243"/>
                  </a:cubicBezTo>
                  <a:cubicBezTo>
                    <a:pt x="594614" y="41529"/>
                    <a:pt x="599948" y="44704"/>
                    <a:pt x="604774" y="48260"/>
                  </a:cubicBezTo>
                  <a:cubicBezTo>
                    <a:pt x="609600" y="51816"/>
                    <a:pt x="614045" y="56134"/>
                    <a:pt x="617855" y="60833"/>
                  </a:cubicBezTo>
                  <a:cubicBezTo>
                    <a:pt x="621665" y="65405"/>
                    <a:pt x="625094" y="70612"/>
                    <a:pt x="627634" y="76073"/>
                  </a:cubicBezTo>
                  <a:cubicBezTo>
                    <a:pt x="630301" y="81534"/>
                    <a:pt x="632206" y="87503"/>
                    <a:pt x="633476" y="93345"/>
                  </a:cubicBezTo>
                  <a:cubicBezTo>
                    <a:pt x="634746" y="99187"/>
                    <a:pt x="635254" y="105410"/>
                    <a:pt x="635000" y="111379"/>
                  </a:cubicBezTo>
                  <a:cubicBezTo>
                    <a:pt x="634746" y="117348"/>
                    <a:pt x="633857" y="123571"/>
                    <a:pt x="632206" y="129413"/>
                  </a:cubicBezTo>
                  <a:cubicBezTo>
                    <a:pt x="630555" y="135128"/>
                    <a:pt x="628142" y="140843"/>
                    <a:pt x="625221" y="146050"/>
                  </a:cubicBezTo>
                  <a:cubicBezTo>
                    <a:pt x="622173" y="151257"/>
                    <a:pt x="618490" y="156337"/>
                    <a:pt x="614299" y="160655"/>
                  </a:cubicBezTo>
                  <a:cubicBezTo>
                    <a:pt x="610108" y="164973"/>
                    <a:pt x="605409" y="169037"/>
                    <a:pt x="600329" y="172212"/>
                  </a:cubicBezTo>
                  <a:cubicBezTo>
                    <a:pt x="595249" y="175514"/>
                    <a:pt x="589661" y="178181"/>
                    <a:pt x="583946" y="180086"/>
                  </a:cubicBezTo>
                  <a:cubicBezTo>
                    <a:pt x="578231" y="181991"/>
                    <a:pt x="573532" y="183134"/>
                    <a:pt x="566166" y="183769"/>
                  </a:cubicBezTo>
                  <a:cubicBezTo>
                    <a:pt x="554101" y="184658"/>
                    <a:pt x="530098" y="183642"/>
                    <a:pt x="518287" y="181483"/>
                  </a:cubicBezTo>
                  <a:cubicBezTo>
                    <a:pt x="511048" y="180086"/>
                    <a:pt x="506603" y="178308"/>
                    <a:pt x="501142" y="175768"/>
                  </a:cubicBezTo>
                  <a:cubicBezTo>
                    <a:pt x="495808" y="173228"/>
                    <a:pt x="490474" y="169926"/>
                    <a:pt x="485902" y="166116"/>
                  </a:cubicBezTo>
                  <a:cubicBezTo>
                    <a:pt x="481203" y="162306"/>
                    <a:pt x="476885" y="157988"/>
                    <a:pt x="473329" y="153162"/>
                  </a:cubicBezTo>
                  <a:cubicBezTo>
                    <a:pt x="469773" y="148463"/>
                    <a:pt x="466725" y="143002"/>
                    <a:pt x="464312" y="137541"/>
                  </a:cubicBezTo>
                  <a:cubicBezTo>
                    <a:pt x="462026" y="132080"/>
                    <a:pt x="460248" y="126111"/>
                    <a:pt x="459232" y="120269"/>
                  </a:cubicBezTo>
                  <a:cubicBezTo>
                    <a:pt x="458216" y="114427"/>
                    <a:pt x="457962" y="108204"/>
                    <a:pt x="458470" y="102235"/>
                  </a:cubicBezTo>
                  <a:cubicBezTo>
                    <a:pt x="458978" y="96266"/>
                    <a:pt x="460248" y="90170"/>
                    <a:pt x="462153" y="84455"/>
                  </a:cubicBezTo>
                  <a:cubicBezTo>
                    <a:pt x="464058" y="78740"/>
                    <a:pt x="466725" y="73279"/>
                    <a:pt x="469900" y="68199"/>
                  </a:cubicBezTo>
                  <a:cubicBezTo>
                    <a:pt x="473075" y="63119"/>
                    <a:pt x="476885" y="58420"/>
                    <a:pt x="481203" y="54229"/>
                  </a:cubicBezTo>
                  <a:cubicBezTo>
                    <a:pt x="485521" y="50038"/>
                    <a:pt x="490474" y="46355"/>
                    <a:pt x="495681" y="43307"/>
                  </a:cubicBezTo>
                  <a:cubicBezTo>
                    <a:pt x="500888" y="40259"/>
                    <a:pt x="506603" y="37846"/>
                    <a:pt x="512318" y="36195"/>
                  </a:cubicBezTo>
                  <a:cubicBezTo>
                    <a:pt x="518033" y="34544"/>
                    <a:pt x="524129" y="33528"/>
                    <a:pt x="530098" y="33274"/>
                  </a:cubicBezTo>
                  <a:cubicBezTo>
                    <a:pt x="536067" y="33020"/>
                    <a:pt x="539877" y="33528"/>
                    <a:pt x="548005" y="34798"/>
                  </a:cubicBezTo>
                  <a:cubicBezTo>
                    <a:pt x="566420" y="37719"/>
                    <a:pt x="606933" y="51054"/>
                    <a:pt x="637159" y="56134"/>
                  </a:cubicBezTo>
                  <a:cubicBezTo>
                    <a:pt x="667893" y="61341"/>
                    <a:pt x="698500" y="63754"/>
                    <a:pt x="730885" y="65405"/>
                  </a:cubicBezTo>
                  <a:cubicBezTo>
                    <a:pt x="765429" y="67183"/>
                    <a:pt x="805180" y="65405"/>
                    <a:pt x="838327" y="66167"/>
                  </a:cubicBezTo>
                  <a:cubicBezTo>
                    <a:pt x="866775" y="66802"/>
                    <a:pt x="900684" y="68199"/>
                    <a:pt x="917829" y="69088"/>
                  </a:cubicBezTo>
                  <a:cubicBezTo>
                    <a:pt x="926084" y="69469"/>
                    <a:pt x="930148" y="69088"/>
                    <a:pt x="936117" y="70231"/>
                  </a:cubicBezTo>
                  <a:cubicBezTo>
                    <a:pt x="942086" y="71374"/>
                    <a:pt x="948055" y="73279"/>
                    <a:pt x="953643" y="75819"/>
                  </a:cubicBezTo>
                  <a:cubicBezTo>
                    <a:pt x="959231" y="78359"/>
                    <a:pt x="964565" y="81534"/>
                    <a:pt x="969391" y="85344"/>
                  </a:cubicBezTo>
                  <a:cubicBezTo>
                    <a:pt x="974090" y="89154"/>
                    <a:pt x="978535" y="93599"/>
                    <a:pt x="982218" y="98425"/>
                  </a:cubicBezTo>
                  <a:cubicBezTo>
                    <a:pt x="985901" y="103251"/>
                    <a:pt x="989203" y="108458"/>
                    <a:pt x="991616" y="114046"/>
                  </a:cubicBezTo>
                  <a:cubicBezTo>
                    <a:pt x="994156" y="119634"/>
                    <a:pt x="996061" y="125730"/>
                    <a:pt x="997077" y="131699"/>
                  </a:cubicBezTo>
                  <a:cubicBezTo>
                    <a:pt x="998093" y="137668"/>
                    <a:pt x="998474" y="143891"/>
                    <a:pt x="998093" y="149987"/>
                  </a:cubicBezTo>
                  <a:cubicBezTo>
                    <a:pt x="997712" y="156083"/>
                    <a:pt x="996569" y="162179"/>
                    <a:pt x="994664" y="168021"/>
                  </a:cubicBezTo>
                  <a:cubicBezTo>
                    <a:pt x="992886" y="173736"/>
                    <a:pt x="990219" y="179451"/>
                    <a:pt x="987044" y="184658"/>
                  </a:cubicBezTo>
                  <a:cubicBezTo>
                    <a:pt x="983869" y="189865"/>
                    <a:pt x="980059" y="194818"/>
                    <a:pt x="975741" y="199136"/>
                  </a:cubicBezTo>
                  <a:cubicBezTo>
                    <a:pt x="971423" y="203454"/>
                    <a:pt x="966470" y="207264"/>
                    <a:pt x="961263" y="210312"/>
                  </a:cubicBezTo>
                  <a:cubicBezTo>
                    <a:pt x="956056" y="213487"/>
                    <a:pt x="950341" y="216027"/>
                    <a:pt x="944499" y="217805"/>
                  </a:cubicBezTo>
                  <a:cubicBezTo>
                    <a:pt x="938657" y="219583"/>
                    <a:pt x="934212" y="220218"/>
                    <a:pt x="926465" y="220980"/>
                  </a:cubicBezTo>
                  <a:cubicBezTo>
                    <a:pt x="913003" y="222250"/>
                    <a:pt x="891794" y="220599"/>
                    <a:pt x="870458" y="222123"/>
                  </a:cubicBezTo>
                  <a:cubicBezTo>
                    <a:pt x="842010" y="224155"/>
                    <a:pt x="789559" y="235077"/>
                    <a:pt x="770890" y="234569"/>
                  </a:cubicBezTo>
                  <a:cubicBezTo>
                    <a:pt x="763524" y="234315"/>
                    <a:pt x="760476" y="233299"/>
                    <a:pt x="755650" y="231775"/>
                  </a:cubicBezTo>
                  <a:cubicBezTo>
                    <a:pt x="750697" y="230251"/>
                    <a:pt x="745871" y="227965"/>
                    <a:pt x="741553" y="225298"/>
                  </a:cubicBezTo>
                  <a:cubicBezTo>
                    <a:pt x="737108" y="222631"/>
                    <a:pt x="733044" y="219329"/>
                    <a:pt x="729361" y="215646"/>
                  </a:cubicBezTo>
                  <a:cubicBezTo>
                    <a:pt x="725805" y="211963"/>
                    <a:pt x="722503" y="207899"/>
                    <a:pt x="719836" y="203454"/>
                  </a:cubicBezTo>
                  <a:cubicBezTo>
                    <a:pt x="717169" y="199009"/>
                    <a:pt x="715137" y="194183"/>
                    <a:pt x="713613" y="189230"/>
                  </a:cubicBezTo>
                  <a:cubicBezTo>
                    <a:pt x="712089" y="184277"/>
                    <a:pt x="711073" y="179070"/>
                    <a:pt x="710819" y="173990"/>
                  </a:cubicBezTo>
                  <a:cubicBezTo>
                    <a:pt x="710565" y="168910"/>
                    <a:pt x="710946" y="163576"/>
                    <a:pt x="711835" y="158496"/>
                  </a:cubicBezTo>
                  <a:cubicBezTo>
                    <a:pt x="712724" y="153416"/>
                    <a:pt x="714375" y="148336"/>
                    <a:pt x="716534" y="143637"/>
                  </a:cubicBezTo>
                  <a:cubicBezTo>
                    <a:pt x="718693" y="138938"/>
                    <a:pt x="721487" y="134493"/>
                    <a:pt x="724662" y="130429"/>
                  </a:cubicBezTo>
                  <a:cubicBezTo>
                    <a:pt x="727837" y="126365"/>
                    <a:pt x="731647" y="122682"/>
                    <a:pt x="735711" y="119507"/>
                  </a:cubicBezTo>
                  <a:cubicBezTo>
                    <a:pt x="739775" y="116332"/>
                    <a:pt x="744347" y="113665"/>
                    <a:pt x="749046" y="111633"/>
                  </a:cubicBezTo>
                  <a:cubicBezTo>
                    <a:pt x="753745" y="109601"/>
                    <a:pt x="758825" y="107950"/>
                    <a:pt x="763905" y="107061"/>
                  </a:cubicBezTo>
                  <a:cubicBezTo>
                    <a:pt x="768985" y="106172"/>
                    <a:pt x="771271" y="105664"/>
                    <a:pt x="779272" y="106172"/>
                  </a:cubicBezTo>
                  <a:cubicBezTo>
                    <a:pt x="807466" y="107823"/>
                    <a:pt x="941451" y="134239"/>
                    <a:pt x="970534" y="139065"/>
                  </a:cubicBezTo>
                  <a:cubicBezTo>
                    <a:pt x="979043" y="140462"/>
                    <a:pt x="981837" y="140208"/>
                    <a:pt x="987171" y="141732"/>
                  </a:cubicBezTo>
                  <a:cubicBezTo>
                    <a:pt x="992505" y="143256"/>
                    <a:pt x="997966" y="145542"/>
                    <a:pt x="1002792" y="148336"/>
                  </a:cubicBezTo>
                  <a:cubicBezTo>
                    <a:pt x="1007618" y="151130"/>
                    <a:pt x="1012317" y="154559"/>
                    <a:pt x="1016381" y="158369"/>
                  </a:cubicBezTo>
                  <a:cubicBezTo>
                    <a:pt x="1020445" y="162179"/>
                    <a:pt x="1024128" y="166751"/>
                    <a:pt x="1027176" y="171450"/>
                  </a:cubicBezTo>
                  <a:cubicBezTo>
                    <a:pt x="1030224" y="176149"/>
                    <a:pt x="1032764" y="181356"/>
                    <a:pt x="1034542" y="186690"/>
                  </a:cubicBezTo>
                  <a:cubicBezTo>
                    <a:pt x="1036320" y="192024"/>
                    <a:pt x="1037463" y="197612"/>
                    <a:pt x="1037971" y="203200"/>
                  </a:cubicBezTo>
                  <a:cubicBezTo>
                    <a:pt x="1038479" y="208788"/>
                    <a:pt x="1038352" y="214630"/>
                    <a:pt x="1037463" y="220218"/>
                  </a:cubicBezTo>
                  <a:cubicBezTo>
                    <a:pt x="1036574" y="225806"/>
                    <a:pt x="1034923" y="231267"/>
                    <a:pt x="1032764" y="236474"/>
                  </a:cubicBezTo>
                  <a:cubicBezTo>
                    <a:pt x="1030605" y="241681"/>
                    <a:pt x="1027684" y="246761"/>
                    <a:pt x="1024382" y="251206"/>
                  </a:cubicBezTo>
                  <a:cubicBezTo>
                    <a:pt x="1021080" y="255651"/>
                    <a:pt x="1017143" y="259842"/>
                    <a:pt x="1012825" y="263398"/>
                  </a:cubicBezTo>
                  <a:cubicBezTo>
                    <a:pt x="1008507" y="266954"/>
                    <a:pt x="1003554" y="270129"/>
                    <a:pt x="998474" y="272542"/>
                  </a:cubicBezTo>
                  <a:cubicBezTo>
                    <a:pt x="993394" y="274955"/>
                    <a:pt x="987933" y="276860"/>
                    <a:pt x="982472" y="278003"/>
                  </a:cubicBezTo>
                  <a:cubicBezTo>
                    <a:pt x="977011" y="279146"/>
                    <a:pt x="972439" y="279527"/>
                    <a:pt x="965581" y="279527"/>
                  </a:cubicBezTo>
                  <a:cubicBezTo>
                    <a:pt x="954786" y="279527"/>
                    <a:pt x="942340" y="278638"/>
                    <a:pt x="923925" y="276098"/>
                  </a:cubicBezTo>
                  <a:cubicBezTo>
                    <a:pt x="886714" y="271018"/>
                    <a:pt x="780415" y="237490"/>
                    <a:pt x="756412" y="244602"/>
                  </a:cubicBezTo>
                  <a:cubicBezTo>
                    <a:pt x="748538" y="247015"/>
                    <a:pt x="747903" y="253746"/>
                    <a:pt x="743077" y="257429"/>
                  </a:cubicBezTo>
                  <a:cubicBezTo>
                    <a:pt x="738251" y="261112"/>
                    <a:pt x="732790" y="264160"/>
                    <a:pt x="727202" y="266573"/>
                  </a:cubicBezTo>
                  <a:cubicBezTo>
                    <a:pt x="721614" y="268986"/>
                    <a:pt x="715518" y="270764"/>
                    <a:pt x="709549" y="271780"/>
                  </a:cubicBezTo>
                  <a:cubicBezTo>
                    <a:pt x="703580" y="272796"/>
                    <a:pt x="697230" y="273050"/>
                    <a:pt x="691134" y="272542"/>
                  </a:cubicBezTo>
                  <a:cubicBezTo>
                    <a:pt x="685038" y="272034"/>
                    <a:pt x="678942" y="270764"/>
                    <a:pt x="673100" y="268859"/>
                  </a:cubicBezTo>
                  <a:cubicBezTo>
                    <a:pt x="667258" y="266954"/>
                    <a:pt x="661670" y="264160"/>
                    <a:pt x="656463" y="260985"/>
                  </a:cubicBezTo>
                  <a:cubicBezTo>
                    <a:pt x="651256" y="257683"/>
                    <a:pt x="646303" y="253873"/>
                    <a:pt x="642112" y="249428"/>
                  </a:cubicBezTo>
                  <a:cubicBezTo>
                    <a:pt x="637921" y="245110"/>
                    <a:pt x="634111" y="240030"/>
                    <a:pt x="631063" y="234696"/>
                  </a:cubicBezTo>
                  <a:cubicBezTo>
                    <a:pt x="628015" y="229489"/>
                    <a:pt x="625475" y="223647"/>
                    <a:pt x="623824" y="217805"/>
                  </a:cubicBezTo>
                  <a:cubicBezTo>
                    <a:pt x="622173" y="211963"/>
                    <a:pt x="621157" y="205740"/>
                    <a:pt x="620903" y="199644"/>
                  </a:cubicBezTo>
                  <a:cubicBezTo>
                    <a:pt x="620649" y="193548"/>
                    <a:pt x="621030" y="187198"/>
                    <a:pt x="622300" y="181229"/>
                  </a:cubicBezTo>
                  <a:cubicBezTo>
                    <a:pt x="623570" y="175260"/>
                    <a:pt x="625602" y="169291"/>
                    <a:pt x="628142" y="163830"/>
                  </a:cubicBezTo>
                  <a:cubicBezTo>
                    <a:pt x="630809" y="158369"/>
                    <a:pt x="631698" y="153289"/>
                    <a:pt x="637921" y="148209"/>
                  </a:cubicBezTo>
                  <a:cubicBezTo>
                    <a:pt x="651383" y="137033"/>
                    <a:pt x="690626" y="128016"/>
                    <a:pt x="720217" y="115697"/>
                  </a:cubicBezTo>
                  <a:cubicBezTo>
                    <a:pt x="755269" y="101092"/>
                    <a:pt x="811530" y="54102"/>
                    <a:pt x="834390" y="65405"/>
                  </a:cubicBezTo>
                  <a:cubicBezTo>
                    <a:pt x="855345" y="75692"/>
                    <a:pt x="866648" y="158623"/>
                    <a:pt x="859155" y="166624"/>
                  </a:cubicBezTo>
                  <a:cubicBezTo>
                    <a:pt x="856107" y="169926"/>
                    <a:pt x="847725" y="165354"/>
                    <a:pt x="842264" y="163703"/>
                  </a:cubicBezTo>
                  <a:cubicBezTo>
                    <a:pt x="836803" y="162052"/>
                    <a:pt x="831469" y="159766"/>
                    <a:pt x="826516" y="156972"/>
                  </a:cubicBezTo>
                  <a:cubicBezTo>
                    <a:pt x="821563" y="154178"/>
                    <a:pt x="816864" y="150622"/>
                    <a:pt x="812800" y="146685"/>
                  </a:cubicBezTo>
                  <a:cubicBezTo>
                    <a:pt x="808736" y="142748"/>
                    <a:pt x="805053" y="138176"/>
                    <a:pt x="802005" y="133350"/>
                  </a:cubicBezTo>
                  <a:cubicBezTo>
                    <a:pt x="798957" y="128524"/>
                    <a:pt x="796544" y="123190"/>
                    <a:pt x="794766" y="117856"/>
                  </a:cubicBezTo>
                  <a:cubicBezTo>
                    <a:pt x="792988" y="112522"/>
                    <a:pt x="791972" y="106680"/>
                    <a:pt x="791464" y="101092"/>
                  </a:cubicBezTo>
                  <a:cubicBezTo>
                    <a:pt x="790956" y="95377"/>
                    <a:pt x="791210" y="89535"/>
                    <a:pt x="792099" y="83947"/>
                  </a:cubicBezTo>
                  <a:cubicBezTo>
                    <a:pt x="792988" y="78359"/>
                    <a:pt x="794639" y="72644"/>
                    <a:pt x="796925" y="67437"/>
                  </a:cubicBezTo>
                  <a:cubicBezTo>
                    <a:pt x="799211" y="62230"/>
                    <a:pt x="802132" y="57150"/>
                    <a:pt x="805561" y="52705"/>
                  </a:cubicBezTo>
                  <a:cubicBezTo>
                    <a:pt x="808990" y="48133"/>
                    <a:pt x="813054" y="43942"/>
                    <a:pt x="817499" y="40386"/>
                  </a:cubicBezTo>
                  <a:cubicBezTo>
                    <a:pt x="821944" y="36830"/>
                    <a:pt x="826897" y="33655"/>
                    <a:pt x="831977" y="31242"/>
                  </a:cubicBezTo>
                  <a:cubicBezTo>
                    <a:pt x="837184" y="28829"/>
                    <a:pt x="842772" y="27051"/>
                    <a:pt x="848360" y="25908"/>
                  </a:cubicBezTo>
                  <a:cubicBezTo>
                    <a:pt x="853948" y="24765"/>
                    <a:pt x="856996" y="24638"/>
                    <a:pt x="865378" y="24638"/>
                  </a:cubicBezTo>
                  <a:cubicBezTo>
                    <a:pt x="889381" y="24511"/>
                    <a:pt x="960374" y="31623"/>
                    <a:pt x="1004697" y="33909"/>
                  </a:cubicBezTo>
                  <a:cubicBezTo>
                    <a:pt x="1044956" y="35941"/>
                    <a:pt x="1076579" y="36830"/>
                    <a:pt x="1120267" y="37846"/>
                  </a:cubicBezTo>
                  <a:cubicBezTo>
                    <a:pt x="1177290" y="39243"/>
                    <a:pt x="1259586" y="37211"/>
                    <a:pt x="1317879" y="40513"/>
                  </a:cubicBezTo>
                  <a:cubicBezTo>
                    <a:pt x="1364234" y="43053"/>
                    <a:pt x="1399921" y="47498"/>
                    <a:pt x="1442339" y="52832"/>
                  </a:cubicBezTo>
                  <a:cubicBezTo>
                    <a:pt x="1486789" y="58420"/>
                    <a:pt x="1553972" y="45974"/>
                    <a:pt x="1578610" y="73279"/>
                  </a:cubicBezTo>
                  <a:cubicBezTo>
                    <a:pt x="1605153" y="102616"/>
                    <a:pt x="1599311" y="220345"/>
                    <a:pt x="1586357" y="232410"/>
                  </a:cubicBezTo>
                  <a:cubicBezTo>
                    <a:pt x="1581912" y="236601"/>
                    <a:pt x="1573530" y="231775"/>
                    <a:pt x="1567307" y="230251"/>
                  </a:cubicBezTo>
                  <a:cubicBezTo>
                    <a:pt x="1561084" y="228727"/>
                    <a:pt x="1554861" y="226441"/>
                    <a:pt x="1549273" y="223520"/>
                  </a:cubicBezTo>
                  <a:cubicBezTo>
                    <a:pt x="1543685" y="220599"/>
                    <a:pt x="1538224" y="216916"/>
                    <a:pt x="1533525" y="212725"/>
                  </a:cubicBezTo>
                  <a:cubicBezTo>
                    <a:pt x="1528699" y="208534"/>
                    <a:pt x="1524381" y="203708"/>
                    <a:pt x="1520698" y="198501"/>
                  </a:cubicBezTo>
                  <a:cubicBezTo>
                    <a:pt x="1517015" y="193294"/>
                    <a:pt x="1513967" y="187452"/>
                    <a:pt x="1511681" y="181610"/>
                  </a:cubicBezTo>
                  <a:cubicBezTo>
                    <a:pt x="1509395" y="175641"/>
                    <a:pt x="1507744" y="169291"/>
                    <a:pt x="1506855" y="163068"/>
                  </a:cubicBezTo>
                  <a:cubicBezTo>
                    <a:pt x="1505966" y="156718"/>
                    <a:pt x="1505966" y="150241"/>
                    <a:pt x="1506728" y="143891"/>
                  </a:cubicBezTo>
                  <a:cubicBezTo>
                    <a:pt x="1507490" y="137541"/>
                    <a:pt x="1509014" y="131191"/>
                    <a:pt x="1511173" y="125222"/>
                  </a:cubicBezTo>
                  <a:cubicBezTo>
                    <a:pt x="1513459" y="119253"/>
                    <a:pt x="1516507" y="113411"/>
                    <a:pt x="1520063" y="108204"/>
                  </a:cubicBezTo>
                  <a:cubicBezTo>
                    <a:pt x="1523619" y="102997"/>
                    <a:pt x="1527937" y="98044"/>
                    <a:pt x="1532636" y="93726"/>
                  </a:cubicBezTo>
                  <a:cubicBezTo>
                    <a:pt x="1537335" y="89535"/>
                    <a:pt x="1542669" y="85598"/>
                    <a:pt x="1548257" y="82677"/>
                  </a:cubicBezTo>
                  <a:cubicBezTo>
                    <a:pt x="1553845" y="79629"/>
                    <a:pt x="1560068" y="77343"/>
                    <a:pt x="1566164" y="75819"/>
                  </a:cubicBezTo>
                  <a:cubicBezTo>
                    <a:pt x="1572387" y="74295"/>
                    <a:pt x="1580642" y="69215"/>
                    <a:pt x="1585214" y="73406"/>
                  </a:cubicBezTo>
                  <a:cubicBezTo>
                    <a:pt x="1598422" y="85344"/>
                    <a:pt x="1594612" y="220472"/>
                    <a:pt x="1580642" y="232537"/>
                  </a:cubicBezTo>
                  <a:cubicBezTo>
                    <a:pt x="1575816" y="236728"/>
                    <a:pt x="1567815" y="231902"/>
                    <a:pt x="1561592" y="230378"/>
                  </a:cubicBezTo>
                  <a:cubicBezTo>
                    <a:pt x="1555369" y="228854"/>
                    <a:pt x="1549273" y="226568"/>
                    <a:pt x="1543558" y="223647"/>
                  </a:cubicBezTo>
                  <a:cubicBezTo>
                    <a:pt x="1537970" y="220726"/>
                    <a:pt x="1532509" y="217043"/>
                    <a:pt x="1527683" y="212852"/>
                  </a:cubicBezTo>
                  <a:cubicBezTo>
                    <a:pt x="1522857" y="208661"/>
                    <a:pt x="1518539" y="203835"/>
                    <a:pt x="1514856" y="198628"/>
                  </a:cubicBezTo>
                  <a:cubicBezTo>
                    <a:pt x="1511173" y="193421"/>
                    <a:pt x="1508125" y="187579"/>
                    <a:pt x="1505839" y="181610"/>
                  </a:cubicBezTo>
                  <a:cubicBezTo>
                    <a:pt x="1503553" y="175641"/>
                    <a:pt x="1501775" y="169291"/>
                    <a:pt x="1501013" y="162941"/>
                  </a:cubicBezTo>
                  <a:cubicBezTo>
                    <a:pt x="1500251" y="156591"/>
                    <a:pt x="1500124" y="150114"/>
                    <a:pt x="1500886" y="143764"/>
                  </a:cubicBezTo>
                  <a:cubicBezTo>
                    <a:pt x="1501648" y="137414"/>
                    <a:pt x="1503172" y="131064"/>
                    <a:pt x="1505458" y="125095"/>
                  </a:cubicBezTo>
                  <a:cubicBezTo>
                    <a:pt x="1507617" y="119126"/>
                    <a:pt x="1510665" y="113284"/>
                    <a:pt x="1514221" y="108077"/>
                  </a:cubicBezTo>
                  <a:cubicBezTo>
                    <a:pt x="1517777" y="102870"/>
                    <a:pt x="1522095" y="97790"/>
                    <a:pt x="1526794" y="93599"/>
                  </a:cubicBezTo>
                  <a:cubicBezTo>
                    <a:pt x="1531493" y="89281"/>
                    <a:pt x="1536954" y="85598"/>
                    <a:pt x="1542542" y="82550"/>
                  </a:cubicBezTo>
                  <a:cubicBezTo>
                    <a:pt x="1548130" y="79502"/>
                    <a:pt x="1554226" y="77089"/>
                    <a:pt x="1560449" y="75565"/>
                  </a:cubicBezTo>
                  <a:cubicBezTo>
                    <a:pt x="1566545" y="74041"/>
                    <a:pt x="1574292" y="73406"/>
                    <a:pt x="1579499" y="73152"/>
                  </a:cubicBezTo>
                  <a:cubicBezTo>
                    <a:pt x="1583055" y="73025"/>
                    <a:pt x="1583817" y="73406"/>
                    <a:pt x="1588389" y="73533"/>
                  </a:cubicBezTo>
                  <a:cubicBezTo>
                    <a:pt x="1603248" y="73914"/>
                    <a:pt x="1653286" y="74295"/>
                    <a:pt x="1683512" y="74549"/>
                  </a:cubicBezTo>
                  <a:cubicBezTo>
                    <a:pt x="1711071" y="74803"/>
                    <a:pt x="1745869" y="72136"/>
                    <a:pt x="1762633" y="74930"/>
                  </a:cubicBezTo>
                  <a:cubicBezTo>
                    <a:pt x="1770761" y="76327"/>
                    <a:pt x="1774698" y="78232"/>
                    <a:pt x="1780286" y="80899"/>
                  </a:cubicBezTo>
                  <a:cubicBezTo>
                    <a:pt x="1785874" y="83566"/>
                    <a:pt x="1791208" y="86995"/>
                    <a:pt x="1796034" y="90932"/>
                  </a:cubicBezTo>
                  <a:cubicBezTo>
                    <a:pt x="1800733" y="94869"/>
                    <a:pt x="1805178" y="99441"/>
                    <a:pt x="1808861" y="104394"/>
                  </a:cubicBezTo>
                  <a:cubicBezTo>
                    <a:pt x="1812544" y="109347"/>
                    <a:pt x="1815846" y="114808"/>
                    <a:pt x="1818259" y="120523"/>
                  </a:cubicBezTo>
                  <a:cubicBezTo>
                    <a:pt x="1820672" y="126238"/>
                    <a:pt x="1822323" y="132334"/>
                    <a:pt x="1823339" y="138430"/>
                  </a:cubicBezTo>
                  <a:cubicBezTo>
                    <a:pt x="1824355" y="144526"/>
                    <a:pt x="1824609" y="151003"/>
                    <a:pt x="1824101" y="157099"/>
                  </a:cubicBezTo>
                  <a:cubicBezTo>
                    <a:pt x="1823593" y="163195"/>
                    <a:pt x="1822196" y="169418"/>
                    <a:pt x="1820291" y="175260"/>
                  </a:cubicBezTo>
                  <a:cubicBezTo>
                    <a:pt x="1818259" y="181102"/>
                    <a:pt x="1815592" y="186944"/>
                    <a:pt x="1812290" y="192151"/>
                  </a:cubicBezTo>
                  <a:cubicBezTo>
                    <a:pt x="1808988" y="197358"/>
                    <a:pt x="1804924" y="202311"/>
                    <a:pt x="1800479" y="206502"/>
                  </a:cubicBezTo>
                  <a:cubicBezTo>
                    <a:pt x="1796034" y="210820"/>
                    <a:pt x="1790954" y="214630"/>
                    <a:pt x="1785620" y="217678"/>
                  </a:cubicBezTo>
                  <a:cubicBezTo>
                    <a:pt x="1780286" y="220726"/>
                    <a:pt x="1774444" y="223266"/>
                    <a:pt x="1768475" y="225044"/>
                  </a:cubicBezTo>
                  <a:cubicBezTo>
                    <a:pt x="1762506" y="226695"/>
                    <a:pt x="1756283" y="227711"/>
                    <a:pt x="1750060" y="227965"/>
                  </a:cubicBezTo>
                  <a:cubicBezTo>
                    <a:pt x="1743837" y="228219"/>
                    <a:pt x="1738884" y="227711"/>
                    <a:pt x="1731391" y="226441"/>
                  </a:cubicBezTo>
                  <a:cubicBezTo>
                    <a:pt x="1719453" y="224409"/>
                    <a:pt x="1703705" y="219583"/>
                    <a:pt x="1685925" y="214122"/>
                  </a:cubicBezTo>
                  <a:cubicBezTo>
                    <a:pt x="1660017" y="206121"/>
                    <a:pt x="1610487" y="185293"/>
                    <a:pt x="1591183" y="181737"/>
                  </a:cubicBezTo>
                  <a:cubicBezTo>
                    <a:pt x="1583055" y="180213"/>
                    <a:pt x="1579245" y="181991"/>
                    <a:pt x="1573403" y="181102"/>
                  </a:cubicBezTo>
                  <a:cubicBezTo>
                    <a:pt x="1567561" y="180213"/>
                    <a:pt x="1561719" y="178562"/>
                    <a:pt x="1556258" y="176276"/>
                  </a:cubicBezTo>
                  <a:cubicBezTo>
                    <a:pt x="1550797" y="173990"/>
                    <a:pt x="1545463" y="171069"/>
                    <a:pt x="1540764" y="167513"/>
                  </a:cubicBezTo>
                  <a:cubicBezTo>
                    <a:pt x="1536065" y="164084"/>
                    <a:pt x="1531620" y="159893"/>
                    <a:pt x="1527810" y="155321"/>
                  </a:cubicBezTo>
                  <a:cubicBezTo>
                    <a:pt x="1524000" y="150749"/>
                    <a:pt x="1520698" y="145542"/>
                    <a:pt x="1518158" y="140208"/>
                  </a:cubicBezTo>
                  <a:cubicBezTo>
                    <a:pt x="1515618" y="134874"/>
                    <a:pt x="1513713" y="129159"/>
                    <a:pt x="1512443" y="123444"/>
                  </a:cubicBezTo>
                  <a:cubicBezTo>
                    <a:pt x="1511173" y="117729"/>
                    <a:pt x="1510792" y="111506"/>
                    <a:pt x="1510919" y="105664"/>
                  </a:cubicBezTo>
                  <a:cubicBezTo>
                    <a:pt x="1511046" y="99695"/>
                    <a:pt x="1511935" y="93726"/>
                    <a:pt x="1513586" y="88011"/>
                  </a:cubicBezTo>
                  <a:cubicBezTo>
                    <a:pt x="1515110" y="82296"/>
                    <a:pt x="1517523" y="76708"/>
                    <a:pt x="1520444" y="71628"/>
                  </a:cubicBezTo>
                  <a:cubicBezTo>
                    <a:pt x="1523365" y="66548"/>
                    <a:pt x="1527048" y="61595"/>
                    <a:pt x="1531112" y="57277"/>
                  </a:cubicBezTo>
                  <a:cubicBezTo>
                    <a:pt x="1535176" y="52959"/>
                    <a:pt x="1539875" y="49022"/>
                    <a:pt x="1544828" y="45847"/>
                  </a:cubicBezTo>
                  <a:cubicBezTo>
                    <a:pt x="1549781" y="42672"/>
                    <a:pt x="1555242" y="40005"/>
                    <a:pt x="1560830" y="38100"/>
                  </a:cubicBezTo>
                  <a:cubicBezTo>
                    <a:pt x="1566418" y="36195"/>
                    <a:pt x="1578102" y="34163"/>
                    <a:pt x="1578229" y="34417"/>
                  </a:cubicBezTo>
                  <a:cubicBezTo>
                    <a:pt x="1578356" y="34671"/>
                    <a:pt x="1566418" y="37846"/>
                    <a:pt x="1566545" y="38354"/>
                  </a:cubicBezTo>
                  <a:cubicBezTo>
                    <a:pt x="1566926" y="39751"/>
                    <a:pt x="1623187" y="27178"/>
                    <a:pt x="1651127" y="26162"/>
                  </a:cubicBezTo>
                  <a:cubicBezTo>
                    <a:pt x="1678432" y="25146"/>
                    <a:pt x="1704340" y="30480"/>
                    <a:pt x="1732153" y="32004"/>
                  </a:cubicBezTo>
                  <a:cubicBezTo>
                    <a:pt x="1761617" y="33655"/>
                    <a:pt x="1790319" y="34417"/>
                    <a:pt x="1823339" y="35560"/>
                  </a:cubicBezTo>
                  <a:cubicBezTo>
                    <a:pt x="1862455" y="36957"/>
                    <a:pt x="1910588" y="36449"/>
                    <a:pt x="1951609" y="39624"/>
                  </a:cubicBezTo>
                  <a:cubicBezTo>
                    <a:pt x="1989836" y="42545"/>
                    <a:pt x="2025904" y="48641"/>
                    <a:pt x="2061718" y="53213"/>
                  </a:cubicBezTo>
                  <a:cubicBezTo>
                    <a:pt x="2095881" y="57531"/>
                    <a:pt x="2127123" y="62738"/>
                    <a:pt x="2161794" y="66294"/>
                  </a:cubicBezTo>
                  <a:cubicBezTo>
                    <a:pt x="2199005" y="70104"/>
                    <a:pt x="2234819" y="72898"/>
                    <a:pt x="2277872" y="74549"/>
                  </a:cubicBezTo>
                  <a:cubicBezTo>
                    <a:pt x="2331847" y="76581"/>
                    <a:pt x="2411857" y="72263"/>
                    <a:pt x="2460625" y="75438"/>
                  </a:cubicBezTo>
                  <a:cubicBezTo>
                    <a:pt x="2493518" y="77597"/>
                    <a:pt x="2526284" y="79248"/>
                    <a:pt x="2542667" y="85852"/>
                  </a:cubicBezTo>
                  <a:cubicBezTo>
                    <a:pt x="2550795" y="89154"/>
                    <a:pt x="2554097" y="93345"/>
                    <a:pt x="2558923" y="97917"/>
                  </a:cubicBezTo>
                  <a:cubicBezTo>
                    <a:pt x="2563749" y="102489"/>
                    <a:pt x="2568194" y="107823"/>
                    <a:pt x="2571877" y="113538"/>
                  </a:cubicBezTo>
                  <a:cubicBezTo>
                    <a:pt x="2575433" y="119126"/>
                    <a:pt x="2578481" y="125476"/>
                    <a:pt x="2580640" y="131826"/>
                  </a:cubicBezTo>
                  <a:cubicBezTo>
                    <a:pt x="2582799" y="138176"/>
                    <a:pt x="2584196" y="145034"/>
                    <a:pt x="2584831" y="151765"/>
                  </a:cubicBezTo>
                  <a:cubicBezTo>
                    <a:pt x="2585466" y="158496"/>
                    <a:pt x="2585212" y="165354"/>
                    <a:pt x="2584196" y="171958"/>
                  </a:cubicBezTo>
                  <a:cubicBezTo>
                    <a:pt x="2583180" y="178562"/>
                    <a:pt x="2581275" y="185293"/>
                    <a:pt x="2578608" y="191516"/>
                  </a:cubicBezTo>
                  <a:cubicBezTo>
                    <a:pt x="2576068" y="197739"/>
                    <a:pt x="2572639" y="203708"/>
                    <a:pt x="2568575" y="209169"/>
                  </a:cubicBezTo>
                  <a:cubicBezTo>
                    <a:pt x="2564638" y="214503"/>
                    <a:pt x="2559812" y="219583"/>
                    <a:pt x="2554605" y="223901"/>
                  </a:cubicBezTo>
                  <a:cubicBezTo>
                    <a:pt x="2549398" y="228219"/>
                    <a:pt x="2543683" y="231902"/>
                    <a:pt x="2537587" y="234823"/>
                  </a:cubicBezTo>
                  <a:cubicBezTo>
                    <a:pt x="2531491" y="237744"/>
                    <a:pt x="2524887" y="240030"/>
                    <a:pt x="2518283" y="241427"/>
                  </a:cubicBezTo>
                  <a:cubicBezTo>
                    <a:pt x="2511679" y="242824"/>
                    <a:pt x="2504821" y="243459"/>
                    <a:pt x="2498090" y="243205"/>
                  </a:cubicBezTo>
                  <a:cubicBezTo>
                    <a:pt x="2491359" y="242951"/>
                    <a:pt x="2484501" y="241935"/>
                    <a:pt x="2478024" y="240030"/>
                  </a:cubicBezTo>
                  <a:cubicBezTo>
                    <a:pt x="2471547" y="238252"/>
                    <a:pt x="2459990" y="234823"/>
                    <a:pt x="2459355" y="232156"/>
                  </a:cubicBezTo>
                  <a:cubicBezTo>
                    <a:pt x="2458974" y="230632"/>
                    <a:pt x="2463800" y="228727"/>
                    <a:pt x="2463419" y="227584"/>
                  </a:cubicBezTo>
                  <a:cubicBezTo>
                    <a:pt x="2462657" y="225552"/>
                    <a:pt x="2449957" y="226695"/>
                    <a:pt x="2443480" y="225171"/>
                  </a:cubicBezTo>
                  <a:cubicBezTo>
                    <a:pt x="2437003" y="223647"/>
                    <a:pt x="2430653" y="221234"/>
                    <a:pt x="2424811" y="218186"/>
                  </a:cubicBezTo>
                  <a:cubicBezTo>
                    <a:pt x="2418969" y="215138"/>
                    <a:pt x="2413254" y="211201"/>
                    <a:pt x="2408301" y="206756"/>
                  </a:cubicBezTo>
                  <a:cubicBezTo>
                    <a:pt x="2403348" y="202311"/>
                    <a:pt x="2398903" y="197231"/>
                    <a:pt x="2395093" y="191770"/>
                  </a:cubicBezTo>
                  <a:cubicBezTo>
                    <a:pt x="2391410" y="186309"/>
                    <a:pt x="2388108" y="180340"/>
                    <a:pt x="2385822" y="174117"/>
                  </a:cubicBezTo>
                  <a:cubicBezTo>
                    <a:pt x="2383409" y="167894"/>
                    <a:pt x="2381758" y="161290"/>
                    <a:pt x="2380996" y="154686"/>
                  </a:cubicBezTo>
                  <a:cubicBezTo>
                    <a:pt x="2380234" y="148082"/>
                    <a:pt x="2380234" y="141351"/>
                    <a:pt x="2380996" y="134747"/>
                  </a:cubicBezTo>
                  <a:cubicBezTo>
                    <a:pt x="2381758" y="128143"/>
                    <a:pt x="2383536" y="121539"/>
                    <a:pt x="2385822" y="115316"/>
                  </a:cubicBezTo>
                  <a:cubicBezTo>
                    <a:pt x="2388235" y="109093"/>
                    <a:pt x="2391283" y="102997"/>
                    <a:pt x="2395093" y="97536"/>
                  </a:cubicBezTo>
                  <a:cubicBezTo>
                    <a:pt x="2398776" y="92075"/>
                    <a:pt x="2403348" y="86868"/>
                    <a:pt x="2408301" y="82550"/>
                  </a:cubicBezTo>
                  <a:cubicBezTo>
                    <a:pt x="2413254" y="78105"/>
                    <a:pt x="2418969" y="74295"/>
                    <a:pt x="2424811" y="71247"/>
                  </a:cubicBezTo>
                  <a:cubicBezTo>
                    <a:pt x="2430653" y="68199"/>
                    <a:pt x="2437003" y="65659"/>
                    <a:pt x="2443480" y="64135"/>
                  </a:cubicBezTo>
                  <a:cubicBezTo>
                    <a:pt x="2449957" y="62484"/>
                    <a:pt x="2456053" y="61976"/>
                    <a:pt x="2463419" y="61722"/>
                  </a:cubicBezTo>
                  <a:cubicBezTo>
                    <a:pt x="2472309" y="61341"/>
                    <a:pt x="2484120" y="62230"/>
                    <a:pt x="2492883" y="62992"/>
                  </a:cubicBezTo>
                  <a:cubicBezTo>
                    <a:pt x="2499995" y="63627"/>
                    <a:pt x="2505964" y="63881"/>
                    <a:pt x="2512314" y="65405"/>
                  </a:cubicBezTo>
                  <a:cubicBezTo>
                    <a:pt x="2518664" y="66929"/>
                    <a:pt x="2525014" y="69342"/>
                    <a:pt x="2530729" y="72390"/>
                  </a:cubicBezTo>
                  <a:cubicBezTo>
                    <a:pt x="2536571" y="75438"/>
                    <a:pt x="2542032" y="79248"/>
                    <a:pt x="2546985" y="83566"/>
                  </a:cubicBezTo>
                  <a:cubicBezTo>
                    <a:pt x="2551811" y="87884"/>
                    <a:pt x="2556383" y="92964"/>
                    <a:pt x="2560066" y="98298"/>
                  </a:cubicBezTo>
                  <a:cubicBezTo>
                    <a:pt x="2563749" y="103632"/>
                    <a:pt x="2566924" y="109601"/>
                    <a:pt x="2569210" y="115697"/>
                  </a:cubicBezTo>
                  <a:cubicBezTo>
                    <a:pt x="2571496" y="121793"/>
                    <a:pt x="2573147" y="128397"/>
                    <a:pt x="2573909" y="134874"/>
                  </a:cubicBezTo>
                  <a:cubicBezTo>
                    <a:pt x="2574671" y="141351"/>
                    <a:pt x="2574671" y="148082"/>
                    <a:pt x="2573909" y="154559"/>
                  </a:cubicBezTo>
                  <a:cubicBezTo>
                    <a:pt x="2573147" y="161036"/>
                    <a:pt x="2571496" y="167513"/>
                    <a:pt x="2569210" y="173609"/>
                  </a:cubicBezTo>
                  <a:cubicBezTo>
                    <a:pt x="2566924" y="179705"/>
                    <a:pt x="2563749" y="185674"/>
                    <a:pt x="2560066" y="191008"/>
                  </a:cubicBezTo>
                  <a:cubicBezTo>
                    <a:pt x="2556383" y="196342"/>
                    <a:pt x="2551811" y="201422"/>
                    <a:pt x="2546985" y="205740"/>
                  </a:cubicBezTo>
                  <a:cubicBezTo>
                    <a:pt x="2542032" y="210058"/>
                    <a:pt x="2536571" y="213868"/>
                    <a:pt x="2530729" y="216916"/>
                  </a:cubicBezTo>
                  <a:cubicBezTo>
                    <a:pt x="2525014" y="219964"/>
                    <a:pt x="2518664" y="222377"/>
                    <a:pt x="2512314" y="223901"/>
                  </a:cubicBezTo>
                  <a:cubicBezTo>
                    <a:pt x="2505964" y="225425"/>
                    <a:pt x="2499995" y="226060"/>
                    <a:pt x="2492883" y="226314"/>
                  </a:cubicBezTo>
                  <a:cubicBezTo>
                    <a:pt x="2484374" y="226568"/>
                    <a:pt x="2476500" y="225552"/>
                    <a:pt x="2464562" y="224917"/>
                  </a:cubicBezTo>
                  <a:cubicBezTo>
                    <a:pt x="2444242" y="223901"/>
                    <a:pt x="2411603" y="221869"/>
                    <a:pt x="2382393" y="220726"/>
                  </a:cubicBezTo>
                  <a:cubicBezTo>
                    <a:pt x="2349246" y="219456"/>
                    <a:pt x="2311527" y="218186"/>
                    <a:pt x="2276221" y="218059"/>
                  </a:cubicBezTo>
                  <a:cubicBezTo>
                    <a:pt x="2241169" y="217932"/>
                    <a:pt x="2204974" y="219837"/>
                    <a:pt x="2171319" y="219964"/>
                  </a:cubicBezTo>
                  <a:cubicBezTo>
                    <a:pt x="2140077" y="220091"/>
                    <a:pt x="2113026" y="219456"/>
                    <a:pt x="2081149" y="219329"/>
                  </a:cubicBezTo>
                  <a:cubicBezTo>
                    <a:pt x="2045208" y="219202"/>
                    <a:pt x="2004060" y="222504"/>
                    <a:pt x="1966214" y="219075"/>
                  </a:cubicBezTo>
                  <a:cubicBezTo>
                    <a:pt x="1928495" y="215646"/>
                    <a:pt x="1876806" y="200660"/>
                    <a:pt x="1854454" y="199009"/>
                  </a:cubicBezTo>
                  <a:cubicBezTo>
                    <a:pt x="1844929" y="198374"/>
                    <a:pt x="1840738" y="200279"/>
                    <a:pt x="1834007" y="199644"/>
                  </a:cubicBezTo>
                  <a:cubicBezTo>
                    <a:pt x="1827276" y="199009"/>
                    <a:pt x="1820291" y="197612"/>
                    <a:pt x="1813941" y="195453"/>
                  </a:cubicBezTo>
                  <a:cubicBezTo>
                    <a:pt x="1807464" y="193294"/>
                    <a:pt x="1801241" y="190119"/>
                    <a:pt x="1795526" y="186436"/>
                  </a:cubicBezTo>
                  <a:cubicBezTo>
                    <a:pt x="1789811" y="182753"/>
                    <a:pt x="1784477" y="178435"/>
                    <a:pt x="1779778" y="173482"/>
                  </a:cubicBezTo>
                  <a:cubicBezTo>
                    <a:pt x="1775079" y="168529"/>
                    <a:pt x="1770888" y="162941"/>
                    <a:pt x="1767586" y="156972"/>
                  </a:cubicBezTo>
                  <a:cubicBezTo>
                    <a:pt x="1764284" y="151130"/>
                    <a:pt x="1761617" y="144526"/>
                    <a:pt x="1759712" y="138049"/>
                  </a:cubicBezTo>
                  <a:cubicBezTo>
                    <a:pt x="1757934" y="131572"/>
                    <a:pt x="1756791" y="124587"/>
                    <a:pt x="1756537" y="117856"/>
                  </a:cubicBezTo>
                  <a:cubicBezTo>
                    <a:pt x="1756283" y="111125"/>
                    <a:pt x="1756918" y="104140"/>
                    <a:pt x="1758315" y="97536"/>
                  </a:cubicBezTo>
                  <a:cubicBezTo>
                    <a:pt x="1759712" y="90932"/>
                    <a:pt x="1761998" y="84201"/>
                    <a:pt x="1764919" y="78105"/>
                  </a:cubicBezTo>
                  <a:cubicBezTo>
                    <a:pt x="1767840" y="72009"/>
                    <a:pt x="1771650" y="66040"/>
                    <a:pt x="1775968" y="60833"/>
                  </a:cubicBezTo>
                  <a:cubicBezTo>
                    <a:pt x="1780286" y="55626"/>
                    <a:pt x="1785366" y="50927"/>
                    <a:pt x="1790827" y="46863"/>
                  </a:cubicBezTo>
                  <a:cubicBezTo>
                    <a:pt x="1796288" y="42799"/>
                    <a:pt x="1802384" y="39370"/>
                    <a:pt x="1808607" y="36703"/>
                  </a:cubicBezTo>
                  <a:cubicBezTo>
                    <a:pt x="1814830" y="34036"/>
                    <a:pt x="1819783" y="33020"/>
                    <a:pt x="1828292" y="31115"/>
                  </a:cubicBezTo>
                  <a:cubicBezTo>
                    <a:pt x="1843024" y="27686"/>
                    <a:pt x="1866265" y="22225"/>
                    <a:pt x="1889887" y="20066"/>
                  </a:cubicBezTo>
                  <a:cubicBezTo>
                    <a:pt x="1921002" y="17272"/>
                    <a:pt x="1961515" y="20447"/>
                    <a:pt x="1999107" y="19812"/>
                  </a:cubicBezTo>
                  <a:cubicBezTo>
                    <a:pt x="2039366" y="19050"/>
                    <a:pt x="2084197" y="16129"/>
                    <a:pt x="2124202" y="15748"/>
                  </a:cubicBezTo>
                  <a:cubicBezTo>
                    <a:pt x="2161286" y="15494"/>
                    <a:pt x="2193163" y="17018"/>
                    <a:pt x="2231136" y="17526"/>
                  </a:cubicBezTo>
                  <a:cubicBezTo>
                    <a:pt x="2274189" y="18034"/>
                    <a:pt x="2327021" y="18923"/>
                    <a:pt x="2369185" y="18796"/>
                  </a:cubicBezTo>
                  <a:cubicBezTo>
                    <a:pt x="2404999" y="18669"/>
                    <a:pt x="2435098" y="17653"/>
                    <a:pt x="2468245" y="17399"/>
                  </a:cubicBezTo>
                  <a:cubicBezTo>
                    <a:pt x="2501646" y="17145"/>
                    <a:pt x="2537333" y="16383"/>
                    <a:pt x="2569083" y="17145"/>
                  </a:cubicBezTo>
                  <a:cubicBezTo>
                    <a:pt x="2597404" y="17780"/>
                    <a:pt x="2620899" y="20574"/>
                    <a:pt x="2649474" y="21209"/>
                  </a:cubicBezTo>
                  <a:cubicBezTo>
                    <a:pt x="2682113" y="21971"/>
                    <a:pt x="2718054" y="19177"/>
                    <a:pt x="2754376" y="20955"/>
                  </a:cubicBezTo>
                  <a:cubicBezTo>
                    <a:pt x="2793746" y="22860"/>
                    <a:pt x="2835656" y="30734"/>
                    <a:pt x="2877312" y="33020"/>
                  </a:cubicBezTo>
                  <a:cubicBezTo>
                    <a:pt x="2919984" y="35306"/>
                    <a:pt x="2964688" y="34544"/>
                    <a:pt x="3007233" y="34290"/>
                  </a:cubicBezTo>
                  <a:cubicBezTo>
                    <a:pt x="3048254" y="34036"/>
                    <a:pt x="3091688" y="32258"/>
                    <a:pt x="3128010" y="31623"/>
                  </a:cubicBezTo>
                  <a:cubicBezTo>
                    <a:pt x="3157855" y="31115"/>
                    <a:pt x="3190875" y="28956"/>
                    <a:pt x="3209671" y="30607"/>
                  </a:cubicBezTo>
                  <a:cubicBezTo>
                    <a:pt x="3219831" y="31496"/>
                    <a:pt x="3225419" y="32639"/>
                    <a:pt x="3232785" y="35052"/>
                  </a:cubicBezTo>
                  <a:cubicBezTo>
                    <a:pt x="3240151" y="37465"/>
                    <a:pt x="3247390" y="40767"/>
                    <a:pt x="3253994" y="44831"/>
                  </a:cubicBezTo>
                  <a:cubicBezTo>
                    <a:pt x="3260598" y="48895"/>
                    <a:pt x="3266821" y="53975"/>
                    <a:pt x="3272282" y="59563"/>
                  </a:cubicBezTo>
                  <a:cubicBezTo>
                    <a:pt x="3277743" y="65151"/>
                    <a:pt x="3282696" y="71374"/>
                    <a:pt x="3286633" y="78105"/>
                  </a:cubicBezTo>
                  <a:cubicBezTo>
                    <a:pt x="3290570" y="84709"/>
                    <a:pt x="3293745" y="92202"/>
                    <a:pt x="3296031" y="99568"/>
                  </a:cubicBezTo>
                  <a:cubicBezTo>
                    <a:pt x="3298317" y="107061"/>
                    <a:pt x="3299714" y="114935"/>
                    <a:pt x="3300095" y="122682"/>
                  </a:cubicBezTo>
                  <a:cubicBezTo>
                    <a:pt x="3300476" y="130429"/>
                    <a:pt x="3299968" y="138430"/>
                    <a:pt x="3298444" y="146050"/>
                  </a:cubicBezTo>
                  <a:cubicBezTo>
                    <a:pt x="3296920" y="153670"/>
                    <a:pt x="3294507" y="161290"/>
                    <a:pt x="3291205" y="168402"/>
                  </a:cubicBezTo>
                  <a:cubicBezTo>
                    <a:pt x="3287903" y="175387"/>
                    <a:pt x="3283712" y="182245"/>
                    <a:pt x="3278886" y="188341"/>
                  </a:cubicBezTo>
                  <a:cubicBezTo>
                    <a:pt x="3274060" y="194437"/>
                    <a:pt x="3268345" y="200025"/>
                    <a:pt x="3262249" y="204724"/>
                  </a:cubicBezTo>
                  <a:cubicBezTo>
                    <a:pt x="3256153" y="209423"/>
                    <a:pt x="3249168" y="213487"/>
                    <a:pt x="3242056" y="216662"/>
                  </a:cubicBezTo>
                  <a:cubicBezTo>
                    <a:pt x="3234944" y="219837"/>
                    <a:pt x="3227197" y="222250"/>
                    <a:pt x="3219577" y="223520"/>
                  </a:cubicBezTo>
                  <a:cubicBezTo>
                    <a:pt x="3211957" y="224790"/>
                    <a:pt x="3206369" y="224790"/>
                    <a:pt x="3196209" y="224663"/>
                  </a:cubicBezTo>
                  <a:cubicBezTo>
                    <a:pt x="3176778" y="224282"/>
                    <a:pt x="3140202" y="218948"/>
                    <a:pt x="3111881" y="217424"/>
                  </a:cubicBezTo>
                  <a:cubicBezTo>
                    <a:pt x="3083052" y="215900"/>
                    <a:pt x="3053969" y="216408"/>
                    <a:pt x="3024632" y="215900"/>
                  </a:cubicBezTo>
                  <a:cubicBezTo>
                    <a:pt x="2994787" y="215392"/>
                    <a:pt x="2965577" y="214757"/>
                    <a:pt x="2934335" y="214376"/>
                  </a:cubicBezTo>
                  <a:cubicBezTo>
                    <a:pt x="2900680" y="213995"/>
                    <a:pt x="2862707" y="214376"/>
                    <a:pt x="2829560" y="213868"/>
                  </a:cubicBezTo>
                  <a:cubicBezTo>
                    <a:pt x="2799588" y="213487"/>
                    <a:pt x="2772410" y="212725"/>
                    <a:pt x="2743962" y="211836"/>
                  </a:cubicBezTo>
                  <a:cubicBezTo>
                    <a:pt x="2715895" y="211074"/>
                    <a:pt x="2690114" y="210185"/>
                    <a:pt x="2660015" y="208915"/>
                  </a:cubicBezTo>
                  <a:cubicBezTo>
                    <a:pt x="2625090" y="207391"/>
                    <a:pt x="2586101" y="206248"/>
                    <a:pt x="2546858" y="203327"/>
                  </a:cubicBezTo>
                  <a:cubicBezTo>
                    <a:pt x="2504059" y="200152"/>
                    <a:pt x="2438781" y="193167"/>
                    <a:pt x="2412746" y="190246"/>
                  </a:cubicBezTo>
                  <a:cubicBezTo>
                    <a:pt x="2402078" y="189103"/>
                    <a:pt x="2397506" y="189230"/>
                    <a:pt x="2390140" y="187452"/>
                  </a:cubicBezTo>
                  <a:cubicBezTo>
                    <a:pt x="2382774" y="185674"/>
                    <a:pt x="2375408" y="182880"/>
                    <a:pt x="2368677" y="179324"/>
                  </a:cubicBezTo>
                  <a:cubicBezTo>
                    <a:pt x="2361946" y="175768"/>
                    <a:pt x="2355469" y="171323"/>
                    <a:pt x="2349881" y="166370"/>
                  </a:cubicBezTo>
                  <a:cubicBezTo>
                    <a:pt x="2344166" y="161290"/>
                    <a:pt x="2339086" y="155448"/>
                    <a:pt x="2334768" y="149225"/>
                  </a:cubicBezTo>
                  <a:cubicBezTo>
                    <a:pt x="2330450" y="143002"/>
                    <a:pt x="2326767" y="136144"/>
                    <a:pt x="2324100" y="129032"/>
                  </a:cubicBezTo>
                  <a:cubicBezTo>
                    <a:pt x="2321433" y="121920"/>
                    <a:pt x="2319528" y="114300"/>
                    <a:pt x="2318639" y="106807"/>
                  </a:cubicBezTo>
                  <a:cubicBezTo>
                    <a:pt x="2317750" y="99314"/>
                    <a:pt x="2317750" y="91567"/>
                    <a:pt x="2318639" y="84074"/>
                  </a:cubicBezTo>
                  <a:cubicBezTo>
                    <a:pt x="2319528" y="76581"/>
                    <a:pt x="2321433" y="68961"/>
                    <a:pt x="2324100" y="61849"/>
                  </a:cubicBezTo>
                  <a:cubicBezTo>
                    <a:pt x="2326767" y="54737"/>
                    <a:pt x="2330450" y="47879"/>
                    <a:pt x="2334768" y="41656"/>
                  </a:cubicBezTo>
                  <a:cubicBezTo>
                    <a:pt x="2339086" y="35433"/>
                    <a:pt x="2344166" y="29591"/>
                    <a:pt x="2349881" y="24511"/>
                  </a:cubicBezTo>
                  <a:cubicBezTo>
                    <a:pt x="2355469" y="19558"/>
                    <a:pt x="2361946" y="15113"/>
                    <a:pt x="2368677" y="11557"/>
                  </a:cubicBezTo>
                  <a:cubicBezTo>
                    <a:pt x="2375408" y="8001"/>
                    <a:pt x="2382647" y="5207"/>
                    <a:pt x="2390013" y="3429"/>
                  </a:cubicBezTo>
                  <a:cubicBezTo>
                    <a:pt x="2397379" y="1651"/>
                    <a:pt x="2403729" y="1143"/>
                    <a:pt x="2412746" y="635"/>
                  </a:cubicBezTo>
                  <a:cubicBezTo>
                    <a:pt x="2425827" y="0"/>
                    <a:pt x="2441956" y="1143"/>
                    <a:pt x="2461006" y="1397"/>
                  </a:cubicBezTo>
                  <a:cubicBezTo>
                    <a:pt x="2488692" y="1651"/>
                    <a:pt x="2529840" y="1778"/>
                    <a:pt x="2562733" y="2032"/>
                  </a:cubicBezTo>
                  <a:cubicBezTo>
                    <a:pt x="2593721" y="2286"/>
                    <a:pt x="2623566" y="3048"/>
                    <a:pt x="2652776" y="3175"/>
                  </a:cubicBezTo>
                  <a:cubicBezTo>
                    <a:pt x="2680462" y="3302"/>
                    <a:pt x="2705735" y="3048"/>
                    <a:pt x="2733675" y="3048"/>
                  </a:cubicBezTo>
                  <a:cubicBezTo>
                    <a:pt x="2763774" y="2921"/>
                    <a:pt x="2797175" y="2794"/>
                    <a:pt x="2827655" y="2794"/>
                  </a:cubicBezTo>
                  <a:cubicBezTo>
                    <a:pt x="2856484" y="2794"/>
                    <a:pt x="2883916" y="2794"/>
                    <a:pt x="2911983" y="2921"/>
                  </a:cubicBezTo>
                  <a:cubicBezTo>
                    <a:pt x="2939923" y="2921"/>
                    <a:pt x="2967228" y="3048"/>
                    <a:pt x="2995676" y="3175"/>
                  </a:cubicBezTo>
                  <a:cubicBezTo>
                    <a:pt x="3025267" y="3302"/>
                    <a:pt x="3056763" y="2921"/>
                    <a:pt x="3086227" y="3429"/>
                  </a:cubicBezTo>
                  <a:cubicBezTo>
                    <a:pt x="3114421" y="3937"/>
                    <a:pt x="3141218" y="3683"/>
                    <a:pt x="3169031" y="6096"/>
                  </a:cubicBezTo>
                  <a:cubicBezTo>
                    <a:pt x="3197606" y="8636"/>
                    <a:pt x="3225800" y="14478"/>
                    <a:pt x="3255391" y="18542"/>
                  </a:cubicBezTo>
                  <a:cubicBezTo>
                    <a:pt x="3286633" y="22733"/>
                    <a:pt x="3320923" y="26162"/>
                    <a:pt x="3351784" y="30734"/>
                  </a:cubicBezTo>
                  <a:cubicBezTo>
                    <a:pt x="3380486" y="35052"/>
                    <a:pt x="3406267" y="40005"/>
                    <a:pt x="3434842" y="44958"/>
                  </a:cubicBezTo>
                  <a:cubicBezTo>
                    <a:pt x="3465449" y="50165"/>
                    <a:pt x="3497707" y="57658"/>
                    <a:pt x="3529965" y="61214"/>
                  </a:cubicBezTo>
                  <a:cubicBezTo>
                    <a:pt x="3562858" y="64897"/>
                    <a:pt x="3597275" y="64643"/>
                    <a:pt x="3630168" y="66421"/>
                  </a:cubicBezTo>
                  <a:cubicBezTo>
                    <a:pt x="3661918" y="68072"/>
                    <a:pt x="3692906" y="70485"/>
                    <a:pt x="3723894" y="71374"/>
                  </a:cubicBezTo>
                  <a:cubicBezTo>
                    <a:pt x="3754374" y="72263"/>
                    <a:pt x="3784346" y="71628"/>
                    <a:pt x="3814826" y="71755"/>
                  </a:cubicBezTo>
                  <a:cubicBezTo>
                    <a:pt x="3845814" y="71882"/>
                    <a:pt x="3877310" y="72009"/>
                    <a:pt x="3908425" y="72136"/>
                  </a:cubicBezTo>
                  <a:cubicBezTo>
                    <a:pt x="3939286" y="72263"/>
                    <a:pt x="3970147" y="70993"/>
                    <a:pt x="4000881" y="72644"/>
                  </a:cubicBezTo>
                  <a:cubicBezTo>
                    <a:pt x="4031488" y="74295"/>
                    <a:pt x="4060571" y="80264"/>
                    <a:pt x="4092575" y="81915"/>
                  </a:cubicBezTo>
                  <a:cubicBezTo>
                    <a:pt x="4127500" y="83693"/>
                    <a:pt x="4169156" y="81026"/>
                    <a:pt x="4202430" y="82296"/>
                  </a:cubicBezTo>
                  <a:cubicBezTo>
                    <a:pt x="4230243" y="83312"/>
                    <a:pt x="4252722" y="85090"/>
                    <a:pt x="4278757" y="87884"/>
                  </a:cubicBezTo>
                  <a:cubicBezTo>
                    <a:pt x="4306062" y="90805"/>
                    <a:pt x="4334383" y="94615"/>
                    <a:pt x="4362577" y="99568"/>
                  </a:cubicBezTo>
                  <a:cubicBezTo>
                    <a:pt x="4391660" y="104648"/>
                    <a:pt x="4420997" y="112903"/>
                    <a:pt x="4450715" y="117983"/>
                  </a:cubicBezTo>
                  <a:cubicBezTo>
                    <a:pt x="4480560" y="123190"/>
                    <a:pt x="4510278" y="127889"/>
                    <a:pt x="4541266" y="130302"/>
                  </a:cubicBezTo>
                  <a:cubicBezTo>
                    <a:pt x="4573778" y="132842"/>
                    <a:pt x="4609338" y="131318"/>
                    <a:pt x="4641596" y="132080"/>
                  </a:cubicBezTo>
                  <a:cubicBezTo>
                    <a:pt x="4671568" y="132715"/>
                    <a:pt x="4699000" y="133604"/>
                    <a:pt x="4728464" y="134493"/>
                  </a:cubicBezTo>
                  <a:cubicBezTo>
                    <a:pt x="4759071" y="135382"/>
                    <a:pt x="4788916" y="136525"/>
                    <a:pt x="4822063" y="137287"/>
                  </a:cubicBezTo>
                  <a:cubicBezTo>
                    <a:pt x="4859655" y="138176"/>
                    <a:pt x="4906264" y="139192"/>
                    <a:pt x="4942586" y="139446"/>
                  </a:cubicBezTo>
                  <a:cubicBezTo>
                    <a:pt x="4972431" y="139700"/>
                    <a:pt x="4993640" y="139573"/>
                    <a:pt x="5024247" y="139065"/>
                  </a:cubicBezTo>
                  <a:cubicBezTo>
                    <a:pt x="5063490" y="138430"/>
                    <a:pt x="5114036" y="138811"/>
                    <a:pt x="5158486" y="135636"/>
                  </a:cubicBezTo>
                  <a:cubicBezTo>
                    <a:pt x="5202428" y="132588"/>
                    <a:pt x="5250180" y="123190"/>
                    <a:pt x="5289296" y="120523"/>
                  </a:cubicBezTo>
                  <a:cubicBezTo>
                    <a:pt x="5321046" y="118364"/>
                    <a:pt x="5344795" y="120142"/>
                    <a:pt x="5375656" y="118618"/>
                  </a:cubicBezTo>
                  <a:cubicBezTo>
                    <a:pt x="5411216" y="116840"/>
                    <a:pt x="5449443" y="114681"/>
                    <a:pt x="5490337" y="109347"/>
                  </a:cubicBezTo>
                  <a:cubicBezTo>
                    <a:pt x="5538216" y="102997"/>
                    <a:pt x="5618861" y="83439"/>
                    <a:pt x="5644896" y="81026"/>
                  </a:cubicBezTo>
                  <a:cubicBezTo>
                    <a:pt x="5653532" y="80264"/>
                    <a:pt x="5656707" y="80264"/>
                    <a:pt x="5662422" y="81026"/>
                  </a:cubicBezTo>
                  <a:cubicBezTo>
                    <a:pt x="5668137" y="81788"/>
                    <a:pt x="5673979" y="83185"/>
                    <a:pt x="5679313" y="85217"/>
                  </a:cubicBezTo>
                  <a:cubicBezTo>
                    <a:pt x="5684774" y="87249"/>
                    <a:pt x="5689981" y="90043"/>
                    <a:pt x="5694807" y="93345"/>
                  </a:cubicBezTo>
                  <a:cubicBezTo>
                    <a:pt x="5699506" y="96647"/>
                    <a:pt x="5704078" y="100584"/>
                    <a:pt x="5707888" y="104902"/>
                  </a:cubicBezTo>
                  <a:cubicBezTo>
                    <a:pt x="5711698" y="109220"/>
                    <a:pt x="5715127" y="114173"/>
                    <a:pt x="5717794" y="119253"/>
                  </a:cubicBezTo>
                  <a:cubicBezTo>
                    <a:pt x="5720461" y="124333"/>
                    <a:pt x="5722493" y="130048"/>
                    <a:pt x="5723890" y="135636"/>
                  </a:cubicBezTo>
                  <a:cubicBezTo>
                    <a:pt x="5725287" y="141224"/>
                    <a:pt x="5726049" y="147193"/>
                    <a:pt x="5726049" y="152908"/>
                  </a:cubicBezTo>
                  <a:cubicBezTo>
                    <a:pt x="5726049" y="158623"/>
                    <a:pt x="5725287" y="164592"/>
                    <a:pt x="5723890" y="170180"/>
                  </a:cubicBezTo>
                  <a:cubicBezTo>
                    <a:pt x="5722493" y="175768"/>
                    <a:pt x="5720334" y="181483"/>
                    <a:pt x="5717667" y="186563"/>
                  </a:cubicBezTo>
                  <a:cubicBezTo>
                    <a:pt x="5715000" y="191643"/>
                    <a:pt x="5711571" y="196596"/>
                    <a:pt x="5707761" y="200914"/>
                  </a:cubicBezTo>
                  <a:cubicBezTo>
                    <a:pt x="5703951" y="205232"/>
                    <a:pt x="5699506" y="209169"/>
                    <a:pt x="5694807" y="212471"/>
                  </a:cubicBezTo>
                  <a:cubicBezTo>
                    <a:pt x="5690108" y="215773"/>
                    <a:pt x="5684774" y="218567"/>
                    <a:pt x="5679313" y="220599"/>
                  </a:cubicBezTo>
                  <a:cubicBezTo>
                    <a:pt x="5673852" y="222631"/>
                    <a:pt x="5662295" y="224790"/>
                    <a:pt x="5662295" y="224790"/>
                  </a:cubicBezTo>
                </a:path>
              </a:pathLst>
            </a:custGeom>
            <a:solidFill>
              <a:srgbClr val="FFFFFF"/>
            </a:solidFill>
            <a:ln cap="sq">
              <a:noFill/>
              <a:prstDash val="solid"/>
              <a:miter/>
            </a:ln>
          </p:spPr>
        </p:sp>
      </p:grpSp>
      <p:grpSp>
        <p:nvGrpSpPr>
          <p:cNvPr id="28" name="Group 28"/>
          <p:cNvGrpSpPr/>
          <p:nvPr/>
        </p:nvGrpSpPr>
        <p:grpSpPr>
          <a:xfrm>
            <a:off x="5382101" y="1672971"/>
            <a:ext cx="117920" cy="132112"/>
            <a:chOff x="0" y="0"/>
            <a:chExt cx="157226" cy="176149"/>
          </a:xfrm>
        </p:grpSpPr>
        <p:sp>
          <p:nvSpPr>
            <p:cNvPr id="29" name="Freeform 29"/>
            <p:cNvSpPr/>
            <p:nvPr/>
          </p:nvSpPr>
          <p:spPr>
            <a:xfrm>
              <a:off x="50546" y="50673"/>
              <a:ext cx="56007" cy="74930"/>
            </a:xfrm>
            <a:custGeom>
              <a:avLst/>
              <a:gdLst/>
              <a:ahLst/>
              <a:cxnLst/>
              <a:rect l="l" t="t" r="r" b="b"/>
              <a:pathLst>
                <a:path w="56007" h="74930">
                  <a:moveTo>
                    <a:pt x="55372" y="30607"/>
                  </a:moveTo>
                  <a:cubicBezTo>
                    <a:pt x="49911" y="57404"/>
                    <a:pt x="49276" y="59436"/>
                    <a:pt x="47879" y="61849"/>
                  </a:cubicBezTo>
                  <a:cubicBezTo>
                    <a:pt x="46482" y="64262"/>
                    <a:pt x="44704" y="66548"/>
                    <a:pt x="42672" y="68326"/>
                  </a:cubicBezTo>
                  <a:cubicBezTo>
                    <a:pt x="40640" y="70104"/>
                    <a:pt x="38227" y="71628"/>
                    <a:pt x="35687" y="72644"/>
                  </a:cubicBezTo>
                  <a:cubicBezTo>
                    <a:pt x="33147" y="73660"/>
                    <a:pt x="30353" y="74422"/>
                    <a:pt x="27686" y="74676"/>
                  </a:cubicBezTo>
                  <a:cubicBezTo>
                    <a:pt x="25019" y="74930"/>
                    <a:pt x="22098" y="74549"/>
                    <a:pt x="19431" y="73914"/>
                  </a:cubicBezTo>
                  <a:cubicBezTo>
                    <a:pt x="16764" y="73279"/>
                    <a:pt x="14097" y="72136"/>
                    <a:pt x="11811" y="70612"/>
                  </a:cubicBezTo>
                  <a:cubicBezTo>
                    <a:pt x="9525" y="69088"/>
                    <a:pt x="7366" y="67183"/>
                    <a:pt x="5715" y="65024"/>
                  </a:cubicBezTo>
                  <a:cubicBezTo>
                    <a:pt x="4064" y="62865"/>
                    <a:pt x="2667" y="60325"/>
                    <a:pt x="1778" y="57785"/>
                  </a:cubicBezTo>
                  <a:cubicBezTo>
                    <a:pt x="889" y="55245"/>
                    <a:pt x="254" y="52324"/>
                    <a:pt x="254" y="49657"/>
                  </a:cubicBezTo>
                  <a:cubicBezTo>
                    <a:pt x="254" y="46990"/>
                    <a:pt x="635" y="44069"/>
                    <a:pt x="1397" y="41529"/>
                  </a:cubicBezTo>
                  <a:cubicBezTo>
                    <a:pt x="2159" y="38989"/>
                    <a:pt x="3429" y="36322"/>
                    <a:pt x="5080" y="34163"/>
                  </a:cubicBezTo>
                  <a:cubicBezTo>
                    <a:pt x="6731" y="32004"/>
                    <a:pt x="8763" y="29972"/>
                    <a:pt x="11049" y="28321"/>
                  </a:cubicBezTo>
                  <a:cubicBezTo>
                    <a:pt x="13208" y="26797"/>
                    <a:pt x="15875" y="25400"/>
                    <a:pt x="18415" y="24638"/>
                  </a:cubicBezTo>
                  <a:cubicBezTo>
                    <a:pt x="21082" y="23876"/>
                    <a:pt x="23876" y="23495"/>
                    <a:pt x="26670" y="23622"/>
                  </a:cubicBezTo>
                  <a:cubicBezTo>
                    <a:pt x="29337" y="23749"/>
                    <a:pt x="32258" y="24257"/>
                    <a:pt x="34798" y="25273"/>
                  </a:cubicBezTo>
                  <a:cubicBezTo>
                    <a:pt x="37338" y="26162"/>
                    <a:pt x="39878" y="27686"/>
                    <a:pt x="41910" y="29337"/>
                  </a:cubicBezTo>
                  <a:cubicBezTo>
                    <a:pt x="44069" y="31115"/>
                    <a:pt x="45974" y="33274"/>
                    <a:pt x="47371" y="35560"/>
                  </a:cubicBezTo>
                  <a:cubicBezTo>
                    <a:pt x="48768" y="37846"/>
                    <a:pt x="49911" y="40513"/>
                    <a:pt x="50546" y="43180"/>
                  </a:cubicBezTo>
                  <a:cubicBezTo>
                    <a:pt x="51181" y="45847"/>
                    <a:pt x="51435" y="48768"/>
                    <a:pt x="51181" y="51435"/>
                  </a:cubicBezTo>
                  <a:cubicBezTo>
                    <a:pt x="50927" y="54102"/>
                    <a:pt x="50292" y="56896"/>
                    <a:pt x="49149" y="59436"/>
                  </a:cubicBezTo>
                  <a:cubicBezTo>
                    <a:pt x="48006" y="61849"/>
                    <a:pt x="46355" y="64262"/>
                    <a:pt x="44577" y="66294"/>
                  </a:cubicBezTo>
                  <a:cubicBezTo>
                    <a:pt x="42672" y="68326"/>
                    <a:pt x="40513" y="70104"/>
                    <a:pt x="38100" y="71501"/>
                  </a:cubicBezTo>
                  <a:cubicBezTo>
                    <a:pt x="35687" y="72771"/>
                    <a:pt x="33020" y="73787"/>
                    <a:pt x="30353" y="74295"/>
                  </a:cubicBezTo>
                  <a:cubicBezTo>
                    <a:pt x="27686" y="74803"/>
                    <a:pt x="24765" y="74803"/>
                    <a:pt x="22098" y="74422"/>
                  </a:cubicBezTo>
                  <a:cubicBezTo>
                    <a:pt x="19431" y="74041"/>
                    <a:pt x="16637" y="73152"/>
                    <a:pt x="14224" y="71882"/>
                  </a:cubicBezTo>
                  <a:cubicBezTo>
                    <a:pt x="11811" y="70612"/>
                    <a:pt x="9525" y="68961"/>
                    <a:pt x="7620" y="67056"/>
                  </a:cubicBezTo>
                  <a:cubicBezTo>
                    <a:pt x="5715" y="65151"/>
                    <a:pt x="4064" y="62738"/>
                    <a:pt x="2794" y="60325"/>
                  </a:cubicBezTo>
                  <a:cubicBezTo>
                    <a:pt x="1651" y="57912"/>
                    <a:pt x="762" y="55118"/>
                    <a:pt x="381" y="52451"/>
                  </a:cubicBezTo>
                  <a:cubicBezTo>
                    <a:pt x="0" y="49784"/>
                    <a:pt x="762" y="44196"/>
                    <a:pt x="762" y="44196"/>
                  </a:cubicBezTo>
                  <a:cubicBezTo>
                    <a:pt x="762" y="44196"/>
                    <a:pt x="4191" y="25781"/>
                    <a:pt x="5588" y="20574"/>
                  </a:cubicBezTo>
                  <a:cubicBezTo>
                    <a:pt x="6223" y="17907"/>
                    <a:pt x="6604" y="16637"/>
                    <a:pt x="7493" y="14732"/>
                  </a:cubicBezTo>
                  <a:cubicBezTo>
                    <a:pt x="8382" y="12954"/>
                    <a:pt x="9398" y="11049"/>
                    <a:pt x="10668" y="9525"/>
                  </a:cubicBezTo>
                  <a:cubicBezTo>
                    <a:pt x="11938" y="8001"/>
                    <a:pt x="13462" y="6604"/>
                    <a:pt x="15113" y="5334"/>
                  </a:cubicBezTo>
                  <a:cubicBezTo>
                    <a:pt x="16764" y="4064"/>
                    <a:pt x="18542" y="2921"/>
                    <a:pt x="20447" y="2159"/>
                  </a:cubicBezTo>
                  <a:cubicBezTo>
                    <a:pt x="22352" y="1397"/>
                    <a:pt x="24257" y="889"/>
                    <a:pt x="26289" y="508"/>
                  </a:cubicBezTo>
                  <a:cubicBezTo>
                    <a:pt x="28321" y="127"/>
                    <a:pt x="30353" y="0"/>
                    <a:pt x="32385" y="127"/>
                  </a:cubicBezTo>
                  <a:cubicBezTo>
                    <a:pt x="34417" y="254"/>
                    <a:pt x="36576" y="762"/>
                    <a:pt x="38481" y="1397"/>
                  </a:cubicBezTo>
                  <a:cubicBezTo>
                    <a:pt x="40386" y="2032"/>
                    <a:pt x="42291" y="2921"/>
                    <a:pt x="43942" y="3937"/>
                  </a:cubicBezTo>
                  <a:cubicBezTo>
                    <a:pt x="45720" y="5080"/>
                    <a:pt x="47371" y="6350"/>
                    <a:pt x="48768" y="7874"/>
                  </a:cubicBezTo>
                  <a:cubicBezTo>
                    <a:pt x="50165" y="9271"/>
                    <a:pt x="51435" y="10922"/>
                    <a:pt x="52451" y="12700"/>
                  </a:cubicBezTo>
                  <a:cubicBezTo>
                    <a:pt x="53467" y="14478"/>
                    <a:pt x="54229" y="16510"/>
                    <a:pt x="54864" y="18415"/>
                  </a:cubicBezTo>
                  <a:cubicBezTo>
                    <a:pt x="55372" y="20320"/>
                    <a:pt x="55753" y="22352"/>
                    <a:pt x="55880" y="24384"/>
                  </a:cubicBezTo>
                  <a:cubicBezTo>
                    <a:pt x="56007" y="26416"/>
                    <a:pt x="55372" y="30607"/>
                    <a:pt x="55372" y="30607"/>
                  </a:cubicBezTo>
                </a:path>
              </a:pathLst>
            </a:custGeom>
            <a:solidFill>
              <a:srgbClr val="FFFFFF"/>
            </a:solidFill>
            <a:ln cap="sq">
              <a:noFill/>
              <a:prstDash val="solid"/>
              <a:miter/>
            </a:ln>
          </p:spPr>
        </p:sp>
      </p:grpSp>
      <p:grpSp>
        <p:nvGrpSpPr>
          <p:cNvPr id="30" name="Group 30"/>
          <p:cNvGrpSpPr/>
          <p:nvPr/>
        </p:nvGrpSpPr>
        <p:grpSpPr>
          <a:xfrm>
            <a:off x="5372862" y="459391"/>
            <a:ext cx="127730" cy="150686"/>
            <a:chOff x="0" y="0"/>
            <a:chExt cx="170307" cy="200914"/>
          </a:xfrm>
        </p:grpSpPr>
        <p:sp>
          <p:nvSpPr>
            <p:cNvPr id="31" name="Freeform 31"/>
            <p:cNvSpPr/>
            <p:nvPr/>
          </p:nvSpPr>
          <p:spPr>
            <a:xfrm>
              <a:off x="50546" y="50800"/>
              <a:ext cx="69469" cy="99441"/>
            </a:xfrm>
            <a:custGeom>
              <a:avLst/>
              <a:gdLst/>
              <a:ahLst/>
              <a:cxnLst/>
              <a:rect l="l" t="t" r="r" b="b"/>
              <a:pathLst>
                <a:path w="69469" h="99441">
                  <a:moveTo>
                    <a:pt x="48260" y="11684"/>
                  </a:moveTo>
                  <a:cubicBezTo>
                    <a:pt x="69469" y="74676"/>
                    <a:pt x="68961" y="76454"/>
                    <a:pt x="68326" y="79121"/>
                  </a:cubicBezTo>
                  <a:cubicBezTo>
                    <a:pt x="67691" y="81915"/>
                    <a:pt x="66421" y="84582"/>
                    <a:pt x="64897" y="86995"/>
                  </a:cubicBezTo>
                  <a:cubicBezTo>
                    <a:pt x="63373" y="89408"/>
                    <a:pt x="61341" y="91694"/>
                    <a:pt x="59182" y="93472"/>
                  </a:cubicBezTo>
                  <a:cubicBezTo>
                    <a:pt x="57023" y="95250"/>
                    <a:pt x="54356" y="96647"/>
                    <a:pt x="51689" y="97663"/>
                  </a:cubicBezTo>
                  <a:cubicBezTo>
                    <a:pt x="49022" y="98679"/>
                    <a:pt x="46101" y="99187"/>
                    <a:pt x="43307" y="99314"/>
                  </a:cubicBezTo>
                  <a:cubicBezTo>
                    <a:pt x="40513" y="99441"/>
                    <a:pt x="37465" y="99060"/>
                    <a:pt x="34798" y="98171"/>
                  </a:cubicBezTo>
                  <a:cubicBezTo>
                    <a:pt x="32131" y="97282"/>
                    <a:pt x="29464" y="96012"/>
                    <a:pt x="27178" y="94361"/>
                  </a:cubicBezTo>
                  <a:cubicBezTo>
                    <a:pt x="24892" y="92710"/>
                    <a:pt x="22733" y="90551"/>
                    <a:pt x="21082" y="88265"/>
                  </a:cubicBezTo>
                  <a:cubicBezTo>
                    <a:pt x="19431" y="85979"/>
                    <a:pt x="18161" y="83312"/>
                    <a:pt x="17272" y="80645"/>
                  </a:cubicBezTo>
                  <a:cubicBezTo>
                    <a:pt x="16383" y="77978"/>
                    <a:pt x="16002" y="74930"/>
                    <a:pt x="16129" y="72136"/>
                  </a:cubicBezTo>
                  <a:cubicBezTo>
                    <a:pt x="16256" y="69342"/>
                    <a:pt x="16764" y="66421"/>
                    <a:pt x="17653" y="63754"/>
                  </a:cubicBezTo>
                  <a:cubicBezTo>
                    <a:pt x="18669" y="61087"/>
                    <a:pt x="20066" y="58420"/>
                    <a:pt x="21844" y="56261"/>
                  </a:cubicBezTo>
                  <a:cubicBezTo>
                    <a:pt x="23622" y="54102"/>
                    <a:pt x="25908" y="52070"/>
                    <a:pt x="28321" y="50546"/>
                  </a:cubicBezTo>
                  <a:cubicBezTo>
                    <a:pt x="30734" y="49022"/>
                    <a:pt x="33401" y="47879"/>
                    <a:pt x="36068" y="47117"/>
                  </a:cubicBezTo>
                  <a:cubicBezTo>
                    <a:pt x="38862" y="46355"/>
                    <a:pt x="41910" y="46101"/>
                    <a:pt x="44704" y="46355"/>
                  </a:cubicBezTo>
                  <a:cubicBezTo>
                    <a:pt x="47498" y="46609"/>
                    <a:pt x="50419" y="47371"/>
                    <a:pt x="52959" y="48514"/>
                  </a:cubicBezTo>
                  <a:cubicBezTo>
                    <a:pt x="55499" y="49657"/>
                    <a:pt x="58039" y="51181"/>
                    <a:pt x="60198" y="53086"/>
                  </a:cubicBezTo>
                  <a:cubicBezTo>
                    <a:pt x="62230" y="54991"/>
                    <a:pt x="64135" y="57277"/>
                    <a:pt x="65532" y="59690"/>
                  </a:cubicBezTo>
                  <a:cubicBezTo>
                    <a:pt x="66929" y="62103"/>
                    <a:pt x="68072" y="65024"/>
                    <a:pt x="68580" y="67818"/>
                  </a:cubicBezTo>
                  <a:cubicBezTo>
                    <a:pt x="69088" y="70612"/>
                    <a:pt x="69215" y="73533"/>
                    <a:pt x="68834" y="76327"/>
                  </a:cubicBezTo>
                  <a:cubicBezTo>
                    <a:pt x="68453" y="79121"/>
                    <a:pt x="67564" y="82042"/>
                    <a:pt x="66294" y="84582"/>
                  </a:cubicBezTo>
                  <a:cubicBezTo>
                    <a:pt x="65024" y="87122"/>
                    <a:pt x="63373" y="89408"/>
                    <a:pt x="61341" y="91440"/>
                  </a:cubicBezTo>
                  <a:cubicBezTo>
                    <a:pt x="59309" y="93472"/>
                    <a:pt x="56896" y="95250"/>
                    <a:pt x="54356" y="96520"/>
                  </a:cubicBezTo>
                  <a:cubicBezTo>
                    <a:pt x="51816" y="97790"/>
                    <a:pt x="49022" y="98679"/>
                    <a:pt x="46228" y="99060"/>
                  </a:cubicBezTo>
                  <a:cubicBezTo>
                    <a:pt x="43434" y="99441"/>
                    <a:pt x="40386" y="99314"/>
                    <a:pt x="37592" y="98806"/>
                  </a:cubicBezTo>
                  <a:cubicBezTo>
                    <a:pt x="34798" y="98298"/>
                    <a:pt x="32004" y="97282"/>
                    <a:pt x="29591" y="95885"/>
                  </a:cubicBezTo>
                  <a:cubicBezTo>
                    <a:pt x="27178" y="94488"/>
                    <a:pt x="24765" y="92710"/>
                    <a:pt x="22860" y="90551"/>
                  </a:cubicBezTo>
                  <a:cubicBezTo>
                    <a:pt x="20955" y="88519"/>
                    <a:pt x="19431" y="85852"/>
                    <a:pt x="18288" y="83312"/>
                  </a:cubicBezTo>
                  <a:cubicBezTo>
                    <a:pt x="17145" y="80772"/>
                    <a:pt x="16129" y="75057"/>
                    <a:pt x="16129" y="75057"/>
                  </a:cubicBezTo>
                  <a:cubicBezTo>
                    <a:pt x="16129" y="75057"/>
                    <a:pt x="7366" y="47498"/>
                    <a:pt x="4572" y="40894"/>
                  </a:cubicBezTo>
                  <a:cubicBezTo>
                    <a:pt x="3429" y="38100"/>
                    <a:pt x="2413" y="37211"/>
                    <a:pt x="1651" y="35179"/>
                  </a:cubicBezTo>
                  <a:cubicBezTo>
                    <a:pt x="889" y="33147"/>
                    <a:pt x="508" y="30988"/>
                    <a:pt x="254" y="28956"/>
                  </a:cubicBezTo>
                  <a:cubicBezTo>
                    <a:pt x="0" y="26924"/>
                    <a:pt x="127" y="24765"/>
                    <a:pt x="381" y="22733"/>
                  </a:cubicBezTo>
                  <a:cubicBezTo>
                    <a:pt x="635" y="20701"/>
                    <a:pt x="1143" y="18415"/>
                    <a:pt x="1905" y="16510"/>
                  </a:cubicBezTo>
                  <a:cubicBezTo>
                    <a:pt x="2667" y="14605"/>
                    <a:pt x="3683" y="12700"/>
                    <a:pt x="4953" y="11049"/>
                  </a:cubicBezTo>
                  <a:cubicBezTo>
                    <a:pt x="6223" y="9398"/>
                    <a:pt x="7620" y="7747"/>
                    <a:pt x="9271" y="6350"/>
                  </a:cubicBezTo>
                  <a:cubicBezTo>
                    <a:pt x="10795" y="4953"/>
                    <a:pt x="12573" y="3683"/>
                    <a:pt x="14478" y="2794"/>
                  </a:cubicBezTo>
                  <a:cubicBezTo>
                    <a:pt x="16383" y="1778"/>
                    <a:pt x="18415" y="1143"/>
                    <a:pt x="20447" y="635"/>
                  </a:cubicBezTo>
                  <a:cubicBezTo>
                    <a:pt x="22479" y="127"/>
                    <a:pt x="24638" y="0"/>
                    <a:pt x="26797" y="0"/>
                  </a:cubicBezTo>
                  <a:cubicBezTo>
                    <a:pt x="28829" y="0"/>
                    <a:pt x="30988" y="381"/>
                    <a:pt x="33020" y="889"/>
                  </a:cubicBezTo>
                  <a:cubicBezTo>
                    <a:pt x="35052" y="1397"/>
                    <a:pt x="37084" y="2159"/>
                    <a:pt x="38989" y="3175"/>
                  </a:cubicBezTo>
                  <a:cubicBezTo>
                    <a:pt x="40767" y="4191"/>
                    <a:pt x="42545" y="5461"/>
                    <a:pt x="44069" y="6858"/>
                  </a:cubicBezTo>
                  <a:cubicBezTo>
                    <a:pt x="45593" y="8255"/>
                    <a:pt x="48260" y="11684"/>
                    <a:pt x="48260" y="11684"/>
                  </a:cubicBezTo>
                </a:path>
              </a:pathLst>
            </a:custGeom>
            <a:solidFill>
              <a:srgbClr val="FFFFFF"/>
            </a:solidFill>
            <a:ln cap="sq">
              <a:noFill/>
              <a:prstDash val="solid"/>
              <a:miter/>
            </a:ln>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914672" y="4540865"/>
            <a:ext cx="667454" cy="1238680"/>
            <a:chOff x="0" y="0"/>
            <a:chExt cx="2402529" cy="4458684"/>
          </a:xfrm>
        </p:grpSpPr>
        <p:sp>
          <p:nvSpPr>
            <p:cNvPr id="3" name="Freeform 3"/>
            <p:cNvSpPr/>
            <p:nvPr/>
          </p:nvSpPr>
          <p:spPr>
            <a:xfrm>
              <a:off x="0" y="0"/>
              <a:ext cx="2402529" cy="4458684"/>
            </a:xfrm>
            <a:custGeom>
              <a:avLst/>
              <a:gdLst/>
              <a:ahLst/>
              <a:cxnLst/>
              <a:rect l="l" t="t" r="r" b="b"/>
              <a:pathLst>
                <a:path w="2402529" h="4458684">
                  <a:moveTo>
                    <a:pt x="2097729" y="0"/>
                  </a:moveTo>
                  <a:lnTo>
                    <a:pt x="304800" y="0"/>
                  </a:lnTo>
                  <a:cubicBezTo>
                    <a:pt x="135890" y="0"/>
                    <a:pt x="0" y="135890"/>
                    <a:pt x="0" y="304800"/>
                  </a:cubicBezTo>
                  <a:lnTo>
                    <a:pt x="0" y="4153884"/>
                  </a:lnTo>
                  <a:cubicBezTo>
                    <a:pt x="0" y="4322794"/>
                    <a:pt x="135890" y="4458684"/>
                    <a:pt x="304800" y="4458684"/>
                  </a:cubicBezTo>
                  <a:lnTo>
                    <a:pt x="2097729" y="4458684"/>
                  </a:lnTo>
                  <a:cubicBezTo>
                    <a:pt x="2266639" y="4458684"/>
                    <a:pt x="2402529" y="4322794"/>
                    <a:pt x="2402529" y="4153884"/>
                  </a:cubicBezTo>
                  <a:lnTo>
                    <a:pt x="2402529" y="304800"/>
                  </a:lnTo>
                  <a:cubicBezTo>
                    <a:pt x="2402529" y="135890"/>
                    <a:pt x="2266639" y="0"/>
                    <a:pt x="2097729" y="0"/>
                  </a:cubicBezTo>
                  <a:close/>
                </a:path>
              </a:pathLst>
            </a:custGeom>
            <a:solidFill>
              <a:srgbClr val="022C5F"/>
            </a:solidFill>
          </p:spPr>
        </p:sp>
      </p:grpSp>
      <p:grpSp>
        <p:nvGrpSpPr>
          <p:cNvPr id="4" name="Group 4"/>
          <p:cNvGrpSpPr/>
          <p:nvPr/>
        </p:nvGrpSpPr>
        <p:grpSpPr>
          <a:xfrm rot="-10800000">
            <a:off x="4369034" y="2005551"/>
            <a:ext cx="692781" cy="1425504"/>
            <a:chOff x="0" y="0"/>
            <a:chExt cx="3762093" cy="7741084"/>
          </a:xfrm>
        </p:grpSpPr>
        <p:sp>
          <p:nvSpPr>
            <p:cNvPr id="5" name="Freeform 5"/>
            <p:cNvSpPr/>
            <p:nvPr/>
          </p:nvSpPr>
          <p:spPr>
            <a:xfrm>
              <a:off x="0" y="0"/>
              <a:ext cx="3762093" cy="7741084"/>
            </a:xfrm>
            <a:custGeom>
              <a:avLst/>
              <a:gdLst/>
              <a:ahLst/>
              <a:cxnLst/>
              <a:rect l="l" t="t" r="r" b="b"/>
              <a:pathLst>
                <a:path w="3762093" h="7741084">
                  <a:moveTo>
                    <a:pt x="3457293" y="0"/>
                  </a:moveTo>
                  <a:lnTo>
                    <a:pt x="304800" y="0"/>
                  </a:lnTo>
                  <a:cubicBezTo>
                    <a:pt x="135890" y="0"/>
                    <a:pt x="0" y="135890"/>
                    <a:pt x="0" y="304800"/>
                  </a:cubicBezTo>
                  <a:lnTo>
                    <a:pt x="0" y="7436284"/>
                  </a:lnTo>
                  <a:cubicBezTo>
                    <a:pt x="0" y="7605194"/>
                    <a:pt x="135890" y="7741084"/>
                    <a:pt x="304800" y="7741084"/>
                  </a:cubicBezTo>
                  <a:lnTo>
                    <a:pt x="3457293" y="7741084"/>
                  </a:lnTo>
                  <a:cubicBezTo>
                    <a:pt x="3626203" y="7741084"/>
                    <a:pt x="3762093" y="7605194"/>
                    <a:pt x="3762093" y="7436284"/>
                  </a:cubicBezTo>
                  <a:lnTo>
                    <a:pt x="3762093" y="304800"/>
                  </a:lnTo>
                  <a:cubicBezTo>
                    <a:pt x="3762093" y="135890"/>
                    <a:pt x="3626203" y="0"/>
                    <a:pt x="3457293" y="0"/>
                  </a:cubicBezTo>
                  <a:close/>
                </a:path>
              </a:pathLst>
            </a:custGeom>
            <a:solidFill>
              <a:srgbClr val="70A288"/>
            </a:solidFill>
          </p:spPr>
        </p:sp>
      </p:grpSp>
      <p:sp>
        <p:nvSpPr>
          <p:cNvPr id="6" name="TextBox 6"/>
          <p:cNvSpPr txBox="1"/>
          <p:nvPr/>
        </p:nvSpPr>
        <p:spPr>
          <a:xfrm>
            <a:off x="3023087" y="4390283"/>
            <a:ext cx="3707427" cy="1423859"/>
          </a:xfrm>
          <a:prstGeom prst="rect">
            <a:avLst/>
          </a:prstGeom>
        </p:spPr>
        <p:txBody>
          <a:bodyPr lIns="0" tIns="0" rIns="0" bIns="0" rtlCol="0" anchor="t">
            <a:spAutoFit/>
          </a:bodyPr>
          <a:lstStyle/>
          <a:p>
            <a:pPr algn="just">
              <a:lnSpc>
                <a:spcPts val="1627"/>
              </a:lnSpc>
            </a:pPr>
            <a:r>
              <a:rPr lang="en-US" sz="1261">
                <a:solidFill>
                  <a:srgbClr val="000000"/>
                </a:solidFill>
                <a:latin typeface="Arial"/>
              </a:rPr>
              <a:t>fortalecer la gestión institucional de la Entidad a través del desarrollo del talento humano,  fortalecimiento de la estructura [SMMC1]  organizacional, implementando un sistema de gestión del conocimiento especializado en la Entidad, afianzando el Sistema Integrado de Gestión .</a:t>
            </a:r>
          </a:p>
        </p:txBody>
      </p:sp>
      <p:grpSp>
        <p:nvGrpSpPr>
          <p:cNvPr id="7" name="Group 7"/>
          <p:cNvGrpSpPr/>
          <p:nvPr/>
        </p:nvGrpSpPr>
        <p:grpSpPr>
          <a:xfrm>
            <a:off x="869293" y="2005551"/>
            <a:ext cx="3499742" cy="1726687"/>
            <a:chOff x="0" y="0"/>
            <a:chExt cx="1424537" cy="702832"/>
          </a:xfrm>
        </p:grpSpPr>
        <p:sp>
          <p:nvSpPr>
            <p:cNvPr id="8" name="Freeform 8"/>
            <p:cNvSpPr/>
            <p:nvPr/>
          </p:nvSpPr>
          <p:spPr>
            <a:xfrm>
              <a:off x="0" y="0"/>
              <a:ext cx="1424537" cy="702832"/>
            </a:xfrm>
            <a:custGeom>
              <a:avLst/>
              <a:gdLst/>
              <a:ahLst/>
              <a:cxnLst/>
              <a:rect l="l" t="t" r="r" b="b"/>
              <a:pathLst>
                <a:path w="1424537" h="702832">
                  <a:moveTo>
                    <a:pt x="0" y="0"/>
                  </a:moveTo>
                  <a:lnTo>
                    <a:pt x="1424537" y="0"/>
                  </a:lnTo>
                  <a:lnTo>
                    <a:pt x="1424537" y="702832"/>
                  </a:lnTo>
                  <a:lnTo>
                    <a:pt x="0" y="702832"/>
                  </a:lnTo>
                  <a:close/>
                </a:path>
              </a:pathLst>
            </a:custGeom>
            <a:solidFill>
              <a:srgbClr val="FFFFFF"/>
            </a:solidFill>
          </p:spPr>
        </p:sp>
      </p:grpSp>
      <p:sp>
        <p:nvSpPr>
          <p:cNvPr id="9" name="TextBox 9"/>
          <p:cNvSpPr txBox="1"/>
          <p:nvPr/>
        </p:nvSpPr>
        <p:spPr>
          <a:xfrm>
            <a:off x="4455966" y="2440241"/>
            <a:ext cx="559779" cy="278062"/>
          </a:xfrm>
          <a:prstGeom prst="rect">
            <a:avLst/>
          </a:prstGeom>
        </p:spPr>
        <p:txBody>
          <a:bodyPr lIns="0" tIns="0" rIns="0" bIns="0" rtlCol="0" anchor="t">
            <a:spAutoFit/>
          </a:bodyPr>
          <a:lstStyle/>
          <a:p>
            <a:pPr algn="ctr">
              <a:lnSpc>
                <a:spcPts val="2238"/>
              </a:lnSpc>
            </a:pPr>
            <a:r>
              <a:rPr lang="en-US" sz="1599">
                <a:solidFill>
                  <a:srgbClr val="000000"/>
                </a:solidFill>
                <a:latin typeface="Inter Bold"/>
              </a:rPr>
              <a:t>80%</a:t>
            </a:r>
          </a:p>
        </p:txBody>
      </p:sp>
      <p:sp>
        <p:nvSpPr>
          <p:cNvPr id="10" name="TextBox 10"/>
          <p:cNvSpPr txBox="1"/>
          <p:nvPr/>
        </p:nvSpPr>
        <p:spPr>
          <a:xfrm>
            <a:off x="876851" y="1948401"/>
            <a:ext cx="3356128" cy="1624330"/>
          </a:xfrm>
          <a:prstGeom prst="rect">
            <a:avLst/>
          </a:prstGeom>
        </p:spPr>
        <p:txBody>
          <a:bodyPr lIns="0" tIns="0" rIns="0" bIns="0" rtlCol="0" anchor="t">
            <a:spAutoFit/>
          </a:bodyPr>
          <a:lstStyle/>
          <a:p>
            <a:pPr algn="just">
              <a:lnSpc>
                <a:spcPts val="1820"/>
              </a:lnSpc>
            </a:pPr>
            <a:r>
              <a:rPr lang="en-US" sz="1300">
                <a:solidFill>
                  <a:srgbClr val="000000"/>
                </a:solidFill>
                <a:latin typeface="Arial"/>
              </a:rPr>
              <a:t>Posicionar a Colombia como el país con el mayor nivel de implementación efectiva de estándares y mejores prácticas en seguridad operacional (safety), seguridad de la aviación civil (security) y facilitación, en un entorno de confianzay de cultura justa en compañía delsector</a:t>
            </a:r>
          </a:p>
        </p:txBody>
      </p:sp>
      <p:sp>
        <p:nvSpPr>
          <p:cNvPr id="11" name="TextBox 11"/>
          <p:cNvSpPr txBox="1"/>
          <p:nvPr/>
        </p:nvSpPr>
        <p:spPr>
          <a:xfrm>
            <a:off x="876851" y="1441341"/>
            <a:ext cx="3248883" cy="488315"/>
          </a:xfrm>
          <a:prstGeom prst="rect">
            <a:avLst/>
          </a:prstGeom>
        </p:spPr>
        <p:txBody>
          <a:bodyPr lIns="0" tIns="0" rIns="0" bIns="0" rtlCol="0" anchor="t">
            <a:spAutoFit/>
          </a:bodyPr>
          <a:lstStyle/>
          <a:p>
            <a:pPr algn="ctr">
              <a:lnSpc>
                <a:spcPts val="1959"/>
              </a:lnSpc>
            </a:pPr>
            <a:r>
              <a:rPr lang="en-US" sz="1399">
                <a:solidFill>
                  <a:srgbClr val="70A288"/>
                </a:solidFill>
                <a:latin typeface="Inter Bold"/>
              </a:rPr>
              <a:t>SEGURIDAD OPERACIONAL Y DE LA AVIACIÓN CIVIL</a:t>
            </a:r>
          </a:p>
        </p:txBody>
      </p:sp>
      <p:sp>
        <p:nvSpPr>
          <p:cNvPr id="12" name="TextBox 12"/>
          <p:cNvSpPr txBox="1"/>
          <p:nvPr/>
        </p:nvSpPr>
        <p:spPr>
          <a:xfrm>
            <a:off x="5508435" y="2177001"/>
            <a:ext cx="3187825" cy="1187408"/>
          </a:xfrm>
          <a:prstGeom prst="rect">
            <a:avLst/>
          </a:prstGeom>
        </p:spPr>
        <p:txBody>
          <a:bodyPr lIns="0" tIns="0" rIns="0" bIns="0" rtlCol="0" anchor="t">
            <a:spAutoFit/>
          </a:bodyPr>
          <a:lstStyle/>
          <a:p>
            <a:pPr algn="just">
              <a:lnSpc>
                <a:spcPts val="1853"/>
              </a:lnSpc>
            </a:pPr>
            <a:r>
              <a:rPr lang="en-US" sz="1323">
                <a:solidFill>
                  <a:srgbClr val="000000"/>
                </a:solidFill>
                <a:latin typeface="Arial"/>
              </a:rPr>
              <a:t>Fortalecer la gestión del conocimiento para lograr el desarrollo integral y sostenible del talento humano, en línea con el crecimiento de la aviación civil en Colombia.</a:t>
            </a:r>
          </a:p>
        </p:txBody>
      </p:sp>
      <p:sp>
        <p:nvSpPr>
          <p:cNvPr id="13" name="TextBox 13"/>
          <p:cNvSpPr txBox="1"/>
          <p:nvPr/>
        </p:nvSpPr>
        <p:spPr>
          <a:xfrm>
            <a:off x="5386038" y="1671211"/>
            <a:ext cx="3091147" cy="488315"/>
          </a:xfrm>
          <a:prstGeom prst="rect">
            <a:avLst/>
          </a:prstGeom>
        </p:spPr>
        <p:txBody>
          <a:bodyPr lIns="0" tIns="0" rIns="0" bIns="0" rtlCol="0" anchor="t">
            <a:spAutoFit/>
          </a:bodyPr>
          <a:lstStyle/>
          <a:p>
            <a:pPr algn="ctr">
              <a:lnSpc>
                <a:spcPts val="1959"/>
              </a:lnSpc>
            </a:pPr>
            <a:r>
              <a:rPr lang="en-US" sz="1399">
                <a:solidFill>
                  <a:srgbClr val="022C5F"/>
                </a:solidFill>
                <a:latin typeface="Inter Bold"/>
              </a:rPr>
              <a:t>DESARROLLO DEL TALENTO HUMANO EN EL SECTOR</a:t>
            </a:r>
          </a:p>
        </p:txBody>
      </p:sp>
      <p:sp>
        <p:nvSpPr>
          <p:cNvPr id="14" name="TextBox 14"/>
          <p:cNvSpPr txBox="1"/>
          <p:nvPr/>
        </p:nvSpPr>
        <p:spPr>
          <a:xfrm>
            <a:off x="3023087" y="4017988"/>
            <a:ext cx="3811072" cy="240665"/>
          </a:xfrm>
          <a:prstGeom prst="rect">
            <a:avLst/>
          </a:prstGeom>
        </p:spPr>
        <p:txBody>
          <a:bodyPr lIns="0" tIns="0" rIns="0" bIns="0" rtlCol="0" anchor="t">
            <a:spAutoFit/>
          </a:bodyPr>
          <a:lstStyle/>
          <a:p>
            <a:pPr algn="ctr">
              <a:lnSpc>
                <a:spcPts val="1960"/>
              </a:lnSpc>
            </a:pPr>
            <a:r>
              <a:rPr lang="en-US" sz="1400">
                <a:solidFill>
                  <a:srgbClr val="022C5F"/>
                </a:solidFill>
                <a:latin typeface="Inter Bold"/>
              </a:rPr>
              <a:t>TRANSFORMACIÓN INSTITUCIONAL MIPG</a:t>
            </a:r>
          </a:p>
        </p:txBody>
      </p:sp>
      <p:sp>
        <p:nvSpPr>
          <p:cNvPr id="15" name="TextBox 15"/>
          <p:cNvSpPr txBox="1"/>
          <p:nvPr/>
        </p:nvSpPr>
        <p:spPr>
          <a:xfrm>
            <a:off x="843019" y="737604"/>
            <a:ext cx="3667544" cy="264160"/>
          </a:xfrm>
          <a:prstGeom prst="rect">
            <a:avLst/>
          </a:prstGeom>
        </p:spPr>
        <p:txBody>
          <a:bodyPr lIns="0" tIns="0" rIns="0" bIns="0" rtlCol="0" anchor="t">
            <a:spAutoFit/>
          </a:bodyPr>
          <a:lstStyle/>
          <a:p>
            <a:pPr>
              <a:lnSpc>
                <a:spcPts val="2239"/>
              </a:lnSpc>
            </a:pPr>
            <a:r>
              <a:rPr lang="en-US" sz="1599" spc="1">
                <a:solidFill>
                  <a:srgbClr val="000000"/>
                </a:solidFill>
                <a:latin typeface="Montaser Arabic Bold"/>
              </a:rPr>
              <a:t>2.1.Evaluación Cumplimiento - PEI</a:t>
            </a:r>
          </a:p>
        </p:txBody>
      </p:sp>
      <p:sp>
        <p:nvSpPr>
          <p:cNvPr id="16" name="Freeform 16"/>
          <p:cNvSpPr/>
          <p:nvPr/>
        </p:nvSpPr>
        <p:spPr>
          <a:xfrm>
            <a:off x="6498342" y="0"/>
            <a:ext cx="5180293" cy="883972"/>
          </a:xfrm>
          <a:custGeom>
            <a:avLst/>
            <a:gdLst/>
            <a:ahLst/>
            <a:cxnLst/>
            <a:rect l="l" t="t" r="r" b="b"/>
            <a:pathLst>
              <a:path w="5180293" h="883972">
                <a:moveTo>
                  <a:pt x="0" y="0"/>
                </a:moveTo>
                <a:lnTo>
                  <a:pt x="5180293" y="0"/>
                </a:lnTo>
                <a:lnTo>
                  <a:pt x="5180293" y="883972"/>
                </a:lnTo>
                <a:lnTo>
                  <a:pt x="0" y="883972"/>
                </a:lnTo>
                <a:lnTo>
                  <a:pt x="0" y="0"/>
                </a:lnTo>
                <a:close/>
              </a:path>
            </a:pathLst>
          </a:custGeom>
          <a:blipFill>
            <a:blip r:embed="rId2"/>
            <a:stretch>
              <a:fillRect t="-28766" b="-28766"/>
            </a:stretch>
          </a:blipFill>
        </p:spPr>
      </p:sp>
      <p:sp>
        <p:nvSpPr>
          <p:cNvPr id="17" name="TextBox 17"/>
          <p:cNvSpPr txBox="1"/>
          <p:nvPr/>
        </p:nvSpPr>
        <p:spPr>
          <a:xfrm>
            <a:off x="6914672" y="188346"/>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sp>
        <p:nvSpPr>
          <p:cNvPr id="18" name="TextBox 18"/>
          <p:cNvSpPr txBox="1"/>
          <p:nvPr/>
        </p:nvSpPr>
        <p:spPr>
          <a:xfrm>
            <a:off x="8944316" y="5623641"/>
            <a:ext cx="559779" cy="273708"/>
          </a:xfrm>
          <a:prstGeom prst="rect">
            <a:avLst/>
          </a:prstGeom>
        </p:spPr>
        <p:txBody>
          <a:bodyPr lIns="0" tIns="0" rIns="0" bIns="0" rtlCol="0" anchor="t">
            <a:spAutoFit/>
          </a:bodyPr>
          <a:lstStyle/>
          <a:p>
            <a:pPr algn="ctr">
              <a:lnSpc>
                <a:spcPts val="2238"/>
              </a:lnSpc>
            </a:pPr>
            <a:r>
              <a:rPr lang="en-US" sz="1599">
                <a:solidFill>
                  <a:srgbClr val="FFFFFF"/>
                </a:solidFill>
                <a:latin typeface="Inter Bold"/>
              </a:rPr>
              <a:t>83%</a:t>
            </a:r>
          </a:p>
        </p:txBody>
      </p:sp>
      <p:grpSp>
        <p:nvGrpSpPr>
          <p:cNvPr id="19" name="Group 19"/>
          <p:cNvGrpSpPr/>
          <p:nvPr/>
        </p:nvGrpSpPr>
        <p:grpSpPr>
          <a:xfrm>
            <a:off x="8765019" y="2085579"/>
            <a:ext cx="697307" cy="1206558"/>
            <a:chOff x="0" y="0"/>
            <a:chExt cx="2311400" cy="3999441"/>
          </a:xfrm>
        </p:grpSpPr>
        <p:sp>
          <p:nvSpPr>
            <p:cNvPr id="20" name="Freeform 20"/>
            <p:cNvSpPr/>
            <p:nvPr/>
          </p:nvSpPr>
          <p:spPr>
            <a:xfrm>
              <a:off x="0" y="0"/>
              <a:ext cx="2311400" cy="3999441"/>
            </a:xfrm>
            <a:custGeom>
              <a:avLst/>
              <a:gdLst/>
              <a:ahLst/>
              <a:cxnLst/>
              <a:rect l="l" t="t" r="r" b="b"/>
              <a:pathLst>
                <a:path w="2311400" h="3999441">
                  <a:moveTo>
                    <a:pt x="2006600" y="0"/>
                  </a:moveTo>
                  <a:lnTo>
                    <a:pt x="304800" y="0"/>
                  </a:lnTo>
                  <a:cubicBezTo>
                    <a:pt x="135890" y="0"/>
                    <a:pt x="0" y="135890"/>
                    <a:pt x="0" y="304800"/>
                  </a:cubicBezTo>
                  <a:lnTo>
                    <a:pt x="0" y="3694641"/>
                  </a:lnTo>
                  <a:cubicBezTo>
                    <a:pt x="0" y="3863551"/>
                    <a:pt x="135890" y="3999441"/>
                    <a:pt x="304800" y="3999441"/>
                  </a:cubicBezTo>
                  <a:lnTo>
                    <a:pt x="2006600" y="3999441"/>
                  </a:lnTo>
                  <a:cubicBezTo>
                    <a:pt x="2175510" y="3999441"/>
                    <a:pt x="2311400" y="3863551"/>
                    <a:pt x="2311400" y="3694641"/>
                  </a:cubicBezTo>
                  <a:lnTo>
                    <a:pt x="2311400" y="304800"/>
                  </a:lnTo>
                  <a:cubicBezTo>
                    <a:pt x="2311400" y="135890"/>
                    <a:pt x="2175510" y="0"/>
                    <a:pt x="2006600" y="0"/>
                  </a:cubicBezTo>
                  <a:close/>
                </a:path>
              </a:pathLst>
            </a:custGeom>
            <a:solidFill>
              <a:srgbClr val="022C5F"/>
            </a:solidFill>
          </p:spPr>
        </p:sp>
      </p:grpSp>
      <p:sp>
        <p:nvSpPr>
          <p:cNvPr id="21" name="TextBox 21"/>
          <p:cNvSpPr txBox="1"/>
          <p:nvPr/>
        </p:nvSpPr>
        <p:spPr>
          <a:xfrm>
            <a:off x="6968509" y="5004301"/>
            <a:ext cx="559779" cy="273708"/>
          </a:xfrm>
          <a:prstGeom prst="rect">
            <a:avLst/>
          </a:prstGeom>
        </p:spPr>
        <p:txBody>
          <a:bodyPr lIns="0" tIns="0" rIns="0" bIns="0" rtlCol="0" anchor="t">
            <a:spAutoFit/>
          </a:bodyPr>
          <a:lstStyle/>
          <a:p>
            <a:pPr algn="ctr">
              <a:lnSpc>
                <a:spcPts val="2238"/>
              </a:lnSpc>
            </a:pPr>
            <a:r>
              <a:rPr lang="en-US" sz="1599">
                <a:solidFill>
                  <a:srgbClr val="FFFFFF"/>
                </a:solidFill>
                <a:latin typeface="Inter Bold"/>
              </a:rPr>
              <a:t>83%</a:t>
            </a:r>
          </a:p>
        </p:txBody>
      </p:sp>
      <p:sp>
        <p:nvSpPr>
          <p:cNvPr id="22" name="TextBox 22"/>
          <p:cNvSpPr txBox="1"/>
          <p:nvPr/>
        </p:nvSpPr>
        <p:spPr>
          <a:xfrm>
            <a:off x="9096716" y="5776041"/>
            <a:ext cx="559779" cy="273708"/>
          </a:xfrm>
          <a:prstGeom prst="rect">
            <a:avLst/>
          </a:prstGeom>
        </p:spPr>
        <p:txBody>
          <a:bodyPr lIns="0" tIns="0" rIns="0" bIns="0" rtlCol="0" anchor="t">
            <a:spAutoFit/>
          </a:bodyPr>
          <a:lstStyle/>
          <a:p>
            <a:pPr algn="ctr">
              <a:lnSpc>
                <a:spcPts val="2238"/>
              </a:lnSpc>
            </a:pPr>
            <a:r>
              <a:rPr lang="en-US" sz="1599">
                <a:solidFill>
                  <a:srgbClr val="FFFFFF"/>
                </a:solidFill>
                <a:latin typeface="Inter Bold"/>
              </a:rPr>
              <a:t>83%</a:t>
            </a:r>
          </a:p>
        </p:txBody>
      </p:sp>
      <p:sp>
        <p:nvSpPr>
          <p:cNvPr id="23" name="TextBox 23"/>
          <p:cNvSpPr txBox="1"/>
          <p:nvPr/>
        </p:nvSpPr>
        <p:spPr>
          <a:xfrm>
            <a:off x="8807037" y="2417664"/>
            <a:ext cx="562903" cy="323216"/>
          </a:xfrm>
          <a:prstGeom prst="rect">
            <a:avLst/>
          </a:prstGeom>
        </p:spPr>
        <p:txBody>
          <a:bodyPr lIns="0" tIns="0" rIns="0" bIns="0" rtlCol="0" anchor="t">
            <a:spAutoFit/>
          </a:bodyPr>
          <a:lstStyle/>
          <a:p>
            <a:pPr algn="ctr">
              <a:lnSpc>
                <a:spcPts val="2659"/>
              </a:lnSpc>
            </a:pPr>
            <a:r>
              <a:rPr lang="en-US" sz="1899">
                <a:solidFill>
                  <a:srgbClr val="FFFFFF"/>
                </a:solidFill>
                <a:latin typeface="Inter Bold"/>
              </a:rPr>
              <a:t>96%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69853"/>
            <a:ext cx="9753600" cy="245347"/>
            <a:chOff x="0" y="0"/>
            <a:chExt cx="3612444" cy="90869"/>
          </a:xfrm>
        </p:grpSpPr>
        <p:sp>
          <p:nvSpPr>
            <p:cNvPr id="3" name="Freeform 3"/>
            <p:cNvSpPr/>
            <p:nvPr/>
          </p:nvSpPr>
          <p:spPr>
            <a:xfrm>
              <a:off x="0" y="0"/>
              <a:ext cx="3612445" cy="90869"/>
            </a:xfrm>
            <a:custGeom>
              <a:avLst/>
              <a:gdLst/>
              <a:ahLst/>
              <a:cxnLst/>
              <a:rect l="l" t="t" r="r" b="b"/>
              <a:pathLst>
                <a:path w="3612445" h="90869">
                  <a:moveTo>
                    <a:pt x="0" y="0"/>
                  </a:moveTo>
                  <a:lnTo>
                    <a:pt x="3612445" y="0"/>
                  </a:lnTo>
                  <a:lnTo>
                    <a:pt x="3612445" y="90869"/>
                  </a:lnTo>
                  <a:lnTo>
                    <a:pt x="0" y="90869"/>
                  </a:lnTo>
                  <a:close/>
                </a:path>
              </a:pathLst>
            </a:custGeom>
            <a:solidFill>
              <a:srgbClr val="022C5F"/>
            </a:solidFill>
          </p:spPr>
        </p:sp>
        <p:sp>
          <p:nvSpPr>
            <p:cNvPr id="4" name="TextBox 4"/>
            <p:cNvSpPr txBox="1"/>
            <p:nvPr/>
          </p:nvSpPr>
          <p:spPr>
            <a:xfrm>
              <a:off x="0" y="-28575"/>
              <a:ext cx="3612444" cy="119444"/>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6917857" y="0"/>
            <a:ext cx="4208446" cy="800109"/>
          </a:xfrm>
          <a:custGeom>
            <a:avLst/>
            <a:gdLst/>
            <a:ahLst/>
            <a:cxnLst/>
            <a:rect l="l" t="t" r="r" b="b"/>
            <a:pathLst>
              <a:path w="4208446" h="800109">
                <a:moveTo>
                  <a:pt x="0" y="0"/>
                </a:moveTo>
                <a:lnTo>
                  <a:pt x="4208446" y="0"/>
                </a:lnTo>
                <a:lnTo>
                  <a:pt x="4208446" y="800109"/>
                </a:lnTo>
                <a:lnTo>
                  <a:pt x="0" y="800109"/>
                </a:lnTo>
                <a:lnTo>
                  <a:pt x="0" y="0"/>
                </a:lnTo>
                <a:close/>
              </a:path>
            </a:pathLst>
          </a:custGeom>
          <a:blipFill>
            <a:blip r:embed="rId2"/>
            <a:stretch>
              <a:fillRect t="-20696" b="-20696"/>
            </a:stretch>
          </a:blipFill>
        </p:spPr>
      </p:sp>
      <p:sp>
        <p:nvSpPr>
          <p:cNvPr id="6" name="Freeform 6"/>
          <p:cNvSpPr/>
          <p:nvPr/>
        </p:nvSpPr>
        <p:spPr>
          <a:xfrm>
            <a:off x="871743" y="2326996"/>
            <a:ext cx="2437765" cy="2247176"/>
          </a:xfrm>
          <a:custGeom>
            <a:avLst/>
            <a:gdLst/>
            <a:ahLst/>
            <a:cxnLst/>
            <a:rect l="l" t="t" r="r" b="b"/>
            <a:pathLst>
              <a:path w="2437765" h="2247176">
                <a:moveTo>
                  <a:pt x="0" y="0"/>
                </a:moveTo>
                <a:lnTo>
                  <a:pt x="2437766" y="0"/>
                </a:lnTo>
                <a:lnTo>
                  <a:pt x="2437766" y="2247176"/>
                </a:lnTo>
                <a:lnTo>
                  <a:pt x="0" y="22471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6367352" y="168567"/>
            <a:ext cx="4338504" cy="434401"/>
          </a:xfrm>
          <a:prstGeom prst="rect">
            <a:avLst/>
          </a:prstGeom>
        </p:spPr>
        <p:txBody>
          <a:bodyPr lIns="0" tIns="0" rIns="0" bIns="0" rtlCol="0" anchor="t">
            <a:spAutoFit/>
          </a:bodyPr>
          <a:lstStyle/>
          <a:p>
            <a:pPr algn="ctr">
              <a:lnSpc>
                <a:spcPts val="1764"/>
              </a:lnSpc>
            </a:pPr>
            <a:r>
              <a:rPr lang="en-US" sz="1260">
                <a:solidFill>
                  <a:srgbClr val="FFFFFF"/>
                </a:solidFill>
                <a:latin typeface="Open Sans Light"/>
              </a:rPr>
              <a:t> </a:t>
            </a:r>
            <a:r>
              <a:rPr lang="en-US" sz="1260">
                <a:solidFill>
                  <a:srgbClr val="FFFFFF"/>
                </a:solidFill>
                <a:latin typeface="Open Sans Light Bold"/>
              </a:rPr>
              <a:t>AERONÁUTICA CIVIL</a:t>
            </a:r>
          </a:p>
          <a:p>
            <a:pPr algn="ctr">
              <a:lnSpc>
                <a:spcPts val="1764"/>
              </a:lnSpc>
            </a:pPr>
            <a:r>
              <a:rPr lang="en-US" sz="1260">
                <a:solidFill>
                  <a:srgbClr val="FFFFFF"/>
                </a:solidFill>
                <a:latin typeface="Open Sans Light"/>
              </a:rPr>
              <a:t>   Unidad Administrativa Especial</a:t>
            </a:r>
          </a:p>
        </p:txBody>
      </p:sp>
      <p:sp>
        <p:nvSpPr>
          <p:cNvPr id="8" name="TextBox 8"/>
          <p:cNvSpPr txBox="1"/>
          <p:nvPr/>
        </p:nvSpPr>
        <p:spPr>
          <a:xfrm>
            <a:off x="536365" y="467361"/>
            <a:ext cx="8096850" cy="264159"/>
          </a:xfrm>
          <a:prstGeom prst="rect">
            <a:avLst/>
          </a:prstGeom>
        </p:spPr>
        <p:txBody>
          <a:bodyPr lIns="0" tIns="0" rIns="0" bIns="0" rtlCol="0" anchor="t">
            <a:spAutoFit/>
          </a:bodyPr>
          <a:lstStyle/>
          <a:p>
            <a:pPr>
              <a:lnSpc>
                <a:spcPts val="2240"/>
              </a:lnSpc>
            </a:pPr>
            <a:r>
              <a:rPr lang="en-US" sz="1600">
                <a:solidFill>
                  <a:srgbClr val="000000"/>
                </a:solidFill>
                <a:latin typeface="Montaser Arabic Bold"/>
              </a:rPr>
              <a:t>2. 2. EVALUACIÓN ACUERDOS DE GESTION</a:t>
            </a:r>
          </a:p>
        </p:txBody>
      </p:sp>
      <p:sp>
        <p:nvSpPr>
          <p:cNvPr id="9" name="TextBox 9"/>
          <p:cNvSpPr txBox="1"/>
          <p:nvPr/>
        </p:nvSpPr>
        <p:spPr>
          <a:xfrm>
            <a:off x="4252885" y="2672179"/>
            <a:ext cx="5239203" cy="1639441"/>
          </a:xfrm>
          <a:prstGeom prst="rect">
            <a:avLst/>
          </a:prstGeom>
        </p:spPr>
        <p:txBody>
          <a:bodyPr lIns="0" tIns="0" rIns="0" bIns="0" rtlCol="0" anchor="t">
            <a:spAutoFit/>
          </a:bodyPr>
          <a:lstStyle/>
          <a:p>
            <a:pPr>
              <a:lnSpc>
                <a:spcPts val="2562"/>
              </a:lnSpc>
            </a:pPr>
            <a:r>
              <a:rPr lang="en-US" sz="1830">
                <a:solidFill>
                  <a:srgbClr val="000000"/>
                </a:solidFill>
                <a:latin typeface="Arial Bold"/>
              </a:rPr>
              <a:t>No fue posible realizar la evaluación de los acuerdos de gestión,  correspondiente al segundo semestre del 2023 ya que la información no se encuentra publicada en la página Web de la entidad.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8342" y="0"/>
            <a:ext cx="5180293" cy="883972"/>
          </a:xfrm>
          <a:custGeom>
            <a:avLst/>
            <a:gdLst/>
            <a:ahLst/>
            <a:cxnLst/>
            <a:rect l="l" t="t" r="r" b="b"/>
            <a:pathLst>
              <a:path w="5180293" h="883972">
                <a:moveTo>
                  <a:pt x="0" y="0"/>
                </a:moveTo>
                <a:lnTo>
                  <a:pt x="5180293" y="0"/>
                </a:lnTo>
                <a:lnTo>
                  <a:pt x="5180293" y="883972"/>
                </a:lnTo>
                <a:lnTo>
                  <a:pt x="0" y="883972"/>
                </a:lnTo>
                <a:lnTo>
                  <a:pt x="0" y="0"/>
                </a:lnTo>
                <a:close/>
              </a:path>
            </a:pathLst>
          </a:custGeom>
          <a:blipFill>
            <a:blip r:embed="rId2"/>
            <a:stretch>
              <a:fillRect t="-28766" b="-28766"/>
            </a:stretch>
          </a:blipFill>
        </p:spPr>
      </p:sp>
      <p:graphicFrame>
        <p:nvGraphicFramePr>
          <p:cNvPr id="3" name="Table 3"/>
          <p:cNvGraphicFramePr>
            <a:graphicFrameLocks noGrp="1"/>
          </p:cNvGraphicFramePr>
          <p:nvPr/>
        </p:nvGraphicFramePr>
        <p:xfrm>
          <a:off x="251222" y="4463311"/>
          <a:ext cx="9251155" cy="1687891"/>
        </p:xfrm>
        <a:graphic>
          <a:graphicData uri="http://schemas.openxmlformats.org/drawingml/2006/table">
            <a:tbl>
              <a:tblPr/>
              <a:tblGrid>
                <a:gridCol w="2226887">
                  <a:extLst>
                    <a:ext uri="{9D8B030D-6E8A-4147-A177-3AD203B41FA5}">
                      <a16:colId xmlns:a16="http://schemas.microsoft.com/office/drawing/2014/main" val="20000"/>
                    </a:ext>
                  </a:extLst>
                </a:gridCol>
                <a:gridCol w="1890736">
                  <a:extLst>
                    <a:ext uri="{9D8B030D-6E8A-4147-A177-3AD203B41FA5}">
                      <a16:colId xmlns:a16="http://schemas.microsoft.com/office/drawing/2014/main" val="20001"/>
                    </a:ext>
                  </a:extLst>
                </a:gridCol>
                <a:gridCol w="1983349">
                  <a:extLst>
                    <a:ext uri="{9D8B030D-6E8A-4147-A177-3AD203B41FA5}">
                      <a16:colId xmlns:a16="http://schemas.microsoft.com/office/drawing/2014/main" val="20002"/>
                    </a:ext>
                  </a:extLst>
                </a:gridCol>
                <a:gridCol w="560301">
                  <a:extLst>
                    <a:ext uri="{9D8B030D-6E8A-4147-A177-3AD203B41FA5}">
                      <a16:colId xmlns:a16="http://schemas.microsoft.com/office/drawing/2014/main" val="20003"/>
                    </a:ext>
                  </a:extLst>
                </a:gridCol>
                <a:gridCol w="2029581">
                  <a:extLst>
                    <a:ext uri="{9D8B030D-6E8A-4147-A177-3AD203B41FA5}">
                      <a16:colId xmlns:a16="http://schemas.microsoft.com/office/drawing/2014/main" val="20004"/>
                    </a:ext>
                  </a:extLst>
                </a:gridCol>
                <a:gridCol w="560301">
                  <a:extLst>
                    <a:ext uri="{9D8B030D-6E8A-4147-A177-3AD203B41FA5}">
                      <a16:colId xmlns:a16="http://schemas.microsoft.com/office/drawing/2014/main" val="20005"/>
                    </a:ext>
                  </a:extLst>
                </a:gridCol>
              </a:tblGrid>
              <a:tr h="608915">
                <a:tc>
                  <a:txBody>
                    <a:bodyPr/>
                    <a:lstStyle/>
                    <a:p>
                      <a:pPr algn="ctr">
                        <a:lnSpc>
                          <a:spcPts val="1820"/>
                        </a:lnSpc>
                        <a:defRPr/>
                      </a:pPr>
                      <a:r>
                        <a:rPr lang="en-US" sz="1300">
                          <a:solidFill>
                            <a:srgbClr val="FFFFFF"/>
                          </a:solidFill>
                          <a:latin typeface="Arial Bold"/>
                        </a:rPr>
                        <a:t>ÁREAS</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680"/>
                        </a:lnSpc>
                        <a:defRPr/>
                      </a:pPr>
                      <a:r>
                        <a:rPr lang="en-US" sz="1200">
                          <a:solidFill>
                            <a:srgbClr val="FFFFFF"/>
                          </a:solidFill>
                          <a:latin typeface="Arial Bold"/>
                        </a:rPr>
                        <a:t>APROPIACIÓN</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COMPROMISOS</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 EJEC</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OBLIGACIONES</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 EJEC</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extLst>
                  <a:ext uri="{0D108BD9-81ED-4DB2-BD59-A6C34878D82A}">
                    <a16:rowId xmlns:a16="http://schemas.microsoft.com/office/drawing/2014/main" val="10000"/>
                  </a:ext>
                </a:extLst>
              </a:tr>
              <a:tr h="269744">
                <a:tc>
                  <a:txBody>
                    <a:bodyPr/>
                    <a:lstStyle/>
                    <a:p>
                      <a:pPr algn="ctr">
                        <a:lnSpc>
                          <a:spcPts val="1820"/>
                        </a:lnSpc>
                        <a:defRPr/>
                      </a:pPr>
                      <a:r>
                        <a:rPr lang="en-US" sz="1300">
                          <a:solidFill>
                            <a:srgbClr val="000000"/>
                          </a:solidFill>
                          <a:latin typeface="Arial Bold"/>
                        </a:rPr>
                        <a:t>Funcionamiento</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868.271.734.843,00</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794.082.551.008,52</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91%</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783.843.529.853,77 </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90%</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1"/>
                  </a:ext>
                </a:extLst>
              </a:tr>
              <a:tr h="269744">
                <a:tc>
                  <a:txBody>
                    <a:bodyPr/>
                    <a:lstStyle/>
                    <a:p>
                      <a:pPr algn="ctr">
                        <a:lnSpc>
                          <a:spcPts val="1820"/>
                        </a:lnSpc>
                        <a:defRPr/>
                      </a:pPr>
                      <a:r>
                        <a:rPr lang="en-US" sz="1300">
                          <a:solidFill>
                            <a:srgbClr val="000000"/>
                          </a:solidFill>
                          <a:latin typeface="Arial Bold"/>
                        </a:rPr>
                        <a:t>Servicio a la deuda pública</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3.150.468.157,00</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3.150.468.157,00</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100%</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3.150.468.157,00 </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100% </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2"/>
                  </a:ext>
                </a:extLst>
              </a:tr>
              <a:tr h="269744">
                <a:tc>
                  <a:txBody>
                    <a:bodyPr/>
                    <a:lstStyle/>
                    <a:p>
                      <a:pPr algn="ctr">
                        <a:lnSpc>
                          <a:spcPts val="1820"/>
                        </a:lnSpc>
                        <a:defRPr/>
                      </a:pPr>
                      <a:r>
                        <a:rPr lang="en-US" sz="1300">
                          <a:solidFill>
                            <a:srgbClr val="000000"/>
                          </a:solidFill>
                          <a:latin typeface="Arial Bold"/>
                        </a:rPr>
                        <a:t>Inversión</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1.335.983.197.000,00 </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956.173.947.043,58</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72%</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 463.753.369.962,25</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tc>
                  <a:txBody>
                    <a:bodyPr/>
                    <a:lstStyle/>
                    <a:p>
                      <a:pPr algn="ctr">
                        <a:lnSpc>
                          <a:spcPts val="1820"/>
                        </a:lnSpc>
                        <a:defRPr/>
                      </a:pPr>
                      <a:r>
                        <a:rPr lang="en-US" sz="1300">
                          <a:solidFill>
                            <a:srgbClr val="000000"/>
                          </a:solidFill>
                          <a:latin typeface="Arial"/>
                        </a:rPr>
                        <a:t>35%  </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3"/>
                  </a:ext>
                </a:extLst>
              </a:tr>
              <a:tr h="269744">
                <a:tc>
                  <a:txBody>
                    <a:bodyPr/>
                    <a:lstStyle/>
                    <a:p>
                      <a:pPr algn="ctr">
                        <a:lnSpc>
                          <a:spcPts val="1820"/>
                        </a:lnSpc>
                        <a:defRPr/>
                      </a:pPr>
                      <a:r>
                        <a:rPr lang="en-US" sz="1300">
                          <a:solidFill>
                            <a:srgbClr val="FFFFFF"/>
                          </a:solidFill>
                          <a:latin typeface="Arial Bold"/>
                        </a:rPr>
                        <a:t>Total General</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2.207.405.400.000,00</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1.753.406.966.209,10   </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79%</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1.250.747.367.973,02 </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1820"/>
                        </a:lnSpc>
                        <a:defRPr/>
                      </a:pPr>
                      <a:r>
                        <a:rPr lang="en-US" sz="1300">
                          <a:solidFill>
                            <a:srgbClr val="FFFFFF"/>
                          </a:solidFill>
                          <a:latin typeface="Arial Bold"/>
                        </a:rPr>
                        <a:t>57%</a:t>
                      </a:r>
                      <a:endParaRPr lang="en-US" sz="1100"/>
                    </a:p>
                  </a:txBody>
                  <a:tcPr marL="0" marR="0" marT="0" marB="0"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extLst>
                  <a:ext uri="{0D108BD9-81ED-4DB2-BD59-A6C34878D82A}">
                    <a16:rowId xmlns:a16="http://schemas.microsoft.com/office/drawing/2014/main" val="10004"/>
                  </a:ext>
                </a:extLst>
              </a:tr>
            </a:tbl>
          </a:graphicData>
        </a:graphic>
      </p:graphicFrame>
      <p:grpSp>
        <p:nvGrpSpPr>
          <p:cNvPr id="4" name="Group 4"/>
          <p:cNvGrpSpPr/>
          <p:nvPr/>
        </p:nvGrpSpPr>
        <p:grpSpPr>
          <a:xfrm>
            <a:off x="0" y="7067571"/>
            <a:ext cx="9753600" cy="215444"/>
            <a:chOff x="0" y="0"/>
            <a:chExt cx="3612444" cy="79794"/>
          </a:xfrm>
        </p:grpSpPr>
        <p:sp>
          <p:nvSpPr>
            <p:cNvPr id="5" name="Freeform 5"/>
            <p:cNvSpPr/>
            <p:nvPr/>
          </p:nvSpPr>
          <p:spPr>
            <a:xfrm>
              <a:off x="0" y="0"/>
              <a:ext cx="3612445" cy="79794"/>
            </a:xfrm>
            <a:custGeom>
              <a:avLst/>
              <a:gdLst/>
              <a:ahLst/>
              <a:cxnLst/>
              <a:rect l="l" t="t" r="r" b="b"/>
              <a:pathLst>
                <a:path w="3612445" h="79794">
                  <a:moveTo>
                    <a:pt x="0" y="0"/>
                  </a:moveTo>
                  <a:lnTo>
                    <a:pt x="3612445" y="0"/>
                  </a:lnTo>
                  <a:lnTo>
                    <a:pt x="3612445" y="79794"/>
                  </a:lnTo>
                  <a:lnTo>
                    <a:pt x="0" y="79794"/>
                  </a:lnTo>
                  <a:close/>
                </a:path>
              </a:pathLst>
            </a:custGeom>
            <a:solidFill>
              <a:srgbClr val="022C5F"/>
            </a:solidFill>
          </p:spPr>
        </p:sp>
        <p:sp>
          <p:nvSpPr>
            <p:cNvPr id="6" name="TextBox 6"/>
            <p:cNvSpPr txBox="1"/>
            <p:nvPr/>
          </p:nvSpPr>
          <p:spPr>
            <a:xfrm>
              <a:off x="0" y="-28575"/>
              <a:ext cx="3612444" cy="108369"/>
            </a:xfrm>
            <a:prstGeom prst="rect">
              <a:avLst/>
            </a:prstGeom>
          </p:spPr>
          <p:txBody>
            <a:bodyPr lIns="50800" tIns="50800" rIns="50800" bIns="50800" rtlCol="0" anchor="ctr"/>
            <a:lstStyle/>
            <a:p>
              <a:pPr algn="ctr">
                <a:lnSpc>
                  <a:spcPts val="1960"/>
                </a:lnSpc>
              </a:pPr>
              <a:endParaRPr/>
            </a:p>
          </p:txBody>
        </p:sp>
      </p:grpSp>
      <p:sp>
        <p:nvSpPr>
          <p:cNvPr id="7" name="TextBox 7"/>
          <p:cNvSpPr txBox="1"/>
          <p:nvPr/>
        </p:nvSpPr>
        <p:spPr>
          <a:xfrm>
            <a:off x="9125341" y="6103579"/>
            <a:ext cx="377037" cy="349250"/>
          </a:xfrm>
          <a:prstGeom prst="rect">
            <a:avLst/>
          </a:prstGeom>
        </p:spPr>
        <p:txBody>
          <a:bodyPr lIns="0" tIns="0" rIns="0" bIns="0" rtlCol="0" anchor="t">
            <a:spAutoFit/>
          </a:bodyPr>
          <a:lstStyle/>
          <a:p>
            <a:pPr algn="ctr">
              <a:lnSpc>
                <a:spcPts val="2800"/>
              </a:lnSpc>
            </a:pPr>
            <a:r>
              <a:rPr lang="en-US" sz="2000">
                <a:solidFill>
                  <a:srgbClr val="FFFFFF"/>
                </a:solidFill>
                <a:latin typeface="Inter Bold"/>
              </a:rPr>
              <a:t>4</a:t>
            </a:r>
          </a:p>
        </p:txBody>
      </p:sp>
      <p:sp>
        <p:nvSpPr>
          <p:cNvPr id="8" name="TextBox 8"/>
          <p:cNvSpPr txBox="1"/>
          <p:nvPr/>
        </p:nvSpPr>
        <p:spPr>
          <a:xfrm>
            <a:off x="621792" y="585152"/>
            <a:ext cx="5334523" cy="264160"/>
          </a:xfrm>
          <a:prstGeom prst="rect">
            <a:avLst/>
          </a:prstGeom>
        </p:spPr>
        <p:txBody>
          <a:bodyPr lIns="0" tIns="0" rIns="0" bIns="0" rtlCol="0" anchor="t">
            <a:spAutoFit/>
          </a:bodyPr>
          <a:lstStyle/>
          <a:p>
            <a:pPr>
              <a:lnSpc>
                <a:spcPts val="2239"/>
              </a:lnSpc>
            </a:pPr>
            <a:r>
              <a:rPr lang="en-US" sz="1599" spc="1">
                <a:solidFill>
                  <a:srgbClr val="000000"/>
                </a:solidFill>
                <a:latin typeface="Montaser Arabic Bold"/>
              </a:rPr>
              <a:t>2.3 Evaluación Ejecución Presupuestal</a:t>
            </a:r>
          </a:p>
        </p:txBody>
      </p:sp>
      <p:sp>
        <p:nvSpPr>
          <p:cNvPr id="9" name="TextBox 9"/>
          <p:cNvSpPr txBox="1"/>
          <p:nvPr/>
        </p:nvSpPr>
        <p:spPr>
          <a:xfrm>
            <a:off x="352120" y="1580739"/>
            <a:ext cx="9049360" cy="1939440"/>
          </a:xfrm>
          <a:prstGeom prst="rect">
            <a:avLst/>
          </a:prstGeom>
        </p:spPr>
        <p:txBody>
          <a:bodyPr lIns="0" tIns="0" rIns="0" bIns="0" rtlCol="0" anchor="t">
            <a:spAutoFit/>
          </a:bodyPr>
          <a:lstStyle/>
          <a:p>
            <a:pPr algn="just">
              <a:lnSpc>
                <a:spcPts val="2301"/>
              </a:lnSpc>
            </a:pPr>
            <a:endParaRPr/>
          </a:p>
          <a:p>
            <a:pPr algn="just">
              <a:lnSpc>
                <a:spcPts val="2158"/>
              </a:lnSpc>
            </a:pPr>
            <a:r>
              <a:rPr lang="en-US" sz="1541">
                <a:solidFill>
                  <a:srgbClr val="000000"/>
                </a:solidFill>
                <a:latin typeface="Arial"/>
              </a:rPr>
              <a:t>En la vigencia 2023 fueron asignados recursos por valor $ 2.207.405.400.000. Millones. De la asignación vigente 2023, se apropiaron recursos por un valor de $1.753.406.966.209 Millones que representan un 79% del presupuesto asignado, así mismo del valor comprometido se obligó la suma de $ 1.250.747.367.973 que representa un 57% del valor comprometido. Lo anterior con lleva a que se constituyeran reservas superiores al 15%. </a:t>
            </a:r>
          </a:p>
          <a:p>
            <a:pPr algn="just">
              <a:lnSpc>
                <a:spcPts val="2301"/>
              </a:lnSpc>
            </a:pPr>
            <a:r>
              <a:rPr lang="en-US" sz="1644">
                <a:solidFill>
                  <a:srgbClr val="000000"/>
                </a:solidFill>
                <a:latin typeface="Arial"/>
              </a:rPr>
              <a:t> </a:t>
            </a:r>
          </a:p>
        </p:txBody>
      </p:sp>
      <p:sp>
        <p:nvSpPr>
          <p:cNvPr id="10" name="TextBox 10"/>
          <p:cNvSpPr txBox="1"/>
          <p:nvPr/>
        </p:nvSpPr>
        <p:spPr>
          <a:xfrm>
            <a:off x="6914672" y="188346"/>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8342" y="0"/>
            <a:ext cx="5180293" cy="883972"/>
          </a:xfrm>
          <a:custGeom>
            <a:avLst/>
            <a:gdLst/>
            <a:ahLst/>
            <a:cxnLst/>
            <a:rect l="l" t="t" r="r" b="b"/>
            <a:pathLst>
              <a:path w="5180293" h="883972">
                <a:moveTo>
                  <a:pt x="0" y="0"/>
                </a:moveTo>
                <a:lnTo>
                  <a:pt x="5180293" y="0"/>
                </a:lnTo>
                <a:lnTo>
                  <a:pt x="5180293" y="883972"/>
                </a:lnTo>
                <a:lnTo>
                  <a:pt x="0" y="883972"/>
                </a:lnTo>
                <a:lnTo>
                  <a:pt x="0" y="0"/>
                </a:lnTo>
                <a:close/>
              </a:path>
            </a:pathLst>
          </a:custGeom>
          <a:blipFill>
            <a:blip r:embed="rId2"/>
            <a:stretch>
              <a:fillRect t="-28766" b="-28766"/>
            </a:stretch>
          </a:blipFill>
        </p:spPr>
      </p:sp>
      <p:grpSp>
        <p:nvGrpSpPr>
          <p:cNvPr id="3" name="Group 3"/>
          <p:cNvGrpSpPr/>
          <p:nvPr/>
        </p:nvGrpSpPr>
        <p:grpSpPr>
          <a:xfrm>
            <a:off x="0" y="7053125"/>
            <a:ext cx="9753600" cy="215444"/>
            <a:chOff x="0" y="0"/>
            <a:chExt cx="3612444" cy="79794"/>
          </a:xfrm>
        </p:grpSpPr>
        <p:sp>
          <p:nvSpPr>
            <p:cNvPr id="4" name="Freeform 4"/>
            <p:cNvSpPr/>
            <p:nvPr/>
          </p:nvSpPr>
          <p:spPr>
            <a:xfrm>
              <a:off x="0" y="0"/>
              <a:ext cx="3612445" cy="79794"/>
            </a:xfrm>
            <a:custGeom>
              <a:avLst/>
              <a:gdLst/>
              <a:ahLst/>
              <a:cxnLst/>
              <a:rect l="l" t="t" r="r" b="b"/>
              <a:pathLst>
                <a:path w="3612445" h="79794">
                  <a:moveTo>
                    <a:pt x="0" y="0"/>
                  </a:moveTo>
                  <a:lnTo>
                    <a:pt x="3612445" y="0"/>
                  </a:lnTo>
                  <a:lnTo>
                    <a:pt x="3612445" y="79794"/>
                  </a:lnTo>
                  <a:lnTo>
                    <a:pt x="0" y="79794"/>
                  </a:lnTo>
                  <a:close/>
                </a:path>
              </a:pathLst>
            </a:custGeom>
            <a:solidFill>
              <a:srgbClr val="022C5F"/>
            </a:solidFill>
          </p:spPr>
        </p:sp>
        <p:sp>
          <p:nvSpPr>
            <p:cNvPr id="5" name="TextBox 5"/>
            <p:cNvSpPr txBox="1"/>
            <p:nvPr/>
          </p:nvSpPr>
          <p:spPr>
            <a:xfrm>
              <a:off x="0" y="-28575"/>
              <a:ext cx="3612444" cy="108369"/>
            </a:xfrm>
            <a:prstGeom prst="rect">
              <a:avLst/>
            </a:prstGeom>
          </p:spPr>
          <p:txBody>
            <a:bodyPr lIns="50800" tIns="50800" rIns="50800" bIns="50800" rtlCol="0" anchor="ctr"/>
            <a:lstStyle/>
            <a:p>
              <a:pPr algn="ctr">
                <a:lnSpc>
                  <a:spcPts val="1960"/>
                </a:lnSpc>
              </a:pPr>
              <a:endParaRPr/>
            </a:p>
          </p:txBody>
        </p:sp>
      </p:grpSp>
      <p:graphicFrame>
        <p:nvGraphicFramePr>
          <p:cNvPr id="6" name="Table 6"/>
          <p:cNvGraphicFramePr>
            <a:graphicFrameLocks noGrp="1"/>
          </p:cNvGraphicFramePr>
          <p:nvPr>
            <p:extLst>
              <p:ext uri="{D42A27DB-BD31-4B8C-83A1-F6EECF244321}">
                <p14:modId xmlns:p14="http://schemas.microsoft.com/office/powerpoint/2010/main" val="954159104"/>
              </p:ext>
            </p:extLst>
          </p:nvPr>
        </p:nvGraphicFramePr>
        <p:xfrm>
          <a:off x="373782" y="2691536"/>
          <a:ext cx="9006036" cy="3562566"/>
        </p:xfrm>
        <a:graphic>
          <a:graphicData uri="http://schemas.openxmlformats.org/drawingml/2006/table">
            <a:tbl>
              <a:tblPr/>
              <a:tblGrid>
                <a:gridCol w="819421">
                  <a:extLst>
                    <a:ext uri="{9D8B030D-6E8A-4147-A177-3AD203B41FA5}">
                      <a16:colId xmlns:a16="http://schemas.microsoft.com/office/drawing/2014/main" val="20000"/>
                    </a:ext>
                  </a:extLst>
                </a:gridCol>
                <a:gridCol w="1433987">
                  <a:extLst>
                    <a:ext uri="{9D8B030D-6E8A-4147-A177-3AD203B41FA5}">
                      <a16:colId xmlns:a16="http://schemas.microsoft.com/office/drawing/2014/main" val="20001"/>
                    </a:ext>
                  </a:extLst>
                </a:gridCol>
                <a:gridCol w="1875432">
                  <a:extLst>
                    <a:ext uri="{9D8B030D-6E8A-4147-A177-3AD203B41FA5}">
                      <a16:colId xmlns:a16="http://schemas.microsoft.com/office/drawing/2014/main" val="20002"/>
                    </a:ext>
                  </a:extLst>
                </a:gridCol>
                <a:gridCol w="1625732">
                  <a:extLst>
                    <a:ext uri="{9D8B030D-6E8A-4147-A177-3AD203B41FA5}">
                      <a16:colId xmlns:a16="http://schemas.microsoft.com/office/drawing/2014/main" val="20003"/>
                    </a:ext>
                  </a:extLst>
                </a:gridCol>
                <a:gridCol w="1625732">
                  <a:extLst>
                    <a:ext uri="{9D8B030D-6E8A-4147-A177-3AD203B41FA5}">
                      <a16:colId xmlns:a16="http://schemas.microsoft.com/office/drawing/2014/main" val="20004"/>
                    </a:ext>
                  </a:extLst>
                </a:gridCol>
                <a:gridCol w="1625732">
                  <a:extLst>
                    <a:ext uri="{9D8B030D-6E8A-4147-A177-3AD203B41FA5}">
                      <a16:colId xmlns:a16="http://schemas.microsoft.com/office/drawing/2014/main" val="20005"/>
                    </a:ext>
                  </a:extLst>
                </a:gridCol>
              </a:tblGrid>
              <a:tr h="802245">
                <a:tc gridSpan="6">
                  <a:txBody>
                    <a:bodyPr/>
                    <a:lstStyle/>
                    <a:p>
                      <a:pPr algn="ctr">
                        <a:lnSpc>
                          <a:spcPts val="1789"/>
                        </a:lnSpc>
                        <a:defRPr/>
                      </a:pPr>
                      <a:endParaRPr lang="en-US" sz="1100" dirty="0"/>
                    </a:p>
                    <a:p>
                      <a:pPr algn="ctr">
                        <a:lnSpc>
                          <a:spcPts val="1789"/>
                        </a:lnSpc>
                      </a:pPr>
                      <a:r>
                        <a:rPr lang="en-US" sz="1278" dirty="0">
                          <a:solidFill>
                            <a:srgbClr val="FFFFFF"/>
                          </a:solidFill>
                          <a:latin typeface="Arial"/>
                        </a:rPr>
                        <a:t>  </a:t>
                      </a:r>
                      <a:r>
                        <a:rPr lang="en-US" sz="1278" dirty="0">
                          <a:solidFill>
                            <a:srgbClr val="FFFFFF"/>
                          </a:solidFill>
                          <a:latin typeface="Arial Bold"/>
                        </a:rPr>
                        <a:t>EJECUCIÓN  RESERVA PRESUPUESTAL 2023</a:t>
                      </a:r>
                    </a:p>
                    <a:p>
                      <a:pPr algn="ctr">
                        <a:lnSpc>
                          <a:spcPts val="1789"/>
                        </a:lnSpc>
                      </a:pPr>
                      <a:r>
                        <a:rPr lang="en-US" sz="1278" dirty="0">
                          <a:solidFill>
                            <a:srgbClr val="FFFFFF"/>
                          </a:solidFill>
                          <a:latin typeface="Arial Bold"/>
                        </a:rPr>
                        <a:t>  </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hMerge="1">
                  <a:txBody>
                    <a:bodyPr/>
                    <a:lstStyle/>
                    <a:p>
                      <a:pPr algn="ctr">
                        <a:lnSpc>
                          <a:spcPts val="1789"/>
                        </a:lnSpc>
                        <a:defRPr/>
                      </a:pPr>
                      <a:endParaRPr lang="en-US" sz="1100"/>
                    </a:p>
                    <a:p>
                      <a:pPr algn="ctr">
                        <a:lnSpc>
                          <a:spcPts val="1789"/>
                        </a:lnSpc>
                      </a:pPr>
                      <a:r>
                        <a:rPr lang="en-US" sz="1278">
                          <a:solidFill>
                            <a:srgbClr val="FFFFFF"/>
                          </a:solidFill>
                          <a:latin typeface="Arial"/>
                        </a:rPr>
                        <a:t>  </a:t>
                      </a:r>
                      <a:r>
                        <a:rPr lang="en-US" sz="1278">
                          <a:solidFill>
                            <a:srgbClr val="FFFFFF"/>
                          </a:solidFill>
                          <a:latin typeface="Arial Bold"/>
                        </a:rPr>
                        <a:t>EJECUCIÓN  RESERVA PRESUPUESTAL 2023</a:t>
                      </a:r>
                    </a:p>
                    <a:p>
                      <a:pPr algn="ctr">
                        <a:lnSpc>
                          <a:spcPts val="1789"/>
                        </a:lnSpc>
                      </a:pPr>
                      <a:r>
                        <a:rPr lang="en-US" sz="1278">
                          <a:solidFill>
                            <a:srgbClr val="FFFFFF"/>
                          </a:solidFill>
                          <a:latin typeface="Arial Bold"/>
                        </a:rPr>
                        <a:t>  </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hMerge="1">
                  <a:txBody>
                    <a:bodyPr/>
                    <a:lstStyle/>
                    <a:p>
                      <a:pPr algn="ctr">
                        <a:lnSpc>
                          <a:spcPts val="1789"/>
                        </a:lnSpc>
                        <a:defRPr/>
                      </a:pPr>
                      <a:endParaRPr lang="en-US" sz="1100"/>
                    </a:p>
                    <a:p>
                      <a:pPr algn="ctr">
                        <a:lnSpc>
                          <a:spcPts val="1789"/>
                        </a:lnSpc>
                      </a:pPr>
                      <a:r>
                        <a:rPr lang="en-US" sz="1278">
                          <a:solidFill>
                            <a:srgbClr val="FFFFFF"/>
                          </a:solidFill>
                          <a:latin typeface="Arial"/>
                        </a:rPr>
                        <a:t>  </a:t>
                      </a:r>
                      <a:r>
                        <a:rPr lang="en-US" sz="1278">
                          <a:solidFill>
                            <a:srgbClr val="FFFFFF"/>
                          </a:solidFill>
                          <a:latin typeface="Arial Bold"/>
                        </a:rPr>
                        <a:t>EJECUCIÓN  RESERVA PRESUPUESTAL 2023</a:t>
                      </a:r>
                    </a:p>
                    <a:p>
                      <a:pPr algn="ctr">
                        <a:lnSpc>
                          <a:spcPts val="1789"/>
                        </a:lnSpc>
                      </a:pPr>
                      <a:r>
                        <a:rPr lang="en-US" sz="1278">
                          <a:solidFill>
                            <a:srgbClr val="FFFFFF"/>
                          </a:solidFill>
                          <a:latin typeface="Arial Bold"/>
                        </a:rPr>
                        <a:t>  </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hMerge="1">
                  <a:txBody>
                    <a:bodyPr/>
                    <a:lstStyle/>
                    <a:p>
                      <a:pPr algn="ctr">
                        <a:lnSpc>
                          <a:spcPts val="1789"/>
                        </a:lnSpc>
                        <a:defRPr/>
                      </a:pPr>
                      <a:endParaRPr lang="en-US" sz="1100"/>
                    </a:p>
                    <a:p>
                      <a:pPr algn="ctr">
                        <a:lnSpc>
                          <a:spcPts val="1789"/>
                        </a:lnSpc>
                      </a:pPr>
                      <a:r>
                        <a:rPr lang="en-US" sz="1278">
                          <a:solidFill>
                            <a:srgbClr val="FFFFFF"/>
                          </a:solidFill>
                          <a:latin typeface="Arial"/>
                        </a:rPr>
                        <a:t>  </a:t>
                      </a:r>
                      <a:r>
                        <a:rPr lang="en-US" sz="1278">
                          <a:solidFill>
                            <a:srgbClr val="FFFFFF"/>
                          </a:solidFill>
                          <a:latin typeface="Arial Bold"/>
                        </a:rPr>
                        <a:t>EJECUCIÓN  RESERVA PRESUPUESTAL 2023</a:t>
                      </a:r>
                    </a:p>
                    <a:p>
                      <a:pPr algn="ctr">
                        <a:lnSpc>
                          <a:spcPts val="1789"/>
                        </a:lnSpc>
                      </a:pPr>
                      <a:r>
                        <a:rPr lang="en-US" sz="1278">
                          <a:solidFill>
                            <a:srgbClr val="FFFFFF"/>
                          </a:solidFill>
                          <a:latin typeface="Arial Bold"/>
                        </a:rPr>
                        <a:t>  </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hMerge="1">
                  <a:txBody>
                    <a:bodyPr/>
                    <a:lstStyle/>
                    <a:p>
                      <a:pPr algn="ctr">
                        <a:lnSpc>
                          <a:spcPts val="1789"/>
                        </a:lnSpc>
                        <a:defRPr/>
                      </a:pPr>
                      <a:endParaRPr lang="en-US" sz="1100"/>
                    </a:p>
                    <a:p>
                      <a:pPr algn="ctr">
                        <a:lnSpc>
                          <a:spcPts val="1789"/>
                        </a:lnSpc>
                      </a:pPr>
                      <a:r>
                        <a:rPr lang="en-US" sz="1278">
                          <a:solidFill>
                            <a:srgbClr val="FFFFFF"/>
                          </a:solidFill>
                          <a:latin typeface="Arial"/>
                        </a:rPr>
                        <a:t>  </a:t>
                      </a:r>
                      <a:r>
                        <a:rPr lang="en-US" sz="1278">
                          <a:solidFill>
                            <a:srgbClr val="FFFFFF"/>
                          </a:solidFill>
                          <a:latin typeface="Arial Bold"/>
                        </a:rPr>
                        <a:t>EJECUCIÓN  RESERVA PRESUPUESTAL 2023</a:t>
                      </a:r>
                    </a:p>
                    <a:p>
                      <a:pPr algn="ctr">
                        <a:lnSpc>
                          <a:spcPts val="1789"/>
                        </a:lnSpc>
                      </a:pPr>
                      <a:r>
                        <a:rPr lang="en-US" sz="1278">
                          <a:solidFill>
                            <a:srgbClr val="FFFFFF"/>
                          </a:solidFill>
                          <a:latin typeface="Arial Bold"/>
                        </a:rPr>
                        <a:t>  </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hMerge="1">
                  <a:txBody>
                    <a:bodyPr/>
                    <a:lstStyle/>
                    <a:p>
                      <a:pPr algn="ctr">
                        <a:lnSpc>
                          <a:spcPts val="1789"/>
                        </a:lnSpc>
                        <a:defRPr/>
                      </a:pPr>
                      <a:endParaRPr lang="en-US" sz="1100"/>
                    </a:p>
                    <a:p>
                      <a:pPr algn="ctr">
                        <a:lnSpc>
                          <a:spcPts val="1789"/>
                        </a:lnSpc>
                      </a:pPr>
                      <a:r>
                        <a:rPr lang="en-US" sz="1278">
                          <a:solidFill>
                            <a:srgbClr val="FFFFFF"/>
                          </a:solidFill>
                          <a:latin typeface="Arial"/>
                        </a:rPr>
                        <a:t>  </a:t>
                      </a:r>
                      <a:r>
                        <a:rPr lang="en-US" sz="1278">
                          <a:solidFill>
                            <a:srgbClr val="FFFFFF"/>
                          </a:solidFill>
                          <a:latin typeface="Arial Bold"/>
                        </a:rPr>
                        <a:t>EJECUCIÓN  RESERVA PRESUPUESTAL 2023</a:t>
                      </a:r>
                    </a:p>
                    <a:p>
                      <a:pPr algn="ctr">
                        <a:lnSpc>
                          <a:spcPts val="1789"/>
                        </a:lnSpc>
                      </a:pPr>
                      <a:r>
                        <a:rPr lang="en-US" sz="1278">
                          <a:solidFill>
                            <a:srgbClr val="FFFFFF"/>
                          </a:solidFill>
                          <a:latin typeface="Arial Bold"/>
                        </a:rPr>
                        <a:t>  </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extLst>
                  <a:ext uri="{0D108BD9-81ED-4DB2-BD59-A6C34878D82A}">
                    <a16:rowId xmlns:a16="http://schemas.microsoft.com/office/drawing/2014/main" val="10000"/>
                  </a:ext>
                </a:extLst>
              </a:tr>
              <a:tr h="582583">
                <a:tc>
                  <a:txBody>
                    <a:bodyPr/>
                    <a:lstStyle/>
                    <a:p>
                      <a:pPr algn="ctr">
                        <a:lnSpc>
                          <a:spcPts val="1789"/>
                        </a:lnSpc>
                        <a:defRPr/>
                      </a:pPr>
                      <a:r>
                        <a:rPr lang="en-US" sz="1050" dirty="0" err="1">
                          <a:solidFill>
                            <a:srgbClr val="FFFFFF"/>
                          </a:solidFill>
                          <a:latin typeface="Arial Bold"/>
                        </a:rPr>
                        <a:t>Recurso</a:t>
                      </a:r>
                      <a:endParaRPr lang="en-US" sz="1050" dirty="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050" dirty="0">
                          <a:solidFill>
                            <a:srgbClr val="FFFFFF"/>
                          </a:solidFill>
                          <a:latin typeface="Arial Bold"/>
                        </a:rPr>
                        <a:t>CONSTITUCIÓN</a:t>
                      </a:r>
                      <a:endParaRPr lang="en-US" sz="1050" dirty="0"/>
                    </a:p>
                    <a:p>
                      <a:pPr algn="ctr">
                        <a:lnSpc>
                          <a:spcPts val="1789"/>
                        </a:lnSpc>
                      </a:pPr>
                      <a:r>
                        <a:rPr lang="en-US" sz="1050" dirty="0">
                          <a:solidFill>
                            <a:srgbClr val="FFFFFF"/>
                          </a:solidFill>
                          <a:latin typeface="Arial Bold"/>
                        </a:rPr>
                        <a:t>RESERVA</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050" dirty="0">
                          <a:solidFill>
                            <a:srgbClr val="FFFFFF"/>
                          </a:solidFill>
                          <a:latin typeface="Arial Bold"/>
                        </a:rPr>
                        <a:t>REDUCCIÓN O ANULACIÓN</a:t>
                      </a:r>
                      <a:endParaRPr lang="en-US" sz="1050" dirty="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050" dirty="0">
                          <a:solidFill>
                            <a:srgbClr val="FFFFFF"/>
                          </a:solidFill>
                          <a:latin typeface="Arial Bold"/>
                        </a:rPr>
                        <a:t>VALOR ACTUAL RESERVA</a:t>
                      </a:r>
                      <a:endParaRPr lang="en-US" sz="1050" dirty="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050" dirty="0">
                          <a:solidFill>
                            <a:srgbClr val="FFFFFF"/>
                          </a:solidFill>
                          <a:latin typeface="Arial Bold"/>
                        </a:rPr>
                        <a:t>VALOR OBLIGADO  </a:t>
                      </a:r>
                      <a:endParaRPr lang="en-US" sz="1050" dirty="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050" dirty="0">
                          <a:solidFill>
                            <a:srgbClr val="FFFFFF"/>
                          </a:solidFill>
                          <a:latin typeface="Arial Bold"/>
                        </a:rPr>
                        <a:t>SALDO POR  OBLIGAR</a:t>
                      </a:r>
                      <a:endParaRPr lang="en-US" sz="1050" dirty="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extLst>
                  <a:ext uri="{0D108BD9-81ED-4DB2-BD59-A6C34878D82A}">
                    <a16:rowId xmlns:a16="http://schemas.microsoft.com/office/drawing/2014/main" val="10001"/>
                  </a:ext>
                </a:extLst>
              </a:tr>
              <a:tr h="582583">
                <a:tc>
                  <a:txBody>
                    <a:bodyPr/>
                    <a:lstStyle/>
                    <a:p>
                      <a:pPr algn="ctr">
                        <a:lnSpc>
                          <a:spcPts val="1789"/>
                        </a:lnSpc>
                        <a:defRPr/>
                      </a:pPr>
                      <a:r>
                        <a:rPr lang="en-US" sz="1278">
                          <a:solidFill>
                            <a:srgbClr val="000000"/>
                          </a:solidFill>
                          <a:latin typeface="Arial Bold"/>
                        </a:rPr>
                        <a:t>Propios</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167.558.607.681</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a:t>
                      </a:r>
                      <a:endParaRPr lang="en-US" sz="1100"/>
                    </a:p>
                    <a:p>
                      <a:pPr algn="ctr">
                        <a:lnSpc>
                          <a:spcPts val="1789"/>
                        </a:lnSpc>
                      </a:pPr>
                      <a:r>
                        <a:rPr lang="en-US" sz="1278">
                          <a:solidFill>
                            <a:srgbClr val="000000"/>
                          </a:solidFill>
                          <a:latin typeface="Arial"/>
                        </a:rPr>
                        <a:t>22.949.890.137</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144.608.717.544</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142.113.633.317</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2.495.084.227</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2"/>
                  </a:ext>
                </a:extLst>
              </a:tr>
              <a:tr h="582583">
                <a:tc>
                  <a:txBody>
                    <a:bodyPr/>
                    <a:lstStyle/>
                    <a:p>
                      <a:pPr algn="ctr">
                        <a:lnSpc>
                          <a:spcPts val="1789"/>
                        </a:lnSpc>
                        <a:defRPr/>
                      </a:pPr>
                      <a:r>
                        <a:rPr lang="en-US" sz="1278">
                          <a:solidFill>
                            <a:srgbClr val="000000"/>
                          </a:solidFill>
                          <a:latin typeface="Arial Bold"/>
                        </a:rPr>
                        <a:t>Nación</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196.885.675.000</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  -</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196.885.675.000</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196.885.675.000  </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789"/>
                        </a:lnSpc>
                        <a:defRPr/>
                      </a:pPr>
                      <a:r>
                        <a:rPr lang="en-US" sz="1278">
                          <a:solidFill>
                            <a:srgbClr val="000000"/>
                          </a:solidFill>
                          <a:latin typeface="Arial"/>
                        </a:rPr>
                        <a:t>-</a:t>
                      </a:r>
                      <a:endParaRPr lang="en-US" sz="1100"/>
                    </a:p>
                    <a:p>
                      <a:pPr algn="ctr">
                        <a:lnSpc>
                          <a:spcPts val="1789"/>
                        </a:lnSpc>
                      </a:pPr>
                      <a:r>
                        <a:rPr lang="en-US" sz="1278">
                          <a:solidFill>
                            <a:srgbClr val="000000"/>
                          </a:solidFill>
                          <a:latin typeface="Arial"/>
                        </a:rPr>
                        <a:t>  </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3"/>
                  </a:ext>
                </a:extLst>
              </a:tr>
              <a:tr h="1012572">
                <a:tc>
                  <a:txBody>
                    <a:bodyPr/>
                    <a:lstStyle/>
                    <a:p>
                      <a:pPr algn="ctr">
                        <a:lnSpc>
                          <a:spcPts val="1789"/>
                        </a:lnSpc>
                        <a:defRPr/>
                      </a:pPr>
                      <a:r>
                        <a:rPr lang="en-US" sz="1278">
                          <a:solidFill>
                            <a:srgbClr val="FFFFFF"/>
                          </a:solidFill>
                          <a:latin typeface="Arial Bold"/>
                        </a:rPr>
                        <a:t>Total</a:t>
                      </a:r>
                      <a:endParaRPr lang="en-US" sz="1100"/>
                    </a:p>
                    <a:p>
                      <a:pPr algn="ctr">
                        <a:lnSpc>
                          <a:spcPts val="1789"/>
                        </a:lnSpc>
                      </a:pPr>
                      <a:r>
                        <a:rPr lang="en-US" sz="1278">
                          <a:solidFill>
                            <a:srgbClr val="FFFFFF"/>
                          </a:solidFill>
                          <a:latin typeface="Arial Bold"/>
                        </a:rPr>
                        <a:t>  Reserva</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278">
                          <a:solidFill>
                            <a:srgbClr val="FFFFFF"/>
                          </a:solidFill>
                          <a:latin typeface="Arial Bold"/>
                        </a:rPr>
                        <a:t>364.444.282.681</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endParaRPr lang="en-US" sz="1100"/>
                    </a:p>
                    <a:p>
                      <a:pPr algn="ctr">
                        <a:lnSpc>
                          <a:spcPts val="1789"/>
                        </a:lnSpc>
                      </a:pPr>
                      <a:r>
                        <a:rPr lang="en-US" sz="1278">
                          <a:solidFill>
                            <a:srgbClr val="FFFFFF"/>
                          </a:solidFill>
                          <a:latin typeface="Arial Bold"/>
                        </a:rPr>
                        <a:t>  -          22.949.890.137</a:t>
                      </a:r>
                    </a:p>
                    <a:p>
                      <a:pPr algn="ctr">
                        <a:lnSpc>
                          <a:spcPts val="1789"/>
                        </a:lnSpc>
                      </a:pPr>
                      <a:r>
                        <a:rPr lang="en-US" sz="1278">
                          <a:solidFill>
                            <a:srgbClr val="FFFFFF"/>
                          </a:solidFill>
                          <a:latin typeface="Arial Bold"/>
                        </a:rPr>
                        <a:t>  </a:t>
                      </a:r>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278">
                          <a:solidFill>
                            <a:srgbClr val="FFFFFF"/>
                          </a:solidFill>
                          <a:latin typeface="Arial Bold"/>
                        </a:rPr>
                        <a:t>341.494.392.544</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278">
                          <a:solidFill>
                            <a:srgbClr val="FFFFFF"/>
                          </a:solidFill>
                          <a:latin typeface="Arial Bold"/>
                        </a:rPr>
                        <a:t>338.999.308.317</a:t>
                      </a:r>
                      <a:endParaRPr lang="en-US" sz="110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789"/>
                        </a:lnSpc>
                        <a:defRPr/>
                      </a:pPr>
                      <a:r>
                        <a:rPr lang="en-US" sz="1278" dirty="0">
                          <a:solidFill>
                            <a:srgbClr val="FFFFFF"/>
                          </a:solidFill>
                          <a:latin typeface="Arial Bold"/>
                        </a:rPr>
                        <a:t>2.495.084.227  </a:t>
                      </a:r>
                      <a:endParaRPr lang="en-US" sz="1100" dirty="0"/>
                    </a:p>
                  </a:txBody>
                  <a:tcPr marL="57150" marR="57150" marT="57150" marB="5715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extLst>
                  <a:ext uri="{0D108BD9-81ED-4DB2-BD59-A6C34878D82A}">
                    <a16:rowId xmlns:a16="http://schemas.microsoft.com/office/drawing/2014/main" val="10004"/>
                  </a:ext>
                </a:extLst>
              </a:tr>
            </a:tbl>
          </a:graphicData>
        </a:graphic>
      </p:graphicFrame>
      <p:sp>
        <p:nvSpPr>
          <p:cNvPr id="7" name="TextBox 7"/>
          <p:cNvSpPr txBox="1"/>
          <p:nvPr/>
        </p:nvSpPr>
        <p:spPr>
          <a:xfrm>
            <a:off x="843019" y="585152"/>
            <a:ext cx="4219974" cy="264160"/>
          </a:xfrm>
          <a:prstGeom prst="rect">
            <a:avLst/>
          </a:prstGeom>
        </p:spPr>
        <p:txBody>
          <a:bodyPr lIns="0" tIns="0" rIns="0" bIns="0" rtlCol="0" anchor="t">
            <a:spAutoFit/>
          </a:bodyPr>
          <a:lstStyle/>
          <a:p>
            <a:pPr>
              <a:lnSpc>
                <a:spcPts val="2240"/>
              </a:lnSpc>
            </a:pPr>
            <a:r>
              <a:rPr lang="en-US" sz="1600" spc="1">
                <a:solidFill>
                  <a:srgbClr val="000000"/>
                </a:solidFill>
                <a:latin typeface="Montaser Arabic Bold"/>
              </a:rPr>
              <a:t>2.4 Reserva Presupuestal Vigencia 2023</a:t>
            </a:r>
          </a:p>
        </p:txBody>
      </p:sp>
      <p:sp>
        <p:nvSpPr>
          <p:cNvPr id="8" name="TextBox 8"/>
          <p:cNvSpPr txBox="1"/>
          <p:nvPr/>
        </p:nvSpPr>
        <p:spPr>
          <a:xfrm>
            <a:off x="552108" y="1091335"/>
            <a:ext cx="8647212" cy="1304925"/>
          </a:xfrm>
          <a:prstGeom prst="rect">
            <a:avLst/>
          </a:prstGeom>
        </p:spPr>
        <p:txBody>
          <a:bodyPr lIns="0" tIns="0" rIns="0" bIns="0" rtlCol="0" anchor="t">
            <a:spAutoFit/>
          </a:bodyPr>
          <a:lstStyle/>
          <a:p>
            <a:pPr algn="just">
              <a:lnSpc>
                <a:spcPts val="2099"/>
              </a:lnSpc>
            </a:pPr>
            <a:r>
              <a:rPr lang="en-US" sz="1499">
                <a:solidFill>
                  <a:srgbClr val="000000"/>
                </a:solidFill>
                <a:latin typeface="Arial"/>
              </a:rPr>
              <a:t>Evaluada la información suministrada por la dirección financiera se observó que las reservas constituidas para la vigencia 2023 fue de $ 167.558.607.681 mil millones, a las cuales se redujo o anularon $22.949.890.137 mil millones, quedando un valor actualizado en reserva de $341.494.392.544 mil millones de las cuales se obligaron $338.999.308.317 mil millones quedando un saldo por obligar de $2.495.084.227 mil millones.</a:t>
            </a:r>
          </a:p>
        </p:txBody>
      </p:sp>
      <p:sp>
        <p:nvSpPr>
          <p:cNvPr id="9" name="TextBox 9"/>
          <p:cNvSpPr txBox="1"/>
          <p:nvPr/>
        </p:nvSpPr>
        <p:spPr>
          <a:xfrm>
            <a:off x="6914672" y="188346"/>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sp>
        <p:nvSpPr>
          <p:cNvPr id="10" name="TextBox 10"/>
          <p:cNvSpPr txBox="1"/>
          <p:nvPr/>
        </p:nvSpPr>
        <p:spPr>
          <a:xfrm>
            <a:off x="469424" y="6196950"/>
            <a:ext cx="2304959" cy="252730"/>
          </a:xfrm>
          <a:prstGeom prst="rect">
            <a:avLst/>
          </a:prstGeom>
        </p:spPr>
        <p:txBody>
          <a:bodyPr lIns="0" tIns="0" rIns="0" bIns="0" rtlCol="0" anchor="t">
            <a:spAutoFit/>
          </a:bodyPr>
          <a:lstStyle/>
          <a:p>
            <a:pPr algn="just">
              <a:lnSpc>
                <a:spcPts val="1819"/>
              </a:lnSpc>
            </a:pPr>
            <a:r>
              <a:rPr lang="en-US" sz="1299">
                <a:solidFill>
                  <a:srgbClr val="000000"/>
                </a:solidFill>
                <a:latin typeface="Arial Italics"/>
              </a:rPr>
              <a:t>Corte 31 de Diciembre 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2244" y="0"/>
            <a:ext cx="5180293" cy="902335"/>
          </a:xfrm>
          <a:custGeom>
            <a:avLst/>
            <a:gdLst/>
            <a:ahLst/>
            <a:cxnLst/>
            <a:rect l="l" t="t" r="r" b="b"/>
            <a:pathLst>
              <a:path w="5180293" h="902335">
                <a:moveTo>
                  <a:pt x="0" y="0"/>
                </a:moveTo>
                <a:lnTo>
                  <a:pt x="5180293" y="0"/>
                </a:lnTo>
                <a:lnTo>
                  <a:pt x="5180293" y="902335"/>
                </a:lnTo>
                <a:lnTo>
                  <a:pt x="0" y="902335"/>
                </a:lnTo>
                <a:lnTo>
                  <a:pt x="0" y="0"/>
                </a:lnTo>
                <a:close/>
              </a:path>
            </a:pathLst>
          </a:custGeom>
          <a:blipFill>
            <a:blip r:embed="rId2"/>
            <a:stretch>
              <a:fillRect t="-26146" b="-28181"/>
            </a:stretch>
          </a:blipFill>
        </p:spPr>
      </p:sp>
      <p:grpSp>
        <p:nvGrpSpPr>
          <p:cNvPr id="3" name="Group 3"/>
          <p:cNvGrpSpPr/>
          <p:nvPr/>
        </p:nvGrpSpPr>
        <p:grpSpPr>
          <a:xfrm>
            <a:off x="-563086" y="7121866"/>
            <a:ext cx="10879772" cy="260571"/>
            <a:chOff x="0" y="0"/>
            <a:chExt cx="4029545" cy="96508"/>
          </a:xfrm>
        </p:grpSpPr>
        <p:sp>
          <p:nvSpPr>
            <p:cNvPr id="4" name="Freeform 4"/>
            <p:cNvSpPr/>
            <p:nvPr/>
          </p:nvSpPr>
          <p:spPr>
            <a:xfrm>
              <a:off x="0" y="0"/>
              <a:ext cx="4029545" cy="96508"/>
            </a:xfrm>
            <a:custGeom>
              <a:avLst/>
              <a:gdLst/>
              <a:ahLst/>
              <a:cxnLst/>
              <a:rect l="l" t="t" r="r" b="b"/>
              <a:pathLst>
                <a:path w="4029545" h="96508">
                  <a:moveTo>
                    <a:pt x="0" y="0"/>
                  </a:moveTo>
                  <a:lnTo>
                    <a:pt x="4029545" y="0"/>
                  </a:lnTo>
                  <a:lnTo>
                    <a:pt x="4029545" y="96508"/>
                  </a:lnTo>
                  <a:lnTo>
                    <a:pt x="0" y="96508"/>
                  </a:lnTo>
                  <a:close/>
                </a:path>
              </a:pathLst>
            </a:custGeom>
            <a:solidFill>
              <a:srgbClr val="022C5F"/>
            </a:solidFill>
          </p:spPr>
        </p:sp>
        <p:sp>
          <p:nvSpPr>
            <p:cNvPr id="5" name="TextBox 5"/>
            <p:cNvSpPr txBox="1"/>
            <p:nvPr/>
          </p:nvSpPr>
          <p:spPr>
            <a:xfrm>
              <a:off x="0" y="-28575"/>
              <a:ext cx="4029545" cy="125083"/>
            </a:xfrm>
            <a:prstGeom prst="rect">
              <a:avLst/>
            </a:prstGeom>
          </p:spPr>
          <p:txBody>
            <a:bodyPr lIns="50800" tIns="50800" rIns="50800" bIns="50800" rtlCol="0" anchor="ctr"/>
            <a:lstStyle/>
            <a:p>
              <a:pPr algn="ctr">
                <a:lnSpc>
                  <a:spcPts val="1960"/>
                </a:lnSpc>
              </a:pPr>
              <a:endParaRPr/>
            </a:p>
          </p:txBody>
        </p:sp>
      </p:grpSp>
      <p:sp>
        <p:nvSpPr>
          <p:cNvPr id="6" name="Freeform 6"/>
          <p:cNvSpPr/>
          <p:nvPr/>
        </p:nvSpPr>
        <p:spPr>
          <a:xfrm>
            <a:off x="225441" y="1562493"/>
            <a:ext cx="4198348" cy="350413"/>
          </a:xfrm>
          <a:custGeom>
            <a:avLst/>
            <a:gdLst/>
            <a:ahLst/>
            <a:cxnLst/>
            <a:rect l="l" t="t" r="r" b="b"/>
            <a:pathLst>
              <a:path w="4198348" h="350413">
                <a:moveTo>
                  <a:pt x="0" y="0"/>
                </a:moveTo>
                <a:lnTo>
                  <a:pt x="4198348" y="0"/>
                </a:lnTo>
                <a:lnTo>
                  <a:pt x="4198348" y="350414"/>
                </a:lnTo>
                <a:lnTo>
                  <a:pt x="0" y="350414"/>
                </a:lnTo>
                <a:lnTo>
                  <a:pt x="0" y="0"/>
                </a:lnTo>
                <a:close/>
              </a:path>
            </a:pathLst>
          </a:custGeom>
          <a:blipFill>
            <a:blip r:embed="rId3"/>
            <a:stretch>
              <a:fillRect/>
            </a:stretch>
          </a:blipFill>
        </p:spPr>
      </p:sp>
      <p:graphicFrame>
        <p:nvGraphicFramePr>
          <p:cNvPr id="7" name="Table 7"/>
          <p:cNvGraphicFramePr>
            <a:graphicFrameLocks noGrp="1"/>
          </p:cNvGraphicFramePr>
          <p:nvPr/>
        </p:nvGraphicFramePr>
        <p:xfrm>
          <a:off x="1614568" y="2084357"/>
          <a:ext cx="6524463" cy="3619501"/>
        </p:xfrm>
        <a:graphic>
          <a:graphicData uri="http://schemas.openxmlformats.org/drawingml/2006/table">
            <a:tbl>
              <a:tblPr/>
              <a:tblGrid>
                <a:gridCol w="2092724">
                  <a:extLst>
                    <a:ext uri="{9D8B030D-6E8A-4147-A177-3AD203B41FA5}">
                      <a16:colId xmlns:a16="http://schemas.microsoft.com/office/drawing/2014/main" val="20000"/>
                    </a:ext>
                  </a:extLst>
                </a:gridCol>
                <a:gridCol w="1310069">
                  <a:extLst>
                    <a:ext uri="{9D8B030D-6E8A-4147-A177-3AD203B41FA5}">
                      <a16:colId xmlns:a16="http://schemas.microsoft.com/office/drawing/2014/main" val="20001"/>
                    </a:ext>
                  </a:extLst>
                </a:gridCol>
                <a:gridCol w="1387141">
                  <a:extLst>
                    <a:ext uri="{9D8B030D-6E8A-4147-A177-3AD203B41FA5}">
                      <a16:colId xmlns:a16="http://schemas.microsoft.com/office/drawing/2014/main" val="20002"/>
                    </a:ext>
                  </a:extLst>
                </a:gridCol>
                <a:gridCol w="1734529">
                  <a:extLst>
                    <a:ext uri="{9D8B030D-6E8A-4147-A177-3AD203B41FA5}">
                      <a16:colId xmlns:a16="http://schemas.microsoft.com/office/drawing/2014/main" val="20003"/>
                    </a:ext>
                  </a:extLst>
                </a:gridCol>
              </a:tblGrid>
              <a:tr h="746881">
                <a:tc>
                  <a:txBody>
                    <a:bodyPr/>
                    <a:lstStyle/>
                    <a:p>
                      <a:pPr algn="ctr">
                        <a:lnSpc>
                          <a:spcPts val="2099"/>
                        </a:lnSpc>
                        <a:defRPr/>
                      </a:pPr>
                      <a:r>
                        <a:rPr lang="en-US" sz="1499">
                          <a:solidFill>
                            <a:srgbClr val="FFFFFF"/>
                          </a:solidFill>
                          <a:latin typeface="Open Sans Light Bold"/>
                        </a:rPr>
                        <a:t>MES</a:t>
                      </a:r>
                      <a:endParaRPr lang="en-US" sz="1100"/>
                    </a:p>
                  </a:txBody>
                  <a:tcPr marL="85725" marR="85725" marT="85725" marB="85725"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2099"/>
                        </a:lnSpc>
                        <a:defRPr/>
                      </a:pPr>
                      <a:r>
                        <a:rPr lang="en-US" sz="1499">
                          <a:solidFill>
                            <a:srgbClr val="FFFFFF"/>
                          </a:solidFill>
                          <a:latin typeface="Open Sans Light Bold"/>
                        </a:rPr>
                        <a:t>PQRSD RECIBIDAS</a:t>
                      </a:r>
                      <a:endParaRPr lang="en-US" sz="1100"/>
                    </a:p>
                  </a:txBody>
                  <a:tcPr marL="85725" marR="85725" marT="85725" marB="85725"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2099"/>
                        </a:lnSpc>
                        <a:defRPr/>
                      </a:pPr>
                      <a:r>
                        <a:rPr lang="en-US" sz="1499">
                          <a:solidFill>
                            <a:srgbClr val="FFFFFF"/>
                          </a:solidFill>
                          <a:latin typeface="Open Sans Light Bold"/>
                        </a:rPr>
                        <a:t>PQRSD Gestionadas</a:t>
                      </a:r>
                      <a:endParaRPr lang="en-US" sz="1100"/>
                    </a:p>
                  </a:txBody>
                  <a:tcPr marL="85725" marR="85725" marT="85725" marB="85725"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tc>
                  <a:txBody>
                    <a:bodyPr/>
                    <a:lstStyle/>
                    <a:p>
                      <a:pPr algn="ctr">
                        <a:lnSpc>
                          <a:spcPts val="2099"/>
                        </a:lnSpc>
                        <a:defRPr/>
                      </a:pPr>
                      <a:r>
                        <a:rPr lang="en-US" sz="1499">
                          <a:solidFill>
                            <a:srgbClr val="FFFFFF"/>
                          </a:solidFill>
                          <a:latin typeface="Open Sans Light Bold"/>
                        </a:rPr>
                        <a:t>PQRSD en trámite</a:t>
                      </a:r>
                      <a:endParaRPr lang="en-US" sz="1100"/>
                    </a:p>
                  </a:txBody>
                  <a:tcPr marL="85725" marR="85725" marT="85725" marB="85725" anchor="ctr">
                    <a:lnL w="19050" cap="flat" cmpd="sng" algn="ctr">
                      <a:solidFill>
                        <a:srgbClr val="737373"/>
                      </a:solidFill>
                      <a:prstDash val="solid"/>
                      <a:round/>
                      <a:headEnd type="none" w="med" len="med"/>
                      <a:tailEnd type="none" w="med" len="med"/>
                    </a:lnL>
                    <a:lnR w="19050" cap="flat" cmpd="sng" algn="ctr">
                      <a:solidFill>
                        <a:srgbClr val="737373"/>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737373"/>
                      </a:solidFill>
                      <a:prstDash val="solid"/>
                      <a:round/>
                      <a:headEnd type="none" w="med" len="med"/>
                      <a:tailEnd type="none" w="med" len="med"/>
                    </a:lnB>
                    <a:solidFill>
                      <a:srgbClr val="022C5F"/>
                    </a:solidFill>
                  </a:tcPr>
                </a:tc>
                <a:extLst>
                  <a:ext uri="{0D108BD9-81ED-4DB2-BD59-A6C34878D82A}">
                    <a16:rowId xmlns:a16="http://schemas.microsoft.com/office/drawing/2014/main" val="10000"/>
                  </a:ext>
                </a:extLst>
              </a:tr>
              <a:tr h="574524">
                <a:tc>
                  <a:txBody>
                    <a:bodyPr/>
                    <a:lstStyle/>
                    <a:p>
                      <a:pPr algn="l">
                        <a:lnSpc>
                          <a:spcPts val="2659"/>
                        </a:lnSpc>
                        <a:defRPr/>
                      </a:pPr>
                      <a:r>
                        <a:rPr lang="en-US" sz="1899">
                          <a:solidFill>
                            <a:srgbClr val="000000"/>
                          </a:solidFill>
                          <a:latin typeface="Open Sans Light"/>
                        </a:rPr>
                        <a:t>Octubre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5.158</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4.220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937</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737373"/>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4524">
                <a:tc>
                  <a:txBody>
                    <a:bodyPr/>
                    <a:lstStyle/>
                    <a:p>
                      <a:pPr algn="l">
                        <a:lnSpc>
                          <a:spcPts val="2659"/>
                        </a:lnSpc>
                        <a:defRPr/>
                      </a:pPr>
                      <a:r>
                        <a:rPr lang="en-US" sz="1899">
                          <a:solidFill>
                            <a:srgbClr val="000000"/>
                          </a:solidFill>
                          <a:latin typeface="Open Sans Light"/>
                        </a:rPr>
                        <a:t>Noviembre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5.244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3.715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1.529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4524">
                <a:tc>
                  <a:txBody>
                    <a:bodyPr/>
                    <a:lstStyle/>
                    <a:p>
                      <a:pPr algn="l">
                        <a:lnSpc>
                          <a:spcPts val="2659"/>
                        </a:lnSpc>
                        <a:defRPr/>
                      </a:pPr>
                      <a:r>
                        <a:rPr lang="en-US" sz="1899">
                          <a:solidFill>
                            <a:srgbClr val="000000"/>
                          </a:solidFill>
                          <a:latin typeface="Open Sans Light"/>
                        </a:rPr>
                        <a:t>Diciembre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3.752</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2.073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a:rPr>
                        <a:t>1.679</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4524">
                <a:tc>
                  <a:txBody>
                    <a:bodyPr/>
                    <a:lstStyle/>
                    <a:p>
                      <a:pPr algn="l">
                        <a:lnSpc>
                          <a:spcPts val="2659"/>
                        </a:lnSpc>
                        <a:defRPr/>
                      </a:pPr>
                      <a:r>
                        <a:rPr lang="en-US" sz="1899">
                          <a:solidFill>
                            <a:srgbClr val="000000"/>
                          </a:solidFill>
                          <a:latin typeface="Open Sans Light Bold"/>
                        </a:rPr>
                        <a:t>Total</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Bold"/>
                        </a:rPr>
                        <a:t>14.154</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Bold"/>
                        </a:rPr>
                        <a:t>10.008</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Bold"/>
                        </a:rPr>
                        <a:t>4.145</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4524">
                <a:tc>
                  <a:txBody>
                    <a:bodyPr/>
                    <a:lstStyle/>
                    <a:p>
                      <a:pPr algn="l">
                        <a:lnSpc>
                          <a:spcPts val="2659"/>
                        </a:lnSpc>
                        <a:defRPr/>
                      </a:pPr>
                      <a:r>
                        <a:rPr lang="en-US" sz="1899">
                          <a:solidFill>
                            <a:srgbClr val="000000"/>
                          </a:solidFill>
                          <a:latin typeface="Open Sans Light Bold"/>
                        </a:rPr>
                        <a:t>Porcentaje</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Bold"/>
                        </a:rPr>
                        <a:t>100%</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Bold"/>
                        </a:rPr>
                        <a:t>70.7%</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Open Sans Light Bold"/>
                        </a:rPr>
                        <a:t>29.3%</a:t>
                      </a:r>
                      <a:endParaRPr lang="en-US" sz="1100"/>
                    </a:p>
                  </a:txBody>
                  <a:tcPr marL="85725" marR="85725" marT="85725" marB="857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TextBox 8"/>
          <p:cNvSpPr txBox="1"/>
          <p:nvPr/>
        </p:nvSpPr>
        <p:spPr>
          <a:xfrm>
            <a:off x="6808573" y="206709"/>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sp>
        <p:nvSpPr>
          <p:cNvPr id="9" name="TextBox 9"/>
          <p:cNvSpPr txBox="1"/>
          <p:nvPr/>
        </p:nvSpPr>
        <p:spPr>
          <a:xfrm>
            <a:off x="511711" y="595630"/>
            <a:ext cx="3423401" cy="273685"/>
          </a:xfrm>
          <a:prstGeom prst="rect">
            <a:avLst/>
          </a:prstGeom>
        </p:spPr>
        <p:txBody>
          <a:bodyPr lIns="0" tIns="0" rIns="0" bIns="0" rtlCol="0" anchor="t">
            <a:spAutoFit/>
          </a:bodyPr>
          <a:lstStyle/>
          <a:p>
            <a:pPr>
              <a:lnSpc>
                <a:spcPts val="2240"/>
              </a:lnSpc>
            </a:pPr>
            <a:r>
              <a:rPr lang="en-US" sz="1600">
                <a:solidFill>
                  <a:srgbClr val="000000"/>
                </a:solidFill>
                <a:latin typeface="Inter Bold"/>
              </a:rPr>
              <a:t>2.5 DENUNCIAS ALLEGADAS</a:t>
            </a:r>
          </a:p>
        </p:txBody>
      </p:sp>
      <p:sp>
        <p:nvSpPr>
          <p:cNvPr id="10" name="TextBox 10"/>
          <p:cNvSpPr txBox="1"/>
          <p:nvPr/>
        </p:nvSpPr>
        <p:spPr>
          <a:xfrm>
            <a:off x="1687041" y="1040932"/>
            <a:ext cx="6379518"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Open Sans Light"/>
              </a:rPr>
              <a:t>INFORMACIÓN GENERAL DE PQRSD RECIBIDAS EN EL CUARTO TRIMESTRE 2023</a:t>
            </a:r>
          </a:p>
        </p:txBody>
      </p:sp>
      <p:sp>
        <p:nvSpPr>
          <p:cNvPr id="11" name="TextBox 11"/>
          <p:cNvSpPr txBox="1"/>
          <p:nvPr/>
        </p:nvSpPr>
        <p:spPr>
          <a:xfrm>
            <a:off x="2147292" y="5777934"/>
            <a:ext cx="4926414"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Open Sans Light"/>
              </a:rPr>
              <a:t>Fuente: Sistema de Gestión de Documentos Electrónicos de Archivo - SGDEA </a:t>
            </a:r>
          </a:p>
        </p:txBody>
      </p:sp>
      <p:sp>
        <p:nvSpPr>
          <p:cNvPr id="12" name="TextBox 12"/>
          <p:cNvSpPr txBox="1"/>
          <p:nvPr/>
        </p:nvSpPr>
        <p:spPr>
          <a:xfrm>
            <a:off x="0" y="6160839"/>
            <a:ext cx="9753600" cy="407670"/>
          </a:xfrm>
          <a:prstGeom prst="rect">
            <a:avLst/>
          </a:prstGeom>
        </p:spPr>
        <p:txBody>
          <a:bodyPr lIns="0" tIns="0" rIns="0" bIns="0" rtlCol="0" anchor="t">
            <a:spAutoFit/>
          </a:bodyPr>
          <a:lstStyle/>
          <a:p>
            <a:pPr algn="ctr">
              <a:lnSpc>
                <a:spcPts val="1680"/>
              </a:lnSpc>
              <a:spcBef>
                <a:spcPct val="0"/>
              </a:spcBef>
            </a:pPr>
            <a:r>
              <a:rPr lang="en-US" sz="1200">
                <a:solidFill>
                  <a:srgbClr val="000000"/>
                </a:solidFill>
                <a:latin typeface="Open Sans Light"/>
              </a:rPr>
              <a:t>El SGDEA RECIBIO EN EL CUARTO TRIMESTRE  14.154 PQRSD DE LAS CUALES  LA ENTIDAD ATENDIO EL 70.7 %  Y QUEDO PENDIENTE DE TRAMITE EL 29.3% LO QUE DENOTA QUE LA ENTIDAD NO ESTA GESTIONANDO AL 100% LAS PETICIONES RECIBIDAS.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2244" y="0"/>
            <a:ext cx="5180293" cy="902335"/>
          </a:xfrm>
          <a:custGeom>
            <a:avLst/>
            <a:gdLst/>
            <a:ahLst/>
            <a:cxnLst/>
            <a:rect l="l" t="t" r="r" b="b"/>
            <a:pathLst>
              <a:path w="5180293" h="902335">
                <a:moveTo>
                  <a:pt x="0" y="0"/>
                </a:moveTo>
                <a:lnTo>
                  <a:pt x="5180293" y="0"/>
                </a:lnTo>
                <a:lnTo>
                  <a:pt x="5180293" y="902335"/>
                </a:lnTo>
                <a:lnTo>
                  <a:pt x="0" y="902335"/>
                </a:lnTo>
                <a:lnTo>
                  <a:pt x="0" y="0"/>
                </a:lnTo>
                <a:close/>
              </a:path>
            </a:pathLst>
          </a:custGeom>
          <a:blipFill>
            <a:blip r:embed="rId2"/>
            <a:stretch>
              <a:fillRect t="-26146" b="-28181"/>
            </a:stretch>
          </a:blipFill>
        </p:spPr>
      </p:sp>
      <p:grpSp>
        <p:nvGrpSpPr>
          <p:cNvPr id="3" name="Group 3"/>
          <p:cNvGrpSpPr/>
          <p:nvPr/>
        </p:nvGrpSpPr>
        <p:grpSpPr>
          <a:xfrm>
            <a:off x="-49727" y="7121866"/>
            <a:ext cx="10005688" cy="193334"/>
            <a:chOff x="0" y="0"/>
            <a:chExt cx="3705811" cy="71605"/>
          </a:xfrm>
        </p:grpSpPr>
        <p:sp>
          <p:nvSpPr>
            <p:cNvPr id="4" name="Freeform 4"/>
            <p:cNvSpPr/>
            <p:nvPr/>
          </p:nvSpPr>
          <p:spPr>
            <a:xfrm>
              <a:off x="0" y="0"/>
              <a:ext cx="3705811" cy="71605"/>
            </a:xfrm>
            <a:custGeom>
              <a:avLst/>
              <a:gdLst/>
              <a:ahLst/>
              <a:cxnLst/>
              <a:rect l="l" t="t" r="r" b="b"/>
              <a:pathLst>
                <a:path w="3705811" h="71605">
                  <a:moveTo>
                    <a:pt x="0" y="0"/>
                  </a:moveTo>
                  <a:lnTo>
                    <a:pt x="3705811" y="0"/>
                  </a:lnTo>
                  <a:lnTo>
                    <a:pt x="3705811" y="71605"/>
                  </a:lnTo>
                  <a:lnTo>
                    <a:pt x="0" y="71605"/>
                  </a:lnTo>
                  <a:close/>
                </a:path>
              </a:pathLst>
            </a:custGeom>
            <a:solidFill>
              <a:srgbClr val="022C5F"/>
            </a:solidFill>
          </p:spPr>
        </p:sp>
        <p:sp>
          <p:nvSpPr>
            <p:cNvPr id="5" name="TextBox 5"/>
            <p:cNvSpPr txBox="1"/>
            <p:nvPr/>
          </p:nvSpPr>
          <p:spPr>
            <a:xfrm>
              <a:off x="0" y="-28575"/>
              <a:ext cx="3705811" cy="100180"/>
            </a:xfrm>
            <a:prstGeom prst="rect">
              <a:avLst/>
            </a:prstGeom>
          </p:spPr>
          <p:txBody>
            <a:bodyPr lIns="50800" tIns="50800" rIns="50800" bIns="50800" rtlCol="0" anchor="ctr"/>
            <a:lstStyle/>
            <a:p>
              <a:pPr algn="ctr">
                <a:lnSpc>
                  <a:spcPts val="1960"/>
                </a:lnSpc>
              </a:pPr>
              <a:endParaRPr/>
            </a:p>
          </p:txBody>
        </p:sp>
      </p:grpSp>
      <p:sp>
        <p:nvSpPr>
          <p:cNvPr id="6" name="TextBox 6"/>
          <p:cNvSpPr txBox="1"/>
          <p:nvPr/>
        </p:nvSpPr>
        <p:spPr>
          <a:xfrm>
            <a:off x="6808573" y="206709"/>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sp>
        <p:nvSpPr>
          <p:cNvPr id="7" name="TextBox 7"/>
          <p:cNvSpPr txBox="1"/>
          <p:nvPr/>
        </p:nvSpPr>
        <p:spPr>
          <a:xfrm>
            <a:off x="409612" y="678633"/>
            <a:ext cx="5801476" cy="224155"/>
          </a:xfrm>
          <a:prstGeom prst="rect">
            <a:avLst/>
          </a:prstGeom>
        </p:spPr>
        <p:txBody>
          <a:bodyPr lIns="0" tIns="0" rIns="0" bIns="0" rtlCol="0" anchor="t">
            <a:spAutoFit/>
          </a:bodyPr>
          <a:lstStyle/>
          <a:p>
            <a:pPr>
              <a:lnSpc>
                <a:spcPts val="1820"/>
              </a:lnSpc>
            </a:pPr>
            <a:r>
              <a:rPr lang="en-US" sz="1300">
                <a:solidFill>
                  <a:srgbClr val="000000"/>
                </a:solidFill>
                <a:latin typeface="Inter Bold"/>
              </a:rPr>
              <a:t>2.6.1 Evaluación Plan de Mejoramiento Institucional - CGR.</a:t>
            </a:r>
          </a:p>
        </p:txBody>
      </p:sp>
      <p:sp>
        <p:nvSpPr>
          <p:cNvPr id="8" name="TextBox 8"/>
          <p:cNvSpPr txBox="1"/>
          <p:nvPr/>
        </p:nvSpPr>
        <p:spPr>
          <a:xfrm>
            <a:off x="590411" y="1122977"/>
            <a:ext cx="8713785" cy="1777710"/>
          </a:xfrm>
          <a:prstGeom prst="rect">
            <a:avLst/>
          </a:prstGeom>
        </p:spPr>
        <p:txBody>
          <a:bodyPr lIns="0" tIns="0" rIns="0" bIns="0" rtlCol="0" anchor="t">
            <a:spAutoFit/>
          </a:bodyPr>
          <a:lstStyle/>
          <a:p>
            <a:pPr algn="just">
              <a:lnSpc>
                <a:spcPts val="2348"/>
              </a:lnSpc>
            </a:pPr>
            <a:r>
              <a:rPr lang="en-US" sz="1677">
                <a:solidFill>
                  <a:srgbClr val="000000"/>
                </a:solidFill>
                <a:latin typeface="Arial"/>
              </a:rPr>
              <a:t>Resultado de la financiera y de las auditorias especiales que adelantó la Contraloría General de la República para la vigencia 2023 en la Unidad Administrativa Especial de Aeronáutica Civil, el Plan de Mejoramiento Institucional con corte 31 de diciembre 2023 presentaba 111 hallazgos de los cuales, se encuentran cerrados (22) y (89) hallazgos abiertos.</a:t>
            </a:r>
          </a:p>
          <a:p>
            <a:pPr algn="just">
              <a:lnSpc>
                <a:spcPts val="2348"/>
              </a:lnSpc>
              <a:spcBef>
                <a:spcPct val="0"/>
              </a:spcBef>
            </a:pPr>
            <a:endParaRPr lang="en-US" sz="1677">
              <a:solidFill>
                <a:srgbClr val="000000"/>
              </a:solidFill>
              <a:latin typeface="Arial"/>
            </a:endParaRPr>
          </a:p>
        </p:txBody>
      </p:sp>
      <p:graphicFrame>
        <p:nvGraphicFramePr>
          <p:cNvPr id="9" name="Table 9"/>
          <p:cNvGraphicFramePr>
            <a:graphicFrameLocks noGrp="1"/>
          </p:cNvGraphicFramePr>
          <p:nvPr>
            <p:extLst>
              <p:ext uri="{D42A27DB-BD31-4B8C-83A1-F6EECF244321}">
                <p14:modId xmlns:p14="http://schemas.microsoft.com/office/powerpoint/2010/main" val="3866569050"/>
              </p:ext>
            </p:extLst>
          </p:nvPr>
        </p:nvGraphicFramePr>
        <p:xfrm>
          <a:off x="590411" y="3188004"/>
          <a:ext cx="8786093" cy="3080087"/>
        </p:xfrm>
        <a:graphic>
          <a:graphicData uri="http://schemas.openxmlformats.org/drawingml/2006/table">
            <a:tbl>
              <a:tblPr/>
              <a:tblGrid>
                <a:gridCol w="4205745">
                  <a:extLst>
                    <a:ext uri="{9D8B030D-6E8A-4147-A177-3AD203B41FA5}">
                      <a16:colId xmlns:a16="http://schemas.microsoft.com/office/drawing/2014/main" val="20000"/>
                    </a:ext>
                  </a:extLst>
                </a:gridCol>
                <a:gridCol w="1034056">
                  <a:extLst>
                    <a:ext uri="{9D8B030D-6E8A-4147-A177-3AD203B41FA5}">
                      <a16:colId xmlns:a16="http://schemas.microsoft.com/office/drawing/2014/main" val="20001"/>
                    </a:ext>
                  </a:extLst>
                </a:gridCol>
                <a:gridCol w="980341">
                  <a:extLst>
                    <a:ext uri="{9D8B030D-6E8A-4147-A177-3AD203B41FA5}">
                      <a16:colId xmlns:a16="http://schemas.microsoft.com/office/drawing/2014/main" val="20002"/>
                    </a:ext>
                  </a:extLst>
                </a:gridCol>
                <a:gridCol w="789780">
                  <a:extLst>
                    <a:ext uri="{9D8B030D-6E8A-4147-A177-3AD203B41FA5}">
                      <a16:colId xmlns:a16="http://schemas.microsoft.com/office/drawing/2014/main" val="20003"/>
                    </a:ext>
                  </a:extLst>
                </a:gridCol>
                <a:gridCol w="799937">
                  <a:extLst>
                    <a:ext uri="{9D8B030D-6E8A-4147-A177-3AD203B41FA5}">
                      <a16:colId xmlns:a16="http://schemas.microsoft.com/office/drawing/2014/main" val="20004"/>
                    </a:ext>
                  </a:extLst>
                </a:gridCol>
                <a:gridCol w="976234">
                  <a:extLst>
                    <a:ext uri="{9D8B030D-6E8A-4147-A177-3AD203B41FA5}">
                      <a16:colId xmlns:a16="http://schemas.microsoft.com/office/drawing/2014/main" val="20005"/>
                    </a:ext>
                  </a:extLst>
                </a:gridCol>
              </a:tblGrid>
              <a:tr h="448216">
                <a:tc>
                  <a:txBody>
                    <a:bodyPr/>
                    <a:lstStyle/>
                    <a:p>
                      <a:pPr algn="ctr">
                        <a:lnSpc>
                          <a:spcPts val="1399"/>
                        </a:lnSpc>
                        <a:defRPr/>
                      </a:pPr>
                      <a:r>
                        <a:rPr lang="en-US" sz="999">
                          <a:solidFill>
                            <a:srgbClr val="FFFFFF"/>
                          </a:solidFill>
                          <a:latin typeface="Arial Bold"/>
                        </a:rPr>
                        <a:t>DEPENDENCIA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399"/>
                        </a:lnSpc>
                        <a:defRPr/>
                      </a:pPr>
                      <a:r>
                        <a:rPr lang="en-US" sz="999">
                          <a:solidFill>
                            <a:srgbClr val="FFFFFF"/>
                          </a:solidFill>
                          <a:latin typeface="Arial Bold"/>
                        </a:rPr>
                        <a:t>NUMERO DE HALLAZGOS</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399"/>
                        </a:lnSpc>
                        <a:defRPr/>
                      </a:pPr>
                      <a:r>
                        <a:rPr lang="en-US" sz="999">
                          <a:solidFill>
                            <a:srgbClr val="FFFFFF"/>
                          </a:solidFill>
                          <a:latin typeface="Arial Bold"/>
                        </a:rPr>
                        <a:t>CERRADOS</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399"/>
                        </a:lnSpc>
                        <a:defRPr/>
                      </a:pPr>
                      <a:r>
                        <a:rPr lang="en-US" sz="999">
                          <a:solidFill>
                            <a:srgbClr val="FFFFFF"/>
                          </a:solidFill>
                          <a:latin typeface="Arial Bold"/>
                        </a:rPr>
                        <a:t>TERMINO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399"/>
                        </a:lnSpc>
                        <a:defRPr/>
                      </a:pPr>
                      <a:r>
                        <a:rPr lang="en-US" sz="999">
                          <a:solidFill>
                            <a:srgbClr val="FFFFFF"/>
                          </a:solidFill>
                          <a:latin typeface="Arial Bold"/>
                        </a:rPr>
                        <a:t>VENCIDO</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399"/>
                        </a:lnSpc>
                        <a:defRPr/>
                      </a:pPr>
                      <a:r>
                        <a:rPr lang="en-US" sz="999" dirty="0">
                          <a:solidFill>
                            <a:srgbClr val="FFFFFF"/>
                          </a:solidFill>
                          <a:latin typeface="Arial Bold"/>
                        </a:rPr>
                        <a:t> % DE AVANCE  </a:t>
                      </a:r>
                      <a:endParaRPr lang="en-US" sz="1100" dirty="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extLst>
                  <a:ext uri="{0D108BD9-81ED-4DB2-BD59-A6C34878D82A}">
                    <a16:rowId xmlns:a16="http://schemas.microsoft.com/office/drawing/2014/main" val="10000"/>
                  </a:ext>
                </a:extLst>
              </a:tr>
              <a:tr h="239261">
                <a:tc>
                  <a:txBody>
                    <a:bodyPr/>
                    <a:lstStyle/>
                    <a:p>
                      <a:pPr algn="just">
                        <a:lnSpc>
                          <a:spcPts val="1539"/>
                        </a:lnSpc>
                        <a:defRPr/>
                      </a:pPr>
                      <a:r>
                        <a:rPr lang="en-US" sz="1099">
                          <a:solidFill>
                            <a:srgbClr val="000000"/>
                          </a:solidFill>
                          <a:latin typeface="Arial Bold"/>
                        </a:rPr>
                        <a:t>REGIONALES</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5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2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0</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5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29%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1"/>
                  </a:ext>
                </a:extLst>
              </a:tr>
              <a:tr h="239261">
                <a:tc>
                  <a:txBody>
                    <a:bodyPr/>
                    <a:lstStyle/>
                    <a:p>
                      <a:pPr algn="just">
                        <a:lnSpc>
                          <a:spcPts val="1539"/>
                        </a:lnSpc>
                        <a:defRPr/>
                      </a:pPr>
                      <a:r>
                        <a:rPr lang="en-US" sz="1099">
                          <a:solidFill>
                            <a:srgbClr val="000000"/>
                          </a:solidFill>
                          <a:latin typeface="Arial Bold"/>
                        </a:rPr>
                        <a:t>SECRETARIA GENERAL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21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6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7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14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22%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2"/>
                  </a:ext>
                </a:extLst>
              </a:tr>
              <a:tr h="239261">
                <a:tc>
                  <a:txBody>
                    <a:bodyPr/>
                    <a:lstStyle/>
                    <a:p>
                      <a:pPr algn="just">
                        <a:lnSpc>
                          <a:spcPts val="1539"/>
                        </a:lnSpc>
                        <a:defRPr/>
                      </a:pPr>
                      <a:r>
                        <a:rPr lang="en-US" sz="1099" dirty="0">
                          <a:solidFill>
                            <a:srgbClr val="000000"/>
                          </a:solidFill>
                          <a:latin typeface="Arial Bold"/>
                        </a:rPr>
                        <a:t>SECRETARIA DE SERVICIOS A LA NEVEGACIÓN AEREA</a:t>
                      </a:r>
                      <a:endParaRPr lang="en-US" sz="1100" dirty="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7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7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3"/>
                  </a:ext>
                </a:extLst>
              </a:tr>
              <a:tr h="239261">
                <a:tc>
                  <a:txBody>
                    <a:bodyPr/>
                    <a:lstStyle/>
                    <a:p>
                      <a:pPr algn="just">
                        <a:lnSpc>
                          <a:spcPts val="1539"/>
                        </a:lnSpc>
                        <a:defRPr/>
                      </a:pPr>
                      <a:r>
                        <a:rPr lang="en-US" sz="1099">
                          <a:solidFill>
                            <a:srgbClr val="000000"/>
                          </a:solidFill>
                          <a:latin typeface="Arial Bold"/>
                        </a:rPr>
                        <a:t>SECRETARIA AUTORIDAD AERONAUTICA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2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100%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4"/>
                  </a:ext>
                </a:extLst>
              </a:tr>
              <a:tr h="239261">
                <a:tc>
                  <a:txBody>
                    <a:bodyPr/>
                    <a:lstStyle/>
                    <a:p>
                      <a:pPr algn="just">
                        <a:lnSpc>
                          <a:spcPts val="1539"/>
                        </a:lnSpc>
                        <a:defRPr/>
                      </a:pPr>
                      <a:r>
                        <a:rPr lang="en-US" sz="1099">
                          <a:solidFill>
                            <a:srgbClr val="000000"/>
                          </a:solidFill>
                          <a:latin typeface="Arial Bold"/>
                        </a:rPr>
                        <a:t>SECRETARIA DE SERVICIOS AEROPORTUARIOS</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45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18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27</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18%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5"/>
                  </a:ext>
                </a:extLst>
              </a:tr>
              <a:tr h="239261">
                <a:tc>
                  <a:txBody>
                    <a:bodyPr/>
                    <a:lstStyle/>
                    <a:p>
                      <a:pPr algn="just">
                        <a:lnSpc>
                          <a:spcPts val="1539"/>
                        </a:lnSpc>
                        <a:defRPr/>
                      </a:pPr>
                      <a:r>
                        <a:rPr lang="en-US" sz="1099" dirty="0">
                          <a:solidFill>
                            <a:srgbClr val="000000"/>
                          </a:solidFill>
                          <a:latin typeface="Arial Bold"/>
                        </a:rPr>
                        <a:t>SECRETARIA CENTRO DE ESTUDIOS AERONAUTICOS</a:t>
                      </a:r>
                      <a:endParaRPr lang="en-US" sz="1100" dirty="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2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6"/>
                  </a:ext>
                </a:extLst>
              </a:tr>
              <a:tr h="239261">
                <a:tc>
                  <a:txBody>
                    <a:bodyPr/>
                    <a:lstStyle/>
                    <a:p>
                      <a:pPr algn="just">
                        <a:lnSpc>
                          <a:spcPts val="1539"/>
                        </a:lnSpc>
                        <a:defRPr/>
                      </a:pPr>
                      <a:r>
                        <a:rPr lang="en-US" sz="1099">
                          <a:solidFill>
                            <a:srgbClr val="000000"/>
                          </a:solidFill>
                          <a:latin typeface="Arial Bold"/>
                        </a:rPr>
                        <a:t>SECRETARIA TECNOLOGIA DE LA INFORMACIÓN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2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67%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7"/>
                  </a:ext>
                </a:extLst>
              </a:tr>
              <a:tr h="239261">
                <a:tc>
                  <a:txBody>
                    <a:bodyPr/>
                    <a:lstStyle/>
                    <a:p>
                      <a:pPr algn="just">
                        <a:lnSpc>
                          <a:spcPts val="1539"/>
                        </a:lnSpc>
                        <a:defRPr/>
                      </a:pPr>
                      <a:r>
                        <a:rPr lang="en-US" sz="1099">
                          <a:solidFill>
                            <a:srgbClr val="000000"/>
                          </a:solidFill>
                          <a:latin typeface="Arial Bold"/>
                        </a:rPr>
                        <a:t>OFICINA ASESORA DE PLANEACIÓN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4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dirty="0">
                          <a:solidFill>
                            <a:srgbClr val="000000"/>
                          </a:solidFill>
                          <a:latin typeface="Arial"/>
                        </a:rPr>
                        <a:t>  0  </a:t>
                      </a:r>
                      <a:endParaRPr lang="en-US" sz="1100" dirty="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dirty="0">
                          <a:solidFill>
                            <a:srgbClr val="000000"/>
                          </a:solidFill>
                          <a:latin typeface="Arial"/>
                        </a:rPr>
                        <a:t>  0  </a:t>
                      </a:r>
                      <a:endParaRPr lang="en-US" sz="1100" dirty="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4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dirty="0">
                          <a:solidFill>
                            <a:srgbClr val="000000"/>
                          </a:solidFill>
                          <a:latin typeface="Arial"/>
                        </a:rPr>
                        <a:t>  20%  </a:t>
                      </a:r>
                      <a:endParaRPr lang="en-US" sz="1100" dirty="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8"/>
                  </a:ext>
                </a:extLst>
              </a:tr>
              <a:tr h="239261">
                <a:tc>
                  <a:txBody>
                    <a:bodyPr/>
                    <a:lstStyle/>
                    <a:p>
                      <a:pPr algn="just">
                        <a:lnSpc>
                          <a:spcPts val="1539"/>
                        </a:lnSpc>
                        <a:defRPr/>
                      </a:pPr>
                      <a:r>
                        <a:rPr lang="en-US" sz="1099">
                          <a:solidFill>
                            <a:srgbClr val="000000"/>
                          </a:solidFill>
                          <a:latin typeface="Arial Bold"/>
                        </a:rPr>
                        <a:t>OFICINA ASESORA JURIDICA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1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09"/>
                  </a:ext>
                </a:extLst>
              </a:tr>
              <a:tr h="239261">
                <a:tc>
                  <a:txBody>
                    <a:bodyPr/>
                    <a:lstStyle/>
                    <a:p>
                      <a:pPr algn="just">
                        <a:lnSpc>
                          <a:spcPts val="1539"/>
                        </a:lnSpc>
                        <a:defRPr/>
                      </a:pPr>
                      <a:r>
                        <a:rPr lang="en-US" sz="1099">
                          <a:solidFill>
                            <a:srgbClr val="000000"/>
                          </a:solidFill>
                          <a:latin typeface="Arial Bold"/>
                        </a:rPr>
                        <a:t>OFICINA DE GESTION DE PROYECTOS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3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3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tc>
                  <a:txBody>
                    <a:bodyPr/>
                    <a:lstStyle/>
                    <a:p>
                      <a:pPr algn="ctr">
                        <a:lnSpc>
                          <a:spcPts val="1399"/>
                        </a:lnSpc>
                        <a:defRPr/>
                      </a:pPr>
                      <a:r>
                        <a:rPr lang="en-US" sz="999">
                          <a:solidFill>
                            <a:srgbClr val="000000"/>
                          </a:solidFill>
                          <a:latin typeface="Arial"/>
                        </a:rPr>
                        <a:t>  0%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tcPr>
                </a:tc>
                <a:extLst>
                  <a:ext uri="{0D108BD9-81ED-4DB2-BD59-A6C34878D82A}">
                    <a16:rowId xmlns:a16="http://schemas.microsoft.com/office/drawing/2014/main" val="10010"/>
                  </a:ext>
                </a:extLst>
              </a:tr>
              <a:tr h="239261">
                <a:tc>
                  <a:txBody>
                    <a:bodyPr/>
                    <a:lstStyle/>
                    <a:p>
                      <a:pPr algn="ctr">
                        <a:lnSpc>
                          <a:spcPts val="1539"/>
                        </a:lnSpc>
                        <a:defRPr/>
                      </a:pPr>
                      <a:r>
                        <a:rPr lang="en-US" sz="1099">
                          <a:solidFill>
                            <a:srgbClr val="FFFFFF"/>
                          </a:solidFill>
                          <a:latin typeface="Arial Bold"/>
                        </a:rPr>
                        <a:t>TOTAL</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539"/>
                        </a:lnSpc>
                        <a:defRPr/>
                      </a:pPr>
                      <a:r>
                        <a:rPr lang="en-US" sz="1099">
                          <a:solidFill>
                            <a:srgbClr val="FFFFFF"/>
                          </a:solidFill>
                          <a:latin typeface="Arial Bold"/>
                        </a:rPr>
                        <a:t>89</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539"/>
                        </a:lnSpc>
                        <a:defRPr/>
                      </a:pPr>
                      <a:r>
                        <a:rPr lang="en-US" sz="1099">
                          <a:solidFill>
                            <a:srgbClr val="FFFFFF"/>
                          </a:solidFill>
                          <a:latin typeface="Arial Bold"/>
                        </a:rPr>
                        <a:t>  22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539"/>
                        </a:lnSpc>
                        <a:defRPr/>
                      </a:pPr>
                      <a:r>
                        <a:rPr lang="en-US" sz="1099">
                          <a:solidFill>
                            <a:srgbClr val="FFFFFF"/>
                          </a:solidFill>
                          <a:latin typeface="Arial Bold"/>
                        </a:rPr>
                        <a:t>  28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539"/>
                        </a:lnSpc>
                        <a:defRPr/>
                      </a:pPr>
                      <a:r>
                        <a:rPr lang="en-US" sz="1099">
                          <a:solidFill>
                            <a:srgbClr val="FFFFFF"/>
                          </a:solidFill>
                          <a:latin typeface="Arial Bold"/>
                        </a:rPr>
                        <a:t>  61  </a:t>
                      </a:r>
                      <a:endParaRPr lang="en-US" sz="110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tc>
                  <a:txBody>
                    <a:bodyPr/>
                    <a:lstStyle/>
                    <a:p>
                      <a:pPr algn="ctr">
                        <a:lnSpc>
                          <a:spcPts val="1539"/>
                        </a:lnSpc>
                        <a:defRPr/>
                      </a:pPr>
                      <a:r>
                        <a:rPr lang="en-US" sz="1099" dirty="0">
                          <a:solidFill>
                            <a:srgbClr val="FFFFFF"/>
                          </a:solidFill>
                          <a:latin typeface="Arial Bold"/>
                        </a:rPr>
                        <a:t>  25,6%  </a:t>
                      </a:r>
                      <a:endParaRPr lang="en-US" sz="1100" dirty="0"/>
                    </a:p>
                  </a:txBody>
                  <a:tcPr marL="0" marR="0" marT="0" marB="0" anchor="ctr">
                    <a:lnL w="9525" cap="flat" cmpd="sng" algn="ctr">
                      <a:solidFill>
                        <a:srgbClr val="737373"/>
                      </a:solidFill>
                      <a:prstDash val="solid"/>
                      <a:round/>
                      <a:headEnd type="none" w="med" len="med"/>
                      <a:tailEnd type="none" w="med" len="med"/>
                    </a:lnL>
                    <a:lnR w="9525" cap="flat" cmpd="sng" algn="ctr">
                      <a:solidFill>
                        <a:srgbClr val="737373"/>
                      </a:solidFill>
                      <a:prstDash val="solid"/>
                      <a:round/>
                      <a:headEnd type="none" w="med" len="med"/>
                      <a:tailEnd type="none" w="med" len="med"/>
                    </a:lnR>
                    <a:lnT w="9525" cap="flat" cmpd="sng" algn="ctr">
                      <a:solidFill>
                        <a:srgbClr val="737373"/>
                      </a:solidFill>
                      <a:prstDash val="solid"/>
                      <a:round/>
                      <a:headEnd type="none" w="med" len="med"/>
                      <a:tailEnd type="none" w="med" len="med"/>
                    </a:lnT>
                    <a:lnB w="9525" cap="flat" cmpd="sng" algn="ctr">
                      <a:solidFill>
                        <a:srgbClr val="737373"/>
                      </a:solidFill>
                      <a:prstDash val="solid"/>
                      <a:round/>
                      <a:headEnd type="none" w="med" len="med"/>
                      <a:tailEnd type="none" w="med" len="med"/>
                    </a:lnB>
                    <a:solidFill>
                      <a:srgbClr val="022C5F"/>
                    </a:solidFill>
                  </a:tcPr>
                </a:tc>
                <a:extLst>
                  <a:ext uri="{0D108BD9-81ED-4DB2-BD59-A6C34878D82A}">
                    <a16:rowId xmlns:a16="http://schemas.microsoft.com/office/drawing/2014/main" val="10011"/>
                  </a:ext>
                </a:extLst>
              </a:tr>
            </a:tbl>
          </a:graphicData>
        </a:graphic>
      </p:graphicFrame>
      <p:sp>
        <p:nvSpPr>
          <p:cNvPr id="10" name="TextBox 10"/>
          <p:cNvSpPr txBox="1"/>
          <p:nvPr/>
        </p:nvSpPr>
        <p:spPr>
          <a:xfrm>
            <a:off x="409612" y="186664"/>
            <a:ext cx="5801476" cy="273685"/>
          </a:xfrm>
          <a:prstGeom prst="rect">
            <a:avLst/>
          </a:prstGeom>
        </p:spPr>
        <p:txBody>
          <a:bodyPr lIns="0" tIns="0" rIns="0" bIns="0" rtlCol="0" anchor="t">
            <a:spAutoFit/>
          </a:bodyPr>
          <a:lstStyle/>
          <a:p>
            <a:pPr>
              <a:lnSpc>
                <a:spcPts val="2240"/>
              </a:lnSpc>
            </a:pPr>
            <a:r>
              <a:rPr lang="en-US" sz="1600">
                <a:solidFill>
                  <a:srgbClr val="000000"/>
                </a:solidFill>
                <a:latin typeface="Inter Bold"/>
              </a:rPr>
              <a:t>2.6. Evaluación Plan de Mejoramiento Institucional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69853"/>
            <a:ext cx="9753600" cy="245347"/>
            <a:chOff x="0" y="0"/>
            <a:chExt cx="3612444" cy="90869"/>
          </a:xfrm>
        </p:grpSpPr>
        <p:sp>
          <p:nvSpPr>
            <p:cNvPr id="3" name="Freeform 3"/>
            <p:cNvSpPr/>
            <p:nvPr/>
          </p:nvSpPr>
          <p:spPr>
            <a:xfrm>
              <a:off x="0" y="0"/>
              <a:ext cx="3612445" cy="90869"/>
            </a:xfrm>
            <a:custGeom>
              <a:avLst/>
              <a:gdLst/>
              <a:ahLst/>
              <a:cxnLst/>
              <a:rect l="l" t="t" r="r" b="b"/>
              <a:pathLst>
                <a:path w="3612445" h="90869">
                  <a:moveTo>
                    <a:pt x="0" y="0"/>
                  </a:moveTo>
                  <a:lnTo>
                    <a:pt x="3612445" y="0"/>
                  </a:lnTo>
                  <a:lnTo>
                    <a:pt x="3612445" y="90869"/>
                  </a:lnTo>
                  <a:lnTo>
                    <a:pt x="0" y="90869"/>
                  </a:lnTo>
                  <a:close/>
                </a:path>
              </a:pathLst>
            </a:custGeom>
            <a:solidFill>
              <a:srgbClr val="022C5F"/>
            </a:solidFill>
          </p:spPr>
        </p:sp>
        <p:sp>
          <p:nvSpPr>
            <p:cNvPr id="4" name="TextBox 4"/>
            <p:cNvSpPr txBox="1"/>
            <p:nvPr/>
          </p:nvSpPr>
          <p:spPr>
            <a:xfrm>
              <a:off x="0" y="-28575"/>
              <a:ext cx="3612444" cy="119444"/>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6917857" y="0"/>
            <a:ext cx="4208446" cy="800109"/>
          </a:xfrm>
          <a:custGeom>
            <a:avLst/>
            <a:gdLst/>
            <a:ahLst/>
            <a:cxnLst/>
            <a:rect l="l" t="t" r="r" b="b"/>
            <a:pathLst>
              <a:path w="4208446" h="800109">
                <a:moveTo>
                  <a:pt x="0" y="0"/>
                </a:moveTo>
                <a:lnTo>
                  <a:pt x="4208446" y="0"/>
                </a:lnTo>
                <a:lnTo>
                  <a:pt x="4208446" y="800109"/>
                </a:lnTo>
                <a:lnTo>
                  <a:pt x="0" y="800109"/>
                </a:lnTo>
                <a:lnTo>
                  <a:pt x="0" y="0"/>
                </a:lnTo>
                <a:close/>
              </a:path>
            </a:pathLst>
          </a:custGeom>
          <a:blipFill>
            <a:blip r:embed="rId2"/>
            <a:stretch>
              <a:fillRect t="-20696" b="-20696"/>
            </a:stretch>
          </a:blipFill>
        </p:spPr>
      </p:sp>
      <p:sp>
        <p:nvSpPr>
          <p:cNvPr id="6" name="Freeform 6"/>
          <p:cNvSpPr/>
          <p:nvPr/>
        </p:nvSpPr>
        <p:spPr>
          <a:xfrm>
            <a:off x="254195" y="1960247"/>
            <a:ext cx="6314946" cy="3931779"/>
          </a:xfrm>
          <a:custGeom>
            <a:avLst/>
            <a:gdLst/>
            <a:ahLst/>
            <a:cxnLst/>
            <a:rect l="l" t="t" r="r" b="b"/>
            <a:pathLst>
              <a:path w="6314946" h="3931779">
                <a:moveTo>
                  <a:pt x="0" y="0"/>
                </a:moveTo>
                <a:lnTo>
                  <a:pt x="6314946" y="0"/>
                </a:lnTo>
                <a:lnTo>
                  <a:pt x="6314946" y="3931779"/>
                </a:lnTo>
                <a:lnTo>
                  <a:pt x="0" y="3931779"/>
                </a:lnTo>
                <a:lnTo>
                  <a:pt x="0" y="0"/>
                </a:lnTo>
                <a:close/>
              </a:path>
            </a:pathLst>
          </a:custGeom>
          <a:blipFill>
            <a:blip r:embed="rId3"/>
            <a:stretch>
              <a:fillRect r="-177"/>
            </a:stretch>
          </a:blipFill>
        </p:spPr>
      </p:sp>
      <p:sp>
        <p:nvSpPr>
          <p:cNvPr id="7" name="TextBox 7"/>
          <p:cNvSpPr txBox="1"/>
          <p:nvPr/>
        </p:nvSpPr>
        <p:spPr>
          <a:xfrm>
            <a:off x="6237758" y="168567"/>
            <a:ext cx="4338504" cy="434401"/>
          </a:xfrm>
          <a:prstGeom prst="rect">
            <a:avLst/>
          </a:prstGeom>
        </p:spPr>
        <p:txBody>
          <a:bodyPr lIns="0" tIns="0" rIns="0" bIns="0" rtlCol="0" anchor="t">
            <a:spAutoFit/>
          </a:bodyPr>
          <a:lstStyle/>
          <a:p>
            <a:pPr algn="ctr">
              <a:lnSpc>
                <a:spcPts val="1764"/>
              </a:lnSpc>
            </a:pPr>
            <a:r>
              <a:rPr lang="en-US" sz="1260">
                <a:solidFill>
                  <a:srgbClr val="FFFFFF"/>
                </a:solidFill>
                <a:latin typeface="Open Sans Light"/>
              </a:rPr>
              <a:t> </a:t>
            </a:r>
            <a:r>
              <a:rPr lang="en-US" sz="1260">
                <a:solidFill>
                  <a:srgbClr val="FFFFFF"/>
                </a:solidFill>
                <a:latin typeface="Open Sans Light Bold"/>
              </a:rPr>
              <a:t>AERONÁUTICA CIVIL</a:t>
            </a:r>
          </a:p>
          <a:p>
            <a:pPr algn="ctr">
              <a:lnSpc>
                <a:spcPts val="1764"/>
              </a:lnSpc>
            </a:pPr>
            <a:r>
              <a:rPr lang="en-US" sz="1260">
                <a:solidFill>
                  <a:srgbClr val="FFFFFF"/>
                </a:solidFill>
                <a:latin typeface="Open Sans Light"/>
              </a:rPr>
              <a:t>   Unidad Administrativa Especial</a:t>
            </a:r>
          </a:p>
        </p:txBody>
      </p:sp>
      <p:sp>
        <p:nvSpPr>
          <p:cNvPr id="8" name="TextBox 8"/>
          <p:cNvSpPr txBox="1"/>
          <p:nvPr/>
        </p:nvSpPr>
        <p:spPr>
          <a:xfrm>
            <a:off x="828375" y="472795"/>
            <a:ext cx="4850773" cy="264159"/>
          </a:xfrm>
          <a:prstGeom prst="rect">
            <a:avLst/>
          </a:prstGeom>
        </p:spPr>
        <p:txBody>
          <a:bodyPr lIns="0" tIns="0" rIns="0" bIns="0" rtlCol="0" anchor="t">
            <a:spAutoFit/>
          </a:bodyPr>
          <a:lstStyle/>
          <a:p>
            <a:pPr>
              <a:lnSpc>
                <a:spcPts val="2240"/>
              </a:lnSpc>
            </a:pPr>
            <a:r>
              <a:rPr lang="en-US" sz="1600">
                <a:solidFill>
                  <a:srgbClr val="000000"/>
                </a:solidFill>
                <a:latin typeface="Montaser Arabic Bold"/>
              </a:rPr>
              <a:t> EVALUACIÓN GESTIÓN POR RESULTADOS.</a:t>
            </a:r>
          </a:p>
        </p:txBody>
      </p:sp>
      <p:sp>
        <p:nvSpPr>
          <p:cNvPr id="9" name="TextBox 9"/>
          <p:cNvSpPr txBox="1"/>
          <p:nvPr/>
        </p:nvSpPr>
        <p:spPr>
          <a:xfrm>
            <a:off x="1021841" y="968100"/>
            <a:ext cx="8000239" cy="344805"/>
          </a:xfrm>
          <a:prstGeom prst="rect">
            <a:avLst/>
          </a:prstGeom>
        </p:spPr>
        <p:txBody>
          <a:bodyPr lIns="0" tIns="0" rIns="0" bIns="0" rtlCol="0" anchor="t">
            <a:spAutoFit/>
          </a:bodyPr>
          <a:lstStyle/>
          <a:p>
            <a:pPr algn="ctr">
              <a:lnSpc>
                <a:spcPts val="2520"/>
              </a:lnSpc>
            </a:pPr>
            <a:r>
              <a:rPr lang="en-US" sz="1800">
                <a:solidFill>
                  <a:srgbClr val="000000"/>
                </a:solidFill>
                <a:latin typeface="Arial"/>
              </a:rPr>
              <a:t>Ejecución Plan de Mejoramiento Contraloria</a:t>
            </a:r>
          </a:p>
        </p:txBody>
      </p:sp>
      <p:sp>
        <p:nvSpPr>
          <p:cNvPr id="10" name="TextBox 10"/>
          <p:cNvSpPr txBox="1"/>
          <p:nvPr/>
        </p:nvSpPr>
        <p:spPr>
          <a:xfrm>
            <a:off x="7002278" y="2747849"/>
            <a:ext cx="2379145" cy="1910706"/>
          </a:xfrm>
          <a:prstGeom prst="rect">
            <a:avLst/>
          </a:prstGeom>
        </p:spPr>
        <p:txBody>
          <a:bodyPr lIns="0" tIns="0" rIns="0" bIns="0" rtlCol="0" anchor="t">
            <a:spAutoFit/>
          </a:bodyPr>
          <a:lstStyle/>
          <a:p>
            <a:pPr algn="ctr">
              <a:lnSpc>
                <a:spcPts val="2514"/>
              </a:lnSpc>
            </a:pPr>
            <a:r>
              <a:rPr lang="en-US" sz="1795">
                <a:solidFill>
                  <a:srgbClr val="000000"/>
                </a:solidFill>
                <a:latin typeface="Arial Bold"/>
              </a:rPr>
              <a:t>El cumplimiento del Plan de Mejoramiento de la Contraloría General presentó un porcentaje de avance de 24%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2244" y="0"/>
            <a:ext cx="5180293" cy="902335"/>
          </a:xfrm>
          <a:custGeom>
            <a:avLst/>
            <a:gdLst/>
            <a:ahLst/>
            <a:cxnLst/>
            <a:rect l="l" t="t" r="r" b="b"/>
            <a:pathLst>
              <a:path w="5180293" h="902335">
                <a:moveTo>
                  <a:pt x="0" y="0"/>
                </a:moveTo>
                <a:lnTo>
                  <a:pt x="5180293" y="0"/>
                </a:lnTo>
                <a:lnTo>
                  <a:pt x="5180293" y="902335"/>
                </a:lnTo>
                <a:lnTo>
                  <a:pt x="0" y="902335"/>
                </a:lnTo>
                <a:lnTo>
                  <a:pt x="0" y="0"/>
                </a:lnTo>
                <a:close/>
              </a:path>
            </a:pathLst>
          </a:custGeom>
          <a:blipFill>
            <a:blip r:embed="rId2"/>
            <a:stretch>
              <a:fillRect t="-26146" b="-28181"/>
            </a:stretch>
          </a:blipFill>
        </p:spPr>
      </p:sp>
      <p:grpSp>
        <p:nvGrpSpPr>
          <p:cNvPr id="3" name="Group 3"/>
          <p:cNvGrpSpPr/>
          <p:nvPr/>
        </p:nvGrpSpPr>
        <p:grpSpPr>
          <a:xfrm>
            <a:off x="-49727" y="7121866"/>
            <a:ext cx="10005688" cy="193334"/>
            <a:chOff x="0" y="0"/>
            <a:chExt cx="3705811" cy="71605"/>
          </a:xfrm>
        </p:grpSpPr>
        <p:sp>
          <p:nvSpPr>
            <p:cNvPr id="4" name="Freeform 4"/>
            <p:cNvSpPr/>
            <p:nvPr/>
          </p:nvSpPr>
          <p:spPr>
            <a:xfrm>
              <a:off x="0" y="0"/>
              <a:ext cx="3705811" cy="71605"/>
            </a:xfrm>
            <a:custGeom>
              <a:avLst/>
              <a:gdLst/>
              <a:ahLst/>
              <a:cxnLst/>
              <a:rect l="l" t="t" r="r" b="b"/>
              <a:pathLst>
                <a:path w="3705811" h="71605">
                  <a:moveTo>
                    <a:pt x="0" y="0"/>
                  </a:moveTo>
                  <a:lnTo>
                    <a:pt x="3705811" y="0"/>
                  </a:lnTo>
                  <a:lnTo>
                    <a:pt x="3705811" y="71605"/>
                  </a:lnTo>
                  <a:lnTo>
                    <a:pt x="0" y="71605"/>
                  </a:lnTo>
                  <a:close/>
                </a:path>
              </a:pathLst>
            </a:custGeom>
            <a:solidFill>
              <a:srgbClr val="022C5F"/>
            </a:solidFill>
          </p:spPr>
        </p:sp>
        <p:sp>
          <p:nvSpPr>
            <p:cNvPr id="5" name="TextBox 5"/>
            <p:cNvSpPr txBox="1"/>
            <p:nvPr/>
          </p:nvSpPr>
          <p:spPr>
            <a:xfrm>
              <a:off x="0" y="-28575"/>
              <a:ext cx="3705811" cy="100180"/>
            </a:xfrm>
            <a:prstGeom prst="rect">
              <a:avLst/>
            </a:prstGeom>
          </p:spPr>
          <p:txBody>
            <a:bodyPr lIns="50800" tIns="50800" rIns="50800" bIns="50800" rtlCol="0" anchor="ctr"/>
            <a:lstStyle/>
            <a:p>
              <a:pPr algn="ctr">
                <a:lnSpc>
                  <a:spcPts val="1960"/>
                </a:lnSpc>
              </a:pPr>
              <a:endParaRPr/>
            </a:p>
          </p:txBody>
        </p:sp>
      </p:grpSp>
      <p:sp>
        <p:nvSpPr>
          <p:cNvPr id="6" name="Freeform 6"/>
          <p:cNvSpPr/>
          <p:nvPr/>
        </p:nvSpPr>
        <p:spPr>
          <a:xfrm>
            <a:off x="574197" y="973406"/>
            <a:ext cx="7135564" cy="5904663"/>
          </a:xfrm>
          <a:custGeom>
            <a:avLst/>
            <a:gdLst/>
            <a:ahLst/>
            <a:cxnLst/>
            <a:rect l="l" t="t" r="r" b="b"/>
            <a:pathLst>
              <a:path w="7135564" h="5904663">
                <a:moveTo>
                  <a:pt x="0" y="0"/>
                </a:moveTo>
                <a:lnTo>
                  <a:pt x="7135564" y="0"/>
                </a:lnTo>
                <a:lnTo>
                  <a:pt x="7135564" y="5904664"/>
                </a:lnTo>
                <a:lnTo>
                  <a:pt x="0" y="5904664"/>
                </a:lnTo>
                <a:lnTo>
                  <a:pt x="0" y="0"/>
                </a:lnTo>
                <a:close/>
              </a:path>
            </a:pathLst>
          </a:custGeom>
          <a:blipFill>
            <a:blip r:embed="rId3"/>
            <a:stretch>
              <a:fillRect t="-188" b="-188"/>
            </a:stretch>
          </a:blipFill>
        </p:spPr>
      </p:sp>
      <p:sp>
        <p:nvSpPr>
          <p:cNvPr id="7" name="TextBox 7"/>
          <p:cNvSpPr txBox="1"/>
          <p:nvPr/>
        </p:nvSpPr>
        <p:spPr>
          <a:xfrm>
            <a:off x="6808573" y="206709"/>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sp>
        <p:nvSpPr>
          <p:cNvPr id="8" name="TextBox 8"/>
          <p:cNvSpPr txBox="1"/>
          <p:nvPr/>
        </p:nvSpPr>
        <p:spPr>
          <a:xfrm>
            <a:off x="574197" y="197184"/>
            <a:ext cx="6077053" cy="273685"/>
          </a:xfrm>
          <a:prstGeom prst="rect">
            <a:avLst/>
          </a:prstGeom>
        </p:spPr>
        <p:txBody>
          <a:bodyPr lIns="0" tIns="0" rIns="0" bIns="0" rtlCol="0" anchor="t">
            <a:spAutoFit/>
          </a:bodyPr>
          <a:lstStyle/>
          <a:p>
            <a:pPr>
              <a:lnSpc>
                <a:spcPts val="2240"/>
              </a:lnSpc>
            </a:pPr>
            <a:r>
              <a:rPr lang="en-US" sz="1600">
                <a:solidFill>
                  <a:srgbClr val="000000"/>
                </a:solidFill>
                <a:latin typeface="Inter Bold"/>
              </a:rPr>
              <a:t>2.6.2. Evaluación Plan De Mejoramiento Institucional - OCI </a:t>
            </a:r>
          </a:p>
        </p:txBody>
      </p:sp>
      <p:sp>
        <p:nvSpPr>
          <p:cNvPr id="9" name="TextBox 9"/>
          <p:cNvSpPr txBox="1"/>
          <p:nvPr/>
        </p:nvSpPr>
        <p:spPr>
          <a:xfrm>
            <a:off x="7830039" y="2888807"/>
            <a:ext cx="1866676" cy="2469515"/>
          </a:xfrm>
          <a:prstGeom prst="rect">
            <a:avLst/>
          </a:prstGeom>
        </p:spPr>
        <p:txBody>
          <a:bodyPr lIns="0" tIns="0" rIns="0" bIns="0" rtlCol="0" anchor="t">
            <a:spAutoFit/>
          </a:bodyPr>
          <a:lstStyle/>
          <a:p>
            <a:pPr algn="ctr">
              <a:lnSpc>
                <a:spcPts val="1960"/>
              </a:lnSpc>
            </a:pPr>
            <a:r>
              <a:rPr lang="en-US" sz="1400">
                <a:solidFill>
                  <a:srgbClr val="000000"/>
                </a:solidFill>
                <a:latin typeface="Open Sans Light Bold"/>
              </a:rPr>
              <a:t>La Oficina de Control Interno durante el seguimiento y cierre de los hallazgos en el cuarto trimestre 2023 reporta un avance de cumplimiento del 27%.</a:t>
            </a:r>
          </a:p>
          <a:p>
            <a:pPr algn="ctr">
              <a:lnSpc>
                <a:spcPts val="1960"/>
              </a:lnSpc>
              <a:spcBef>
                <a:spcPct val="0"/>
              </a:spcBef>
            </a:pPr>
            <a:endParaRPr lang="en-US" sz="1400">
              <a:solidFill>
                <a:srgbClr val="000000"/>
              </a:solidFill>
              <a:latin typeface="Open Sans Light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69853"/>
            <a:ext cx="9753600" cy="245347"/>
            <a:chOff x="0" y="0"/>
            <a:chExt cx="3612444" cy="90869"/>
          </a:xfrm>
        </p:grpSpPr>
        <p:sp>
          <p:nvSpPr>
            <p:cNvPr id="3" name="Freeform 3"/>
            <p:cNvSpPr/>
            <p:nvPr/>
          </p:nvSpPr>
          <p:spPr>
            <a:xfrm>
              <a:off x="0" y="0"/>
              <a:ext cx="3612445" cy="90869"/>
            </a:xfrm>
            <a:custGeom>
              <a:avLst/>
              <a:gdLst/>
              <a:ahLst/>
              <a:cxnLst/>
              <a:rect l="l" t="t" r="r" b="b"/>
              <a:pathLst>
                <a:path w="3612445" h="90869">
                  <a:moveTo>
                    <a:pt x="0" y="0"/>
                  </a:moveTo>
                  <a:lnTo>
                    <a:pt x="3612445" y="0"/>
                  </a:lnTo>
                  <a:lnTo>
                    <a:pt x="3612445" y="90869"/>
                  </a:lnTo>
                  <a:lnTo>
                    <a:pt x="0" y="90869"/>
                  </a:lnTo>
                  <a:close/>
                </a:path>
              </a:pathLst>
            </a:custGeom>
            <a:solidFill>
              <a:srgbClr val="022C5F"/>
            </a:solidFill>
          </p:spPr>
        </p:sp>
        <p:sp>
          <p:nvSpPr>
            <p:cNvPr id="4" name="TextBox 4"/>
            <p:cNvSpPr txBox="1"/>
            <p:nvPr/>
          </p:nvSpPr>
          <p:spPr>
            <a:xfrm>
              <a:off x="0" y="-28575"/>
              <a:ext cx="3612444" cy="119444"/>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7058871" y="0"/>
            <a:ext cx="4208446" cy="800109"/>
          </a:xfrm>
          <a:custGeom>
            <a:avLst/>
            <a:gdLst/>
            <a:ahLst/>
            <a:cxnLst/>
            <a:rect l="l" t="t" r="r" b="b"/>
            <a:pathLst>
              <a:path w="4208446" h="800109">
                <a:moveTo>
                  <a:pt x="0" y="0"/>
                </a:moveTo>
                <a:lnTo>
                  <a:pt x="4208445" y="0"/>
                </a:lnTo>
                <a:lnTo>
                  <a:pt x="4208445" y="800109"/>
                </a:lnTo>
                <a:lnTo>
                  <a:pt x="0" y="800109"/>
                </a:lnTo>
                <a:lnTo>
                  <a:pt x="0" y="0"/>
                </a:lnTo>
                <a:close/>
              </a:path>
            </a:pathLst>
          </a:custGeom>
          <a:blipFill>
            <a:blip r:embed="rId2"/>
            <a:stretch>
              <a:fillRect t="-20696" b="-20696"/>
            </a:stretch>
          </a:blipFill>
        </p:spPr>
      </p:sp>
      <p:sp>
        <p:nvSpPr>
          <p:cNvPr id="6" name="Freeform 6"/>
          <p:cNvSpPr/>
          <p:nvPr/>
        </p:nvSpPr>
        <p:spPr>
          <a:xfrm>
            <a:off x="22418" y="1031217"/>
            <a:ext cx="9731182" cy="5728178"/>
          </a:xfrm>
          <a:custGeom>
            <a:avLst/>
            <a:gdLst/>
            <a:ahLst/>
            <a:cxnLst/>
            <a:rect l="l" t="t" r="r" b="b"/>
            <a:pathLst>
              <a:path w="9731182" h="5728178">
                <a:moveTo>
                  <a:pt x="0" y="0"/>
                </a:moveTo>
                <a:lnTo>
                  <a:pt x="9731182" y="0"/>
                </a:lnTo>
                <a:lnTo>
                  <a:pt x="9731182" y="5728178"/>
                </a:lnTo>
                <a:lnTo>
                  <a:pt x="0" y="5728178"/>
                </a:lnTo>
                <a:lnTo>
                  <a:pt x="0" y="0"/>
                </a:lnTo>
                <a:close/>
              </a:path>
            </a:pathLst>
          </a:custGeom>
          <a:blipFill>
            <a:blip r:embed="rId3"/>
            <a:stretch>
              <a:fillRect/>
            </a:stretch>
          </a:blipFill>
        </p:spPr>
      </p:sp>
      <p:sp>
        <p:nvSpPr>
          <p:cNvPr id="7" name="TextBox 7"/>
          <p:cNvSpPr txBox="1"/>
          <p:nvPr/>
        </p:nvSpPr>
        <p:spPr>
          <a:xfrm>
            <a:off x="6367352" y="168567"/>
            <a:ext cx="4338504" cy="434401"/>
          </a:xfrm>
          <a:prstGeom prst="rect">
            <a:avLst/>
          </a:prstGeom>
        </p:spPr>
        <p:txBody>
          <a:bodyPr lIns="0" tIns="0" rIns="0" bIns="0" rtlCol="0" anchor="t">
            <a:spAutoFit/>
          </a:bodyPr>
          <a:lstStyle/>
          <a:p>
            <a:pPr algn="ctr">
              <a:lnSpc>
                <a:spcPts val="1764"/>
              </a:lnSpc>
            </a:pPr>
            <a:r>
              <a:rPr lang="en-US" sz="1260">
                <a:solidFill>
                  <a:srgbClr val="FFFFFF"/>
                </a:solidFill>
                <a:latin typeface="Open Sans Light"/>
              </a:rPr>
              <a:t> </a:t>
            </a:r>
            <a:r>
              <a:rPr lang="en-US" sz="1260">
                <a:solidFill>
                  <a:srgbClr val="FFFFFF"/>
                </a:solidFill>
                <a:latin typeface="Open Sans Light Bold"/>
              </a:rPr>
              <a:t>AERONÁUTICA CIVIL</a:t>
            </a:r>
          </a:p>
          <a:p>
            <a:pPr algn="ctr">
              <a:lnSpc>
                <a:spcPts val="1764"/>
              </a:lnSpc>
            </a:pPr>
            <a:r>
              <a:rPr lang="en-US" sz="1260">
                <a:solidFill>
                  <a:srgbClr val="FFFFFF"/>
                </a:solidFill>
                <a:latin typeface="Open Sans Light"/>
              </a:rPr>
              <a:t>   Unidad Administrativa Especial</a:t>
            </a:r>
          </a:p>
        </p:txBody>
      </p:sp>
      <p:sp>
        <p:nvSpPr>
          <p:cNvPr id="8" name="TextBox 8"/>
          <p:cNvSpPr txBox="1"/>
          <p:nvPr/>
        </p:nvSpPr>
        <p:spPr>
          <a:xfrm>
            <a:off x="1549241" y="452733"/>
            <a:ext cx="4818111" cy="264159"/>
          </a:xfrm>
          <a:prstGeom prst="rect">
            <a:avLst/>
          </a:prstGeom>
        </p:spPr>
        <p:txBody>
          <a:bodyPr lIns="0" tIns="0" rIns="0" bIns="0" rtlCol="0" anchor="t">
            <a:spAutoFit/>
          </a:bodyPr>
          <a:lstStyle/>
          <a:p>
            <a:pPr>
              <a:lnSpc>
                <a:spcPts val="2240"/>
              </a:lnSpc>
            </a:pPr>
            <a:r>
              <a:rPr lang="en-US" sz="1600">
                <a:solidFill>
                  <a:srgbClr val="000000"/>
                </a:solidFill>
                <a:latin typeface="Montaser Arabic Bold"/>
              </a:rPr>
              <a:t>EVALUACIÓN GESTIÓN POR RESULTADOS.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3866">
            <a:off x="186614" y="4123260"/>
            <a:ext cx="3374140" cy="1843499"/>
          </a:xfrm>
          <a:custGeom>
            <a:avLst/>
            <a:gdLst/>
            <a:ahLst/>
            <a:cxnLst/>
            <a:rect l="l" t="t" r="r" b="b"/>
            <a:pathLst>
              <a:path w="4537204" h="2301600">
                <a:moveTo>
                  <a:pt x="0" y="0"/>
                </a:moveTo>
                <a:lnTo>
                  <a:pt x="4537203" y="0"/>
                </a:lnTo>
                <a:lnTo>
                  <a:pt x="4537203" y="2301599"/>
                </a:lnTo>
                <a:lnTo>
                  <a:pt x="0" y="23015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127789" flipV="1">
            <a:off x="5240604" y="4331960"/>
            <a:ext cx="4673730" cy="2370856"/>
          </a:xfrm>
          <a:custGeom>
            <a:avLst/>
            <a:gdLst/>
            <a:ahLst/>
            <a:cxnLst/>
            <a:rect l="l" t="t" r="r" b="b"/>
            <a:pathLst>
              <a:path w="4673730" h="2370856">
                <a:moveTo>
                  <a:pt x="0" y="2370855"/>
                </a:moveTo>
                <a:lnTo>
                  <a:pt x="4673730" y="2370855"/>
                </a:lnTo>
                <a:lnTo>
                  <a:pt x="4673730" y="0"/>
                </a:lnTo>
                <a:lnTo>
                  <a:pt x="0" y="0"/>
                </a:lnTo>
                <a:lnTo>
                  <a:pt x="0" y="237085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6109203" flipV="1">
            <a:off x="2712430" y="4887030"/>
            <a:ext cx="1861408" cy="2518511"/>
          </a:xfrm>
          <a:custGeom>
            <a:avLst/>
            <a:gdLst/>
            <a:ahLst/>
            <a:cxnLst/>
            <a:rect l="l" t="t" r="r" b="b"/>
            <a:pathLst>
              <a:path w="4724054" h="2396384">
                <a:moveTo>
                  <a:pt x="0" y="2396383"/>
                </a:moveTo>
                <a:lnTo>
                  <a:pt x="4724053" y="2396383"/>
                </a:lnTo>
                <a:lnTo>
                  <a:pt x="4724053" y="0"/>
                </a:lnTo>
                <a:lnTo>
                  <a:pt x="0" y="0"/>
                </a:lnTo>
                <a:lnTo>
                  <a:pt x="0" y="239638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03770">
            <a:off x="5496069" y="717351"/>
            <a:ext cx="4209717" cy="2142506"/>
          </a:xfrm>
          <a:custGeom>
            <a:avLst/>
            <a:gdLst/>
            <a:ahLst/>
            <a:cxnLst/>
            <a:rect l="l" t="t" r="r" b="b"/>
            <a:pathLst>
              <a:path w="4762930" h="2416105">
                <a:moveTo>
                  <a:pt x="0" y="0"/>
                </a:moveTo>
                <a:lnTo>
                  <a:pt x="4762930" y="0"/>
                </a:lnTo>
                <a:lnTo>
                  <a:pt x="4762930" y="2416105"/>
                </a:lnTo>
                <a:lnTo>
                  <a:pt x="0" y="24161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3186434" flipV="1">
            <a:off x="3403630" y="659161"/>
            <a:ext cx="2104394" cy="912450"/>
          </a:xfrm>
          <a:custGeom>
            <a:avLst/>
            <a:gdLst/>
            <a:ahLst/>
            <a:cxnLst/>
            <a:rect l="l" t="t" r="r" b="b"/>
            <a:pathLst>
              <a:path w="4695526" h="2381912">
                <a:moveTo>
                  <a:pt x="0" y="2381912"/>
                </a:moveTo>
                <a:lnTo>
                  <a:pt x="4695526" y="2381912"/>
                </a:lnTo>
                <a:lnTo>
                  <a:pt x="4695526" y="0"/>
                </a:lnTo>
                <a:lnTo>
                  <a:pt x="0" y="0"/>
                </a:lnTo>
                <a:lnTo>
                  <a:pt x="0" y="238191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35156" flipV="1">
            <a:off x="91627" y="1493395"/>
            <a:ext cx="3587139" cy="1629192"/>
          </a:xfrm>
          <a:custGeom>
            <a:avLst/>
            <a:gdLst/>
            <a:ahLst/>
            <a:cxnLst/>
            <a:rect l="l" t="t" r="r" b="b"/>
            <a:pathLst>
              <a:path w="4685522" h="2376838">
                <a:moveTo>
                  <a:pt x="0" y="2376838"/>
                </a:moveTo>
                <a:lnTo>
                  <a:pt x="4685522" y="2376838"/>
                </a:lnTo>
                <a:lnTo>
                  <a:pt x="4685522" y="0"/>
                </a:lnTo>
                <a:lnTo>
                  <a:pt x="0" y="0"/>
                </a:lnTo>
                <a:lnTo>
                  <a:pt x="0" y="2376838"/>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3569086" y="2060554"/>
            <a:ext cx="2691517" cy="3131947"/>
            <a:chOff x="0" y="0"/>
            <a:chExt cx="698500" cy="812800"/>
          </a:xfrm>
        </p:grpSpPr>
        <p:sp>
          <p:nvSpPr>
            <p:cNvPr id="9" name="Freeform 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2C5F"/>
            </a:solidFill>
          </p:spPr>
        </p:sp>
        <p:sp>
          <p:nvSpPr>
            <p:cNvPr id="10" name="TextBox 10"/>
            <p:cNvSpPr txBox="1"/>
            <p:nvPr/>
          </p:nvSpPr>
          <p:spPr>
            <a:xfrm>
              <a:off x="0" y="111125"/>
              <a:ext cx="698500" cy="561975"/>
            </a:xfrm>
            <a:prstGeom prst="rect">
              <a:avLst/>
            </a:prstGeom>
          </p:spPr>
          <p:txBody>
            <a:bodyPr lIns="50800" tIns="50800" rIns="50800" bIns="50800" rtlCol="0" anchor="ctr"/>
            <a:lstStyle/>
            <a:p>
              <a:pPr algn="ctr">
                <a:lnSpc>
                  <a:spcPts val="2065"/>
                </a:lnSpc>
              </a:pPr>
              <a:endParaRPr/>
            </a:p>
          </p:txBody>
        </p:sp>
      </p:grpSp>
      <p:sp>
        <p:nvSpPr>
          <p:cNvPr id="11" name="Freeform 11"/>
          <p:cNvSpPr/>
          <p:nvPr/>
        </p:nvSpPr>
        <p:spPr>
          <a:xfrm>
            <a:off x="6689966" y="-152452"/>
            <a:ext cx="5180293" cy="883972"/>
          </a:xfrm>
          <a:custGeom>
            <a:avLst/>
            <a:gdLst/>
            <a:ahLst/>
            <a:cxnLst/>
            <a:rect l="l" t="t" r="r" b="b"/>
            <a:pathLst>
              <a:path w="5180293" h="883972">
                <a:moveTo>
                  <a:pt x="0" y="0"/>
                </a:moveTo>
                <a:lnTo>
                  <a:pt x="5180294" y="0"/>
                </a:lnTo>
                <a:lnTo>
                  <a:pt x="5180294" y="883972"/>
                </a:lnTo>
                <a:lnTo>
                  <a:pt x="0" y="883972"/>
                </a:lnTo>
                <a:lnTo>
                  <a:pt x="0" y="0"/>
                </a:lnTo>
                <a:close/>
              </a:path>
            </a:pathLst>
          </a:custGeom>
          <a:blipFill>
            <a:blip r:embed="rId4"/>
            <a:stretch>
              <a:fillRect t="-28766" b="-28766"/>
            </a:stretch>
          </a:blipFill>
        </p:spPr>
      </p:sp>
      <p:sp>
        <p:nvSpPr>
          <p:cNvPr id="12" name="Freeform 12"/>
          <p:cNvSpPr/>
          <p:nvPr/>
        </p:nvSpPr>
        <p:spPr>
          <a:xfrm>
            <a:off x="3366450" y="4086545"/>
            <a:ext cx="3061974" cy="105777"/>
          </a:xfrm>
          <a:custGeom>
            <a:avLst/>
            <a:gdLst/>
            <a:ahLst/>
            <a:cxnLst/>
            <a:rect l="l" t="t" r="r" b="b"/>
            <a:pathLst>
              <a:path w="3061974" h="105777">
                <a:moveTo>
                  <a:pt x="0" y="0"/>
                </a:moveTo>
                <a:lnTo>
                  <a:pt x="3061974" y="0"/>
                </a:lnTo>
                <a:lnTo>
                  <a:pt x="3061974" y="105777"/>
                </a:lnTo>
                <a:lnTo>
                  <a:pt x="0" y="1057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1226584" y="5517388"/>
            <a:ext cx="2292165" cy="938530"/>
          </a:xfrm>
          <a:prstGeom prst="rect">
            <a:avLst/>
          </a:prstGeom>
        </p:spPr>
        <p:txBody>
          <a:bodyPr lIns="0" tIns="0" rIns="0" bIns="0" rtlCol="0" anchor="t">
            <a:spAutoFit/>
          </a:bodyPr>
          <a:lstStyle/>
          <a:p>
            <a:pPr algn="ctr">
              <a:lnSpc>
                <a:spcPts val="1819"/>
              </a:lnSpc>
            </a:pPr>
            <a:r>
              <a:rPr lang="en-US" sz="1299">
                <a:solidFill>
                  <a:srgbClr val="000000"/>
                </a:solidFill>
                <a:latin typeface="Arial"/>
              </a:rPr>
              <a:t>De (5) No Conformidades se cerro 1 para un porcentaje de avance del 20%</a:t>
            </a:r>
          </a:p>
          <a:p>
            <a:pPr algn="ctr">
              <a:lnSpc>
                <a:spcPts val="1819"/>
              </a:lnSpc>
            </a:pPr>
            <a:endParaRPr lang="en-US" sz="1299">
              <a:solidFill>
                <a:srgbClr val="000000"/>
              </a:solidFill>
              <a:latin typeface="Arial"/>
            </a:endParaRPr>
          </a:p>
        </p:txBody>
      </p:sp>
      <p:sp>
        <p:nvSpPr>
          <p:cNvPr id="14" name="TextBox 14"/>
          <p:cNvSpPr txBox="1"/>
          <p:nvPr/>
        </p:nvSpPr>
        <p:spPr>
          <a:xfrm>
            <a:off x="4596133" y="648881"/>
            <a:ext cx="2269917" cy="407670"/>
          </a:xfrm>
          <a:prstGeom prst="rect">
            <a:avLst/>
          </a:prstGeom>
        </p:spPr>
        <p:txBody>
          <a:bodyPr lIns="0" tIns="0" rIns="0" bIns="0" rtlCol="0" anchor="t">
            <a:spAutoFit/>
          </a:bodyPr>
          <a:lstStyle/>
          <a:p>
            <a:pPr algn="ctr">
              <a:lnSpc>
                <a:spcPts val="1679"/>
              </a:lnSpc>
            </a:pPr>
            <a:r>
              <a:rPr lang="en-US" sz="1200">
                <a:solidFill>
                  <a:srgbClr val="000000"/>
                </a:solidFill>
                <a:latin typeface="Libre Baskerville Bold"/>
              </a:rPr>
              <a:t>DIRECCIÓN REGIONAL ORIENTE</a:t>
            </a:r>
          </a:p>
        </p:txBody>
      </p:sp>
      <p:sp>
        <p:nvSpPr>
          <p:cNvPr id="15" name="TextBox 15"/>
          <p:cNvSpPr txBox="1"/>
          <p:nvPr/>
        </p:nvSpPr>
        <p:spPr>
          <a:xfrm>
            <a:off x="1691632" y="843191"/>
            <a:ext cx="2459367" cy="407670"/>
          </a:xfrm>
          <a:prstGeom prst="rect">
            <a:avLst/>
          </a:prstGeom>
        </p:spPr>
        <p:txBody>
          <a:bodyPr lIns="0" tIns="0" rIns="0" bIns="0" rtlCol="0" anchor="t">
            <a:spAutoFit/>
          </a:bodyPr>
          <a:lstStyle/>
          <a:p>
            <a:pPr algn="ctr">
              <a:lnSpc>
                <a:spcPts val="1679"/>
              </a:lnSpc>
            </a:pPr>
            <a:r>
              <a:rPr lang="en-US" sz="1200">
                <a:solidFill>
                  <a:srgbClr val="000000"/>
                </a:solidFill>
                <a:latin typeface="Libre Baskerville Bold"/>
              </a:rPr>
              <a:t>DIRECCIÓN REGIONAL CENTRO SUR</a:t>
            </a:r>
          </a:p>
        </p:txBody>
      </p:sp>
      <p:sp>
        <p:nvSpPr>
          <p:cNvPr id="16" name="TextBox 16"/>
          <p:cNvSpPr txBox="1"/>
          <p:nvPr/>
        </p:nvSpPr>
        <p:spPr>
          <a:xfrm>
            <a:off x="354617" y="3594523"/>
            <a:ext cx="2452994" cy="938530"/>
          </a:xfrm>
          <a:prstGeom prst="rect">
            <a:avLst/>
          </a:prstGeom>
        </p:spPr>
        <p:txBody>
          <a:bodyPr lIns="0" tIns="0" rIns="0" bIns="0" rtlCol="0" anchor="t">
            <a:spAutoFit/>
          </a:bodyPr>
          <a:lstStyle/>
          <a:p>
            <a:pPr algn="ctr">
              <a:lnSpc>
                <a:spcPts val="1819"/>
              </a:lnSpc>
            </a:pPr>
            <a:r>
              <a:rPr lang="en-US" sz="1299">
                <a:solidFill>
                  <a:srgbClr val="000000"/>
                </a:solidFill>
                <a:latin typeface="Arial"/>
              </a:rPr>
              <a:t>  De (10)  No Conformidades se cerraron 0, para un porcentaje de avance del 0%  </a:t>
            </a:r>
          </a:p>
          <a:p>
            <a:pPr algn="ctr">
              <a:lnSpc>
                <a:spcPts val="1819"/>
              </a:lnSpc>
            </a:pPr>
            <a:endParaRPr lang="en-US" sz="1299">
              <a:solidFill>
                <a:srgbClr val="000000"/>
              </a:solidFill>
              <a:latin typeface="Arial"/>
            </a:endParaRPr>
          </a:p>
        </p:txBody>
      </p:sp>
      <p:sp>
        <p:nvSpPr>
          <p:cNvPr id="17" name="TextBox 17"/>
          <p:cNvSpPr txBox="1"/>
          <p:nvPr/>
        </p:nvSpPr>
        <p:spPr>
          <a:xfrm>
            <a:off x="4897437" y="5423598"/>
            <a:ext cx="2183937" cy="407670"/>
          </a:xfrm>
          <a:prstGeom prst="rect">
            <a:avLst/>
          </a:prstGeom>
        </p:spPr>
        <p:txBody>
          <a:bodyPr lIns="0" tIns="0" rIns="0" bIns="0" rtlCol="0" anchor="t">
            <a:spAutoFit/>
          </a:bodyPr>
          <a:lstStyle/>
          <a:p>
            <a:pPr algn="ctr">
              <a:lnSpc>
                <a:spcPts val="1679"/>
              </a:lnSpc>
            </a:pPr>
            <a:r>
              <a:rPr lang="en-US" sz="1200">
                <a:solidFill>
                  <a:srgbClr val="000000"/>
                </a:solidFill>
                <a:latin typeface="Libre Baskerville Bold"/>
              </a:rPr>
              <a:t>DIRECCIÓN REGIONAL OCCIDENTE</a:t>
            </a:r>
          </a:p>
        </p:txBody>
      </p:sp>
      <p:sp>
        <p:nvSpPr>
          <p:cNvPr id="18" name="TextBox 18"/>
          <p:cNvSpPr txBox="1"/>
          <p:nvPr/>
        </p:nvSpPr>
        <p:spPr>
          <a:xfrm>
            <a:off x="7514183" y="2134669"/>
            <a:ext cx="2105731" cy="407670"/>
          </a:xfrm>
          <a:prstGeom prst="rect">
            <a:avLst/>
          </a:prstGeom>
        </p:spPr>
        <p:txBody>
          <a:bodyPr lIns="0" tIns="0" rIns="0" bIns="0" rtlCol="0" anchor="t">
            <a:spAutoFit/>
          </a:bodyPr>
          <a:lstStyle/>
          <a:p>
            <a:pPr algn="ctr">
              <a:lnSpc>
                <a:spcPts val="1679"/>
              </a:lnSpc>
            </a:pPr>
            <a:r>
              <a:rPr lang="en-US" sz="1199">
                <a:solidFill>
                  <a:srgbClr val="000000"/>
                </a:solidFill>
                <a:latin typeface="Libre Baskerville Bold"/>
              </a:rPr>
              <a:t>DIRECCIÓN REGIONAL NOROCCIDENTE</a:t>
            </a:r>
          </a:p>
        </p:txBody>
      </p:sp>
      <p:sp>
        <p:nvSpPr>
          <p:cNvPr id="19" name="TextBox 19"/>
          <p:cNvSpPr txBox="1"/>
          <p:nvPr/>
        </p:nvSpPr>
        <p:spPr>
          <a:xfrm>
            <a:off x="3531042" y="2990372"/>
            <a:ext cx="2691517" cy="1009650"/>
          </a:xfrm>
          <a:prstGeom prst="rect">
            <a:avLst/>
          </a:prstGeom>
        </p:spPr>
        <p:txBody>
          <a:bodyPr lIns="0" tIns="0" rIns="0" bIns="0" rtlCol="0" anchor="t">
            <a:spAutoFit/>
          </a:bodyPr>
          <a:lstStyle/>
          <a:p>
            <a:pPr marL="0" lvl="0" indent="0" algn="ctr">
              <a:lnSpc>
                <a:spcPts val="2099"/>
              </a:lnSpc>
              <a:spcBef>
                <a:spcPct val="0"/>
              </a:spcBef>
            </a:pPr>
            <a:r>
              <a:rPr lang="en-US" sz="1499" spc="164">
                <a:solidFill>
                  <a:srgbClr val="FFFFFF"/>
                </a:solidFill>
                <a:latin typeface="Lora Bold"/>
              </a:rPr>
              <a:t>2.7 SISTEMA DE GESTIÓN DE SEGURIDAD Y SALUD EN EL TRABAJO </a:t>
            </a:r>
          </a:p>
        </p:txBody>
      </p:sp>
      <p:sp>
        <p:nvSpPr>
          <p:cNvPr id="20" name="TextBox 20"/>
          <p:cNvSpPr txBox="1"/>
          <p:nvPr/>
        </p:nvSpPr>
        <p:spPr>
          <a:xfrm>
            <a:off x="648934" y="2999897"/>
            <a:ext cx="1864359" cy="398145"/>
          </a:xfrm>
          <a:prstGeom prst="rect">
            <a:avLst/>
          </a:prstGeom>
        </p:spPr>
        <p:txBody>
          <a:bodyPr lIns="0" tIns="0" rIns="0" bIns="0" rtlCol="0" anchor="t">
            <a:spAutoFit/>
          </a:bodyPr>
          <a:lstStyle/>
          <a:p>
            <a:pPr marL="0" lvl="0" indent="0" algn="ctr">
              <a:lnSpc>
                <a:spcPts val="1679"/>
              </a:lnSpc>
              <a:spcBef>
                <a:spcPct val="0"/>
              </a:spcBef>
            </a:pPr>
            <a:r>
              <a:rPr lang="en-US" sz="1200" spc="132">
                <a:solidFill>
                  <a:srgbClr val="000000"/>
                </a:solidFill>
                <a:latin typeface="Lora Bold"/>
              </a:rPr>
              <a:t>DIRECCIÓN REGIONAL NORTE</a:t>
            </a:r>
          </a:p>
        </p:txBody>
      </p:sp>
      <p:sp>
        <p:nvSpPr>
          <p:cNvPr id="21" name="TextBox 21"/>
          <p:cNvSpPr txBox="1"/>
          <p:nvPr/>
        </p:nvSpPr>
        <p:spPr>
          <a:xfrm>
            <a:off x="3833316" y="4270758"/>
            <a:ext cx="2043576" cy="362585"/>
          </a:xfrm>
          <a:prstGeom prst="rect">
            <a:avLst/>
          </a:prstGeom>
        </p:spPr>
        <p:txBody>
          <a:bodyPr lIns="0" tIns="0" rIns="0" bIns="0" rtlCol="0" anchor="t">
            <a:spAutoFit/>
          </a:bodyPr>
          <a:lstStyle/>
          <a:p>
            <a:pPr marL="0" lvl="0" indent="0" algn="ctr">
              <a:lnSpc>
                <a:spcPts val="1540"/>
              </a:lnSpc>
              <a:spcBef>
                <a:spcPct val="0"/>
              </a:spcBef>
            </a:pPr>
            <a:r>
              <a:rPr lang="en-US" sz="1100" spc="121">
                <a:solidFill>
                  <a:srgbClr val="FFFFFF"/>
                </a:solidFill>
                <a:latin typeface="Lora"/>
              </a:rPr>
              <a:t>AVANCE DE LOS HALLAZGOS </a:t>
            </a:r>
            <a:r>
              <a:rPr lang="en-US" sz="1100" spc="121">
                <a:solidFill>
                  <a:srgbClr val="FFFFFF"/>
                </a:solidFill>
                <a:latin typeface="Lora Bold"/>
              </a:rPr>
              <a:t>28%</a:t>
            </a:r>
          </a:p>
        </p:txBody>
      </p:sp>
      <p:sp>
        <p:nvSpPr>
          <p:cNvPr id="22" name="TextBox 22"/>
          <p:cNvSpPr txBox="1"/>
          <p:nvPr/>
        </p:nvSpPr>
        <p:spPr>
          <a:xfrm>
            <a:off x="1691632" y="1546136"/>
            <a:ext cx="2904501" cy="737060"/>
          </a:xfrm>
          <a:prstGeom prst="rect">
            <a:avLst/>
          </a:prstGeom>
        </p:spPr>
        <p:txBody>
          <a:bodyPr lIns="0" tIns="0" rIns="0" bIns="0" rtlCol="0" anchor="t">
            <a:spAutoFit/>
          </a:bodyPr>
          <a:lstStyle/>
          <a:p>
            <a:pPr algn="ctr">
              <a:lnSpc>
                <a:spcPts val="1899"/>
              </a:lnSpc>
            </a:pPr>
            <a:r>
              <a:rPr lang="en-US" sz="1356">
                <a:solidFill>
                  <a:srgbClr val="000000"/>
                </a:solidFill>
                <a:latin typeface="Arial"/>
              </a:rPr>
              <a:t>De (26) No Conformidades se Cerraron 5 para un porcentaje de avance del 19%</a:t>
            </a:r>
          </a:p>
        </p:txBody>
      </p:sp>
      <p:sp>
        <p:nvSpPr>
          <p:cNvPr id="23" name="TextBox 23"/>
          <p:cNvSpPr txBox="1"/>
          <p:nvPr/>
        </p:nvSpPr>
        <p:spPr>
          <a:xfrm>
            <a:off x="4764664" y="1162601"/>
            <a:ext cx="2602249" cy="709951"/>
          </a:xfrm>
          <a:prstGeom prst="rect">
            <a:avLst/>
          </a:prstGeom>
        </p:spPr>
        <p:txBody>
          <a:bodyPr lIns="0" tIns="0" rIns="0" bIns="0" rtlCol="0" anchor="t">
            <a:spAutoFit/>
          </a:bodyPr>
          <a:lstStyle/>
          <a:p>
            <a:pPr algn="ctr">
              <a:lnSpc>
                <a:spcPts val="1818"/>
              </a:lnSpc>
            </a:pPr>
            <a:r>
              <a:rPr lang="en-US" sz="1299">
                <a:solidFill>
                  <a:srgbClr val="000000"/>
                </a:solidFill>
                <a:latin typeface="Arial"/>
              </a:rPr>
              <a:t>De (20) No Conformidades se cerraron 7, para un porcentaje de avance de 35%</a:t>
            </a:r>
          </a:p>
        </p:txBody>
      </p:sp>
      <p:sp>
        <p:nvSpPr>
          <p:cNvPr id="24" name="TextBox 24"/>
          <p:cNvSpPr txBox="1"/>
          <p:nvPr/>
        </p:nvSpPr>
        <p:spPr>
          <a:xfrm>
            <a:off x="6951184" y="73489"/>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sp>
        <p:nvSpPr>
          <p:cNvPr id="25" name="TextBox 25"/>
          <p:cNvSpPr txBox="1"/>
          <p:nvPr/>
        </p:nvSpPr>
        <p:spPr>
          <a:xfrm>
            <a:off x="6837106" y="2625882"/>
            <a:ext cx="2802416" cy="709930"/>
          </a:xfrm>
          <a:prstGeom prst="rect">
            <a:avLst/>
          </a:prstGeom>
        </p:spPr>
        <p:txBody>
          <a:bodyPr lIns="0" tIns="0" rIns="0" bIns="0" rtlCol="0" anchor="t">
            <a:spAutoFit/>
          </a:bodyPr>
          <a:lstStyle/>
          <a:p>
            <a:pPr algn="ctr">
              <a:lnSpc>
                <a:spcPts val="1819"/>
              </a:lnSpc>
            </a:pPr>
            <a:r>
              <a:rPr lang="en-US" sz="1299">
                <a:solidFill>
                  <a:srgbClr val="000000"/>
                </a:solidFill>
                <a:latin typeface="Arial"/>
              </a:rPr>
              <a:t>De 7 No Conformidades se cerraron 3 para un porcentaje de avance del 43%</a:t>
            </a:r>
          </a:p>
        </p:txBody>
      </p:sp>
      <p:sp>
        <p:nvSpPr>
          <p:cNvPr id="26" name="TextBox 26"/>
          <p:cNvSpPr txBox="1"/>
          <p:nvPr/>
        </p:nvSpPr>
        <p:spPr>
          <a:xfrm>
            <a:off x="5078203" y="6047368"/>
            <a:ext cx="2288711" cy="1015474"/>
          </a:xfrm>
          <a:prstGeom prst="rect">
            <a:avLst/>
          </a:prstGeom>
        </p:spPr>
        <p:txBody>
          <a:bodyPr lIns="0" tIns="0" rIns="0" bIns="0" rtlCol="0" anchor="t">
            <a:spAutoFit/>
          </a:bodyPr>
          <a:lstStyle/>
          <a:p>
            <a:pPr algn="ctr">
              <a:lnSpc>
                <a:spcPts val="1978"/>
              </a:lnSpc>
            </a:pPr>
            <a:r>
              <a:rPr lang="en-US" sz="1413">
                <a:solidFill>
                  <a:srgbClr val="000000"/>
                </a:solidFill>
                <a:latin typeface="Arial"/>
              </a:rPr>
              <a:t>De (4) No Conformidades se Cerraron 3 para un porcentaje de avance del 75%</a:t>
            </a:r>
          </a:p>
        </p:txBody>
      </p:sp>
      <p:sp>
        <p:nvSpPr>
          <p:cNvPr id="27" name="TextBox 27"/>
          <p:cNvSpPr txBox="1"/>
          <p:nvPr/>
        </p:nvSpPr>
        <p:spPr>
          <a:xfrm>
            <a:off x="2136766" y="5106257"/>
            <a:ext cx="1987566" cy="206629"/>
          </a:xfrm>
          <a:prstGeom prst="rect">
            <a:avLst/>
          </a:prstGeom>
        </p:spPr>
        <p:txBody>
          <a:bodyPr lIns="0" tIns="0" rIns="0" bIns="0" rtlCol="0" anchor="t">
            <a:spAutoFit/>
          </a:bodyPr>
          <a:lstStyle/>
          <a:p>
            <a:pPr algn="ctr">
              <a:lnSpc>
                <a:spcPts val="1735"/>
              </a:lnSpc>
            </a:pPr>
            <a:r>
              <a:rPr lang="en-US" sz="1239">
                <a:solidFill>
                  <a:srgbClr val="000000"/>
                </a:solidFill>
                <a:latin typeface="Libre Baskerville Bold"/>
              </a:rPr>
              <a:t>NIVEL CENTRAL</a:t>
            </a:r>
          </a:p>
        </p:txBody>
      </p:sp>
      <p:sp>
        <p:nvSpPr>
          <p:cNvPr id="28" name="TextBox 28"/>
          <p:cNvSpPr txBox="1"/>
          <p:nvPr/>
        </p:nvSpPr>
        <p:spPr>
          <a:xfrm>
            <a:off x="6990399" y="4095992"/>
            <a:ext cx="2495830" cy="354584"/>
          </a:xfrm>
          <a:prstGeom prst="rect">
            <a:avLst/>
          </a:prstGeom>
        </p:spPr>
        <p:txBody>
          <a:bodyPr lIns="0" tIns="0" rIns="0" bIns="0" rtlCol="0" anchor="t">
            <a:spAutoFit/>
          </a:bodyPr>
          <a:lstStyle/>
          <a:p>
            <a:pPr algn="ctr">
              <a:lnSpc>
                <a:spcPts val="1456"/>
              </a:lnSpc>
            </a:pPr>
            <a:r>
              <a:rPr lang="en-US" sz="1040">
                <a:solidFill>
                  <a:srgbClr val="000000"/>
                </a:solidFill>
                <a:latin typeface="Libre Baskerville Bold"/>
              </a:rPr>
              <a:t>DIRECCIÓN REGIONAL NORORIENTE</a:t>
            </a:r>
          </a:p>
        </p:txBody>
      </p:sp>
      <p:sp>
        <p:nvSpPr>
          <p:cNvPr id="29" name="TextBox 29"/>
          <p:cNvSpPr txBox="1"/>
          <p:nvPr/>
        </p:nvSpPr>
        <p:spPr>
          <a:xfrm>
            <a:off x="7293766" y="4835557"/>
            <a:ext cx="2345757" cy="709930"/>
          </a:xfrm>
          <a:prstGeom prst="rect">
            <a:avLst/>
          </a:prstGeom>
        </p:spPr>
        <p:txBody>
          <a:bodyPr lIns="0" tIns="0" rIns="0" bIns="0" rtlCol="0" anchor="t">
            <a:spAutoFit/>
          </a:bodyPr>
          <a:lstStyle/>
          <a:p>
            <a:pPr algn="ctr">
              <a:lnSpc>
                <a:spcPts val="1819"/>
              </a:lnSpc>
            </a:pPr>
            <a:r>
              <a:rPr lang="en-US" sz="1299">
                <a:solidFill>
                  <a:srgbClr val="000000"/>
                </a:solidFill>
                <a:latin typeface="Arial"/>
              </a:rPr>
              <a:t>De (8) No Conformidades se cerraron 3, para un porcentaje de avance de 38%</a:t>
            </a:r>
          </a:p>
        </p:txBody>
      </p:sp>
      <p:sp>
        <p:nvSpPr>
          <p:cNvPr id="30" name="Freeform 30"/>
          <p:cNvSpPr/>
          <p:nvPr/>
        </p:nvSpPr>
        <p:spPr>
          <a:xfrm rot="-1483784" flipV="1">
            <a:off x="6258689" y="2796898"/>
            <a:ext cx="3288744" cy="1606927"/>
          </a:xfrm>
          <a:custGeom>
            <a:avLst/>
            <a:gdLst/>
            <a:ahLst/>
            <a:cxnLst/>
            <a:rect l="l" t="t" r="r" b="b"/>
            <a:pathLst>
              <a:path w="4673730" h="2370856">
                <a:moveTo>
                  <a:pt x="0" y="2370856"/>
                </a:moveTo>
                <a:lnTo>
                  <a:pt x="4673730" y="2370856"/>
                </a:lnTo>
                <a:lnTo>
                  <a:pt x="4673730" y="0"/>
                </a:lnTo>
                <a:lnTo>
                  <a:pt x="0" y="0"/>
                </a:lnTo>
                <a:lnTo>
                  <a:pt x="0" y="237085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TextBox 31"/>
          <p:cNvSpPr txBox="1"/>
          <p:nvPr/>
        </p:nvSpPr>
        <p:spPr>
          <a:xfrm>
            <a:off x="227252" y="60429"/>
            <a:ext cx="4818111" cy="266699"/>
          </a:xfrm>
          <a:prstGeom prst="rect">
            <a:avLst/>
          </a:prstGeom>
        </p:spPr>
        <p:txBody>
          <a:bodyPr lIns="0" tIns="0" rIns="0" bIns="0" rtlCol="0" anchor="t">
            <a:spAutoFit/>
          </a:bodyPr>
          <a:lstStyle/>
          <a:p>
            <a:pPr>
              <a:lnSpc>
                <a:spcPts val="2100"/>
              </a:lnSpc>
            </a:pPr>
            <a:r>
              <a:rPr lang="en-US" sz="1500">
                <a:solidFill>
                  <a:srgbClr val="000000"/>
                </a:solidFill>
                <a:latin typeface="Montaser Arabic Bold"/>
              </a:rPr>
              <a:t>2.7 SISTEMA DE GESTION DE SGSST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53078" y="58943"/>
            <a:ext cx="5317377" cy="1010939"/>
          </a:xfrm>
          <a:custGeom>
            <a:avLst/>
            <a:gdLst/>
            <a:ahLst/>
            <a:cxnLst/>
            <a:rect l="l" t="t" r="r" b="b"/>
            <a:pathLst>
              <a:path w="5317377" h="1010939">
                <a:moveTo>
                  <a:pt x="0" y="0"/>
                </a:moveTo>
                <a:lnTo>
                  <a:pt x="5317377" y="0"/>
                </a:lnTo>
                <a:lnTo>
                  <a:pt x="5317377" y="1010939"/>
                </a:lnTo>
                <a:lnTo>
                  <a:pt x="0" y="1010939"/>
                </a:lnTo>
                <a:lnTo>
                  <a:pt x="0" y="0"/>
                </a:lnTo>
                <a:close/>
              </a:path>
            </a:pathLst>
          </a:custGeom>
          <a:blipFill>
            <a:blip r:embed="rId2"/>
            <a:stretch>
              <a:fillRect t="-20696" b="-20696"/>
            </a:stretch>
          </a:blipFill>
        </p:spPr>
      </p:sp>
      <p:sp>
        <p:nvSpPr>
          <p:cNvPr id="3" name="TextBox 3"/>
          <p:cNvSpPr txBox="1"/>
          <p:nvPr/>
        </p:nvSpPr>
        <p:spPr>
          <a:xfrm>
            <a:off x="5042340" y="251940"/>
            <a:ext cx="5481706" cy="541336"/>
          </a:xfrm>
          <a:prstGeom prst="rect">
            <a:avLst/>
          </a:prstGeom>
        </p:spPr>
        <p:txBody>
          <a:bodyPr lIns="0" tIns="0" rIns="0" bIns="0" rtlCol="0" anchor="t">
            <a:spAutoFit/>
          </a:bodyPr>
          <a:lstStyle/>
          <a:p>
            <a:pPr algn="ctr">
              <a:lnSpc>
                <a:spcPts val="2229"/>
              </a:lnSpc>
            </a:pPr>
            <a:r>
              <a:rPr lang="en-US" sz="1592">
                <a:solidFill>
                  <a:srgbClr val="FFFFFF"/>
                </a:solidFill>
                <a:latin typeface="Open Sans Light"/>
              </a:rPr>
              <a:t> </a:t>
            </a:r>
            <a:r>
              <a:rPr lang="en-US" sz="1592">
                <a:solidFill>
                  <a:srgbClr val="FFFFFF"/>
                </a:solidFill>
                <a:latin typeface="Open Sans Light Bold"/>
              </a:rPr>
              <a:t>AERONÁUTICA CIVIL</a:t>
            </a:r>
          </a:p>
          <a:p>
            <a:pPr algn="ctr">
              <a:lnSpc>
                <a:spcPts val="2229"/>
              </a:lnSpc>
            </a:pPr>
            <a:r>
              <a:rPr lang="en-US" sz="1592">
                <a:solidFill>
                  <a:srgbClr val="FFFFFF"/>
                </a:solidFill>
                <a:latin typeface="Open Sans Light"/>
              </a:rPr>
              <a:t>   Unidad Administrativa Especial</a:t>
            </a:r>
          </a:p>
        </p:txBody>
      </p:sp>
      <p:sp>
        <p:nvSpPr>
          <p:cNvPr id="4" name="TextBox 4"/>
          <p:cNvSpPr txBox="1"/>
          <p:nvPr/>
        </p:nvSpPr>
        <p:spPr>
          <a:xfrm>
            <a:off x="2396579" y="2167705"/>
            <a:ext cx="4960441" cy="869950"/>
          </a:xfrm>
          <a:prstGeom prst="rect">
            <a:avLst/>
          </a:prstGeom>
        </p:spPr>
        <p:txBody>
          <a:bodyPr lIns="0" tIns="0" rIns="0" bIns="0" rtlCol="0" anchor="t">
            <a:spAutoFit/>
          </a:bodyPr>
          <a:lstStyle/>
          <a:p>
            <a:pPr algn="ctr">
              <a:lnSpc>
                <a:spcPts val="3500"/>
              </a:lnSpc>
            </a:pPr>
            <a:r>
              <a:rPr lang="en-US" sz="2500" dirty="0">
                <a:solidFill>
                  <a:srgbClr val="000000"/>
                </a:solidFill>
                <a:latin typeface="Open Sans Light Bold"/>
              </a:rPr>
              <a:t>OFICINA DE CONTROL INTERNO</a:t>
            </a:r>
          </a:p>
          <a:p>
            <a:pPr algn="ctr">
              <a:lnSpc>
                <a:spcPts val="3500"/>
              </a:lnSpc>
            </a:pPr>
            <a:endParaRPr lang="en-US" sz="2500" dirty="0">
              <a:solidFill>
                <a:srgbClr val="000000"/>
              </a:solidFill>
              <a:latin typeface="Open Sans Light Bold"/>
            </a:endParaRPr>
          </a:p>
        </p:txBody>
      </p:sp>
      <p:sp>
        <p:nvSpPr>
          <p:cNvPr id="5" name="TextBox 5"/>
          <p:cNvSpPr txBox="1"/>
          <p:nvPr/>
        </p:nvSpPr>
        <p:spPr>
          <a:xfrm>
            <a:off x="1545434" y="3481189"/>
            <a:ext cx="6993812" cy="1204595"/>
          </a:xfrm>
          <a:prstGeom prst="rect">
            <a:avLst/>
          </a:prstGeom>
        </p:spPr>
        <p:txBody>
          <a:bodyPr lIns="0" tIns="0" rIns="0" bIns="0" rtlCol="0" anchor="t">
            <a:spAutoFit/>
          </a:bodyPr>
          <a:lstStyle/>
          <a:p>
            <a:pPr algn="ctr">
              <a:lnSpc>
                <a:spcPts val="2800"/>
              </a:lnSpc>
            </a:pPr>
            <a:r>
              <a:rPr lang="en-US" sz="2000" dirty="0">
                <a:solidFill>
                  <a:srgbClr val="000000"/>
                </a:solidFill>
                <a:latin typeface="Open Sans Bold"/>
              </a:rPr>
              <a:t>INFORME DE EVALUACIÓN INTEGRAL DE GESTIÓN INSTITUCIONAL VIGENCIA 2023</a:t>
            </a:r>
          </a:p>
          <a:p>
            <a:pPr algn="ctr">
              <a:lnSpc>
                <a:spcPts val="4060"/>
              </a:lnSpc>
            </a:pPr>
            <a:endParaRPr lang="en-US" sz="2000" dirty="0">
              <a:solidFill>
                <a:srgbClr val="000000"/>
              </a:solidFill>
              <a:latin typeface="Open Sans Bold"/>
            </a:endParaRPr>
          </a:p>
        </p:txBody>
      </p:sp>
      <p:sp>
        <p:nvSpPr>
          <p:cNvPr id="6" name="TextBox 6"/>
          <p:cNvSpPr txBox="1"/>
          <p:nvPr/>
        </p:nvSpPr>
        <p:spPr>
          <a:xfrm>
            <a:off x="6522097" y="6139815"/>
            <a:ext cx="2522190" cy="264160"/>
          </a:xfrm>
          <a:prstGeom prst="rect">
            <a:avLst/>
          </a:prstGeom>
        </p:spPr>
        <p:txBody>
          <a:bodyPr lIns="0" tIns="0" rIns="0" bIns="0" rtlCol="0" anchor="t">
            <a:spAutoFit/>
          </a:bodyPr>
          <a:lstStyle/>
          <a:p>
            <a:pPr algn="ctr">
              <a:lnSpc>
                <a:spcPts val="2239"/>
              </a:lnSpc>
            </a:pPr>
            <a:r>
              <a:rPr lang="en-US" sz="1599" dirty="0">
                <a:solidFill>
                  <a:srgbClr val="000000"/>
                </a:solidFill>
                <a:latin typeface="Open Sans Bold"/>
              </a:rPr>
              <a:t>Bogotá D.C. </a:t>
            </a:r>
            <a:r>
              <a:rPr lang="en-US" sz="1599" dirty="0" err="1">
                <a:solidFill>
                  <a:srgbClr val="000000"/>
                </a:solidFill>
                <a:latin typeface="Open Sans Bold"/>
              </a:rPr>
              <a:t>Febrero</a:t>
            </a:r>
            <a:r>
              <a:rPr lang="en-US" sz="1599" dirty="0">
                <a:solidFill>
                  <a:srgbClr val="000000"/>
                </a:solidFill>
                <a:latin typeface="Open Sans Bold"/>
              </a:rPr>
              <a:t> 2024</a:t>
            </a:r>
          </a:p>
        </p:txBody>
      </p:sp>
      <p:grpSp>
        <p:nvGrpSpPr>
          <p:cNvPr id="7" name="Group 7"/>
          <p:cNvGrpSpPr/>
          <p:nvPr/>
        </p:nvGrpSpPr>
        <p:grpSpPr>
          <a:xfrm>
            <a:off x="-933824" y="7144716"/>
            <a:ext cx="11670593" cy="948548"/>
            <a:chOff x="0" y="0"/>
            <a:chExt cx="4322442" cy="351314"/>
          </a:xfrm>
        </p:grpSpPr>
        <p:sp>
          <p:nvSpPr>
            <p:cNvPr id="8" name="Freeform 8"/>
            <p:cNvSpPr/>
            <p:nvPr/>
          </p:nvSpPr>
          <p:spPr>
            <a:xfrm>
              <a:off x="0" y="0"/>
              <a:ext cx="4322442" cy="351314"/>
            </a:xfrm>
            <a:custGeom>
              <a:avLst/>
              <a:gdLst/>
              <a:ahLst/>
              <a:cxnLst/>
              <a:rect l="l" t="t" r="r" b="b"/>
              <a:pathLst>
                <a:path w="4322442" h="351314">
                  <a:moveTo>
                    <a:pt x="0" y="0"/>
                  </a:moveTo>
                  <a:lnTo>
                    <a:pt x="4322442" y="0"/>
                  </a:lnTo>
                  <a:lnTo>
                    <a:pt x="4322442" y="351314"/>
                  </a:lnTo>
                  <a:lnTo>
                    <a:pt x="0" y="351314"/>
                  </a:lnTo>
                  <a:close/>
                </a:path>
              </a:pathLst>
            </a:custGeom>
            <a:solidFill>
              <a:srgbClr val="022C5F"/>
            </a:solidFill>
          </p:spPr>
        </p:sp>
        <p:sp>
          <p:nvSpPr>
            <p:cNvPr id="9" name="TextBox 9"/>
            <p:cNvSpPr txBox="1"/>
            <p:nvPr/>
          </p:nvSpPr>
          <p:spPr>
            <a:xfrm>
              <a:off x="0" y="-28575"/>
              <a:ext cx="4322442" cy="379889"/>
            </a:xfrm>
            <a:prstGeom prst="rect">
              <a:avLst/>
            </a:prstGeom>
          </p:spPr>
          <p:txBody>
            <a:bodyPr lIns="50800" tIns="50800" rIns="50800" bIns="50800" rtlCol="0" anchor="ctr"/>
            <a:lstStyle/>
            <a:p>
              <a:pPr algn="ctr">
                <a:lnSpc>
                  <a:spcPts val="1960"/>
                </a:lnSpc>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6293" y="0"/>
            <a:ext cx="5321473" cy="989543"/>
          </a:xfrm>
          <a:custGeom>
            <a:avLst/>
            <a:gdLst/>
            <a:ahLst/>
            <a:cxnLst/>
            <a:rect l="l" t="t" r="r" b="b"/>
            <a:pathLst>
              <a:path w="5321473" h="989543">
                <a:moveTo>
                  <a:pt x="0" y="0"/>
                </a:moveTo>
                <a:lnTo>
                  <a:pt x="5321473" y="0"/>
                </a:lnTo>
                <a:lnTo>
                  <a:pt x="5321473" y="989543"/>
                </a:lnTo>
                <a:lnTo>
                  <a:pt x="0" y="989543"/>
                </a:lnTo>
                <a:lnTo>
                  <a:pt x="0" y="0"/>
                </a:lnTo>
                <a:close/>
              </a:path>
            </a:pathLst>
          </a:custGeom>
          <a:blipFill>
            <a:blip r:embed="rId2"/>
            <a:stretch>
              <a:fillRect t="-22281" b="-22281"/>
            </a:stretch>
          </a:blipFill>
        </p:spPr>
      </p:sp>
      <p:sp>
        <p:nvSpPr>
          <p:cNvPr id="3" name="TextBox 3"/>
          <p:cNvSpPr txBox="1"/>
          <p:nvPr/>
        </p:nvSpPr>
        <p:spPr>
          <a:xfrm>
            <a:off x="5938925" y="241800"/>
            <a:ext cx="4797844" cy="477368"/>
          </a:xfrm>
          <a:prstGeom prst="rect">
            <a:avLst/>
          </a:prstGeom>
        </p:spPr>
        <p:txBody>
          <a:bodyPr lIns="0" tIns="0" rIns="0" bIns="0" rtlCol="0" anchor="t">
            <a:spAutoFit/>
          </a:bodyPr>
          <a:lstStyle/>
          <a:p>
            <a:pPr algn="ctr">
              <a:lnSpc>
                <a:spcPts val="1951"/>
              </a:lnSpc>
            </a:pPr>
            <a:r>
              <a:rPr lang="en-US" sz="1393">
                <a:solidFill>
                  <a:srgbClr val="FFFFFF"/>
                </a:solidFill>
                <a:latin typeface="Open Sans Light"/>
              </a:rPr>
              <a:t> </a:t>
            </a:r>
            <a:r>
              <a:rPr lang="en-US" sz="1393">
                <a:solidFill>
                  <a:srgbClr val="FFFFFF"/>
                </a:solidFill>
                <a:latin typeface="Open Sans Light Bold"/>
              </a:rPr>
              <a:t>AERONÁUTICA CIVIL</a:t>
            </a:r>
          </a:p>
          <a:p>
            <a:pPr algn="ctr">
              <a:lnSpc>
                <a:spcPts val="1951"/>
              </a:lnSpc>
            </a:pPr>
            <a:r>
              <a:rPr lang="en-US" sz="1393">
                <a:solidFill>
                  <a:srgbClr val="FFFFFF"/>
                </a:solidFill>
                <a:latin typeface="Open Sans Light"/>
              </a:rPr>
              <a:t>   Unidad Administrativa Especial</a:t>
            </a:r>
          </a:p>
        </p:txBody>
      </p:sp>
      <p:grpSp>
        <p:nvGrpSpPr>
          <p:cNvPr id="4" name="Group 4"/>
          <p:cNvGrpSpPr/>
          <p:nvPr/>
        </p:nvGrpSpPr>
        <p:grpSpPr>
          <a:xfrm>
            <a:off x="919448" y="2230184"/>
            <a:ext cx="203264" cy="213932"/>
            <a:chOff x="0" y="0"/>
            <a:chExt cx="271018" cy="285242"/>
          </a:xfrm>
        </p:grpSpPr>
        <p:sp>
          <p:nvSpPr>
            <p:cNvPr id="5" name="Freeform 5"/>
            <p:cNvSpPr/>
            <p:nvPr/>
          </p:nvSpPr>
          <p:spPr>
            <a:xfrm>
              <a:off x="50673" y="50165"/>
              <a:ext cx="170180" cy="184912"/>
            </a:xfrm>
            <a:custGeom>
              <a:avLst/>
              <a:gdLst/>
              <a:ahLst/>
              <a:cxnLst/>
              <a:rect l="l" t="t" r="r" b="b"/>
              <a:pathLst>
                <a:path w="170180" h="184912">
                  <a:moveTo>
                    <a:pt x="145669" y="42672"/>
                  </a:moveTo>
                  <a:cubicBezTo>
                    <a:pt x="164846" y="79756"/>
                    <a:pt x="167767" y="87376"/>
                    <a:pt x="168910" y="95631"/>
                  </a:cubicBezTo>
                  <a:cubicBezTo>
                    <a:pt x="170053" y="103886"/>
                    <a:pt x="169926" y="112776"/>
                    <a:pt x="168402" y="120904"/>
                  </a:cubicBezTo>
                  <a:cubicBezTo>
                    <a:pt x="166878" y="129032"/>
                    <a:pt x="163830" y="137414"/>
                    <a:pt x="159766" y="144653"/>
                  </a:cubicBezTo>
                  <a:cubicBezTo>
                    <a:pt x="155702" y="151892"/>
                    <a:pt x="150241" y="158750"/>
                    <a:pt x="144018" y="164338"/>
                  </a:cubicBezTo>
                  <a:cubicBezTo>
                    <a:pt x="137795" y="169926"/>
                    <a:pt x="130302" y="174752"/>
                    <a:pt x="122682" y="178054"/>
                  </a:cubicBezTo>
                  <a:cubicBezTo>
                    <a:pt x="115062" y="181356"/>
                    <a:pt x="106426" y="183642"/>
                    <a:pt x="98171" y="184277"/>
                  </a:cubicBezTo>
                  <a:cubicBezTo>
                    <a:pt x="89916" y="184912"/>
                    <a:pt x="81026" y="184277"/>
                    <a:pt x="73025" y="182245"/>
                  </a:cubicBezTo>
                  <a:cubicBezTo>
                    <a:pt x="64897" y="180213"/>
                    <a:pt x="56769" y="176784"/>
                    <a:pt x="49784" y="172339"/>
                  </a:cubicBezTo>
                  <a:cubicBezTo>
                    <a:pt x="42799" y="167894"/>
                    <a:pt x="36068" y="162052"/>
                    <a:pt x="30861" y="155575"/>
                  </a:cubicBezTo>
                  <a:cubicBezTo>
                    <a:pt x="25654" y="149098"/>
                    <a:pt x="21336" y="141351"/>
                    <a:pt x="18415" y="133604"/>
                  </a:cubicBezTo>
                  <a:cubicBezTo>
                    <a:pt x="15494" y="125730"/>
                    <a:pt x="13843" y="117094"/>
                    <a:pt x="13589" y="108712"/>
                  </a:cubicBezTo>
                  <a:cubicBezTo>
                    <a:pt x="13335" y="100457"/>
                    <a:pt x="14478" y="91694"/>
                    <a:pt x="16891" y="83693"/>
                  </a:cubicBezTo>
                  <a:cubicBezTo>
                    <a:pt x="19304" y="75819"/>
                    <a:pt x="23241" y="67818"/>
                    <a:pt x="28067" y="61087"/>
                  </a:cubicBezTo>
                  <a:cubicBezTo>
                    <a:pt x="32893" y="54356"/>
                    <a:pt x="39116" y="48006"/>
                    <a:pt x="45847" y="43180"/>
                  </a:cubicBezTo>
                  <a:cubicBezTo>
                    <a:pt x="52578" y="38354"/>
                    <a:pt x="60452" y="34290"/>
                    <a:pt x="68453" y="31877"/>
                  </a:cubicBezTo>
                  <a:cubicBezTo>
                    <a:pt x="76327" y="29464"/>
                    <a:pt x="85217" y="28194"/>
                    <a:pt x="93472" y="28321"/>
                  </a:cubicBezTo>
                  <a:cubicBezTo>
                    <a:pt x="101854" y="28448"/>
                    <a:pt x="110490" y="30099"/>
                    <a:pt x="118364" y="33020"/>
                  </a:cubicBezTo>
                  <a:cubicBezTo>
                    <a:pt x="126111" y="35814"/>
                    <a:pt x="133858" y="40259"/>
                    <a:pt x="140335" y="45466"/>
                  </a:cubicBezTo>
                  <a:cubicBezTo>
                    <a:pt x="146812" y="50673"/>
                    <a:pt x="152908" y="57150"/>
                    <a:pt x="157353" y="64135"/>
                  </a:cubicBezTo>
                  <a:cubicBezTo>
                    <a:pt x="161925" y="71120"/>
                    <a:pt x="165354" y="79248"/>
                    <a:pt x="167386" y="87376"/>
                  </a:cubicBezTo>
                  <a:cubicBezTo>
                    <a:pt x="169418" y="95377"/>
                    <a:pt x="170180" y="104267"/>
                    <a:pt x="169545" y="112522"/>
                  </a:cubicBezTo>
                  <a:cubicBezTo>
                    <a:pt x="168910" y="120777"/>
                    <a:pt x="166751" y="129413"/>
                    <a:pt x="163449" y="137033"/>
                  </a:cubicBezTo>
                  <a:cubicBezTo>
                    <a:pt x="160147" y="144653"/>
                    <a:pt x="155448" y="152146"/>
                    <a:pt x="149860" y="158369"/>
                  </a:cubicBezTo>
                  <a:cubicBezTo>
                    <a:pt x="144399" y="164592"/>
                    <a:pt x="137541" y="170180"/>
                    <a:pt x="130302" y="174244"/>
                  </a:cubicBezTo>
                  <a:cubicBezTo>
                    <a:pt x="123063" y="178308"/>
                    <a:pt x="114681" y="181483"/>
                    <a:pt x="106553" y="183007"/>
                  </a:cubicBezTo>
                  <a:cubicBezTo>
                    <a:pt x="98425" y="184531"/>
                    <a:pt x="89535" y="184912"/>
                    <a:pt x="81280" y="183769"/>
                  </a:cubicBezTo>
                  <a:cubicBezTo>
                    <a:pt x="73025" y="182626"/>
                    <a:pt x="64643" y="180213"/>
                    <a:pt x="57150" y="176530"/>
                  </a:cubicBezTo>
                  <a:cubicBezTo>
                    <a:pt x="49657" y="172847"/>
                    <a:pt x="42545" y="167640"/>
                    <a:pt x="36576" y="161798"/>
                  </a:cubicBezTo>
                  <a:cubicBezTo>
                    <a:pt x="30734" y="155956"/>
                    <a:pt x="21463" y="141859"/>
                    <a:pt x="21717" y="141351"/>
                  </a:cubicBezTo>
                  <a:cubicBezTo>
                    <a:pt x="21717" y="141351"/>
                    <a:pt x="21844" y="141351"/>
                    <a:pt x="21844" y="141351"/>
                  </a:cubicBezTo>
                  <a:cubicBezTo>
                    <a:pt x="22225" y="140716"/>
                    <a:pt x="11811" y="120142"/>
                    <a:pt x="8255" y="111379"/>
                  </a:cubicBezTo>
                  <a:cubicBezTo>
                    <a:pt x="5588" y="104902"/>
                    <a:pt x="3429" y="99949"/>
                    <a:pt x="2032" y="93980"/>
                  </a:cubicBezTo>
                  <a:cubicBezTo>
                    <a:pt x="635" y="88011"/>
                    <a:pt x="0" y="81661"/>
                    <a:pt x="127" y="75565"/>
                  </a:cubicBezTo>
                  <a:cubicBezTo>
                    <a:pt x="254" y="69469"/>
                    <a:pt x="1016" y="63119"/>
                    <a:pt x="2667" y="57150"/>
                  </a:cubicBezTo>
                  <a:cubicBezTo>
                    <a:pt x="4191" y="51181"/>
                    <a:pt x="6731" y="45339"/>
                    <a:pt x="9652" y="40005"/>
                  </a:cubicBezTo>
                  <a:cubicBezTo>
                    <a:pt x="12573" y="34671"/>
                    <a:pt x="16256" y="29464"/>
                    <a:pt x="20447" y="24892"/>
                  </a:cubicBezTo>
                  <a:cubicBezTo>
                    <a:pt x="24638" y="20447"/>
                    <a:pt x="29464" y="16383"/>
                    <a:pt x="34544" y="12954"/>
                  </a:cubicBezTo>
                  <a:cubicBezTo>
                    <a:pt x="39624" y="9652"/>
                    <a:pt x="45339" y="6731"/>
                    <a:pt x="51054" y="4699"/>
                  </a:cubicBezTo>
                  <a:cubicBezTo>
                    <a:pt x="56896" y="2667"/>
                    <a:pt x="63119" y="1270"/>
                    <a:pt x="69215" y="635"/>
                  </a:cubicBezTo>
                  <a:cubicBezTo>
                    <a:pt x="75311" y="0"/>
                    <a:pt x="81661" y="0"/>
                    <a:pt x="87757" y="889"/>
                  </a:cubicBezTo>
                  <a:cubicBezTo>
                    <a:pt x="93853" y="1778"/>
                    <a:pt x="99949" y="3429"/>
                    <a:pt x="105664" y="5715"/>
                  </a:cubicBezTo>
                  <a:cubicBezTo>
                    <a:pt x="111379" y="8001"/>
                    <a:pt x="116840" y="11049"/>
                    <a:pt x="121793" y="14605"/>
                  </a:cubicBezTo>
                  <a:cubicBezTo>
                    <a:pt x="126746" y="18161"/>
                    <a:pt x="131572" y="22479"/>
                    <a:pt x="135509" y="27178"/>
                  </a:cubicBezTo>
                  <a:cubicBezTo>
                    <a:pt x="139446" y="31877"/>
                    <a:pt x="145669" y="42672"/>
                    <a:pt x="145669" y="42672"/>
                  </a:cubicBezTo>
                </a:path>
              </a:pathLst>
            </a:custGeom>
            <a:solidFill>
              <a:srgbClr val="FFFFFF"/>
            </a:solidFill>
            <a:ln cap="sq">
              <a:noFill/>
              <a:prstDash val="solid"/>
              <a:miter/>
            </a:ln>
          </p:spPr>
        </p:sp>
      </p:grpSp>
      <p:grpSp>
        <p:nvGrpSpPr>
          <p:cNvPr id="6" name="Group 6"/>
          <p:cNvGrpSpPr/>
          <p:nvPr/>
        </p:nvGrpSpPr>
        <p:grpSpPr>
          <a:xfrm>
            <a:off x="996696" y="2844546"/>
            <a:ext cx="189452" cy="189452"/>
            <a:chOff x="0" y="0"/>
            <a:chExt cx="252603" cy="252603"/>
          </a:xfrm>
        </p:grpSpPr>
        <p:sp>
          <p:nvSpPr>
            <p:cNvPr id="7" name="Freeform 7"/>
            <p:cNvSpPr/>
            <p:nvPr/>
          </p:nvSpPr>
          <p:spPr>
            <a:xfrm>
              <a:off x="50165" y="48641"/>
              <a:ext cx="149479" cy="153924"/>
            </a:xfrm>
            <a:custGeom>
              <a:avLst/>
              <a:gdLst/>
              <a:ahLst/>
              <a:cxnLst/>
              <a:rect l="l" t="t" r="r" b="b"/>
              <a:pathLst>
                <a:path w="149479" h="153924">
                  <a:moveTo>
                    <a:pt x="149352" y="54483"/>
                  </a:moveTo>
                  <a:cubicBezTo>
                    <a:pt x="149479" y="102362"/>
                    <a:pt x="143891" y="114808"/>
                    <a:pt x="136652" y="124079"/>
                  </a:cubicBezTo>
                  <a:cubicBezTo>
                    <a:pt x="129413" y="133350"/>
                    <a:pt x="118745" y="141732"/>
                    <a:pt x="107950" y="146558"/>
                  </a:cubicBezTo>
                  <a:cubicBezTo>
                    <a:pt x="97155" y="151384"/>
                    <a:pt x="83820" y="153924"/>
                    <a:pt x="72009" y="153162"/>
                  </a:cubicBezTo>
                  <a:cubicBezTo>
                    <a:pt x="60198" y="152400"/>
                    <a:pt x="47244" y="148463"/>
                    <a:pt x="37211" y="142367"/>
                  </a:cubicBezTo>
                  <a:cubicBezTo>
                    <a:pt x="27051" y="136271"/>
                    <a:pt x="17526" y="126746"/>
                    <a:pt x="11430" y="116586"/>
                  </a:cubicBezTo>
                  <a:cubicBezTo>
                    <a:pt x="5334" y="106426"/>
                    <a:pt x="1270" y="93472"/>
                    <a:pt x="635" y="81661"/>
                  </a:cubicBezTo>
                  <a:cubicBezTo>
                    <a:pt x="0" y="69850"/>
                    <a:pt x="2413" y="56642"/>
                    <a:pt x="7239" y="45847"/>
                  </a:cubicBezTo>
                  <a:cubicBezTo>
                    <a:pt x="12065" y="35052"/>
                    <a:pt x="20447" y="24384"/>
                    <a:pt x="29718" y="17145"/>
                  </a:cubicBezTo>
                  <a:cubicBezTo>
                    <a:pt x="38989" y="9906"/>
                    <a:pt x="51435" y="4318"/>
                    <a:pt x="62992" y="2159"/>
                  </a:cubicBezTo>
                  <a:cubicBezTo>
                    <a:pt x="74549" y="0"/>
                    <a:pt x="88011" y="762"/>
                    <a:pt x="99314" y="4318"/>
                  </a:cubicBezTo>
                  <a:cubicBezTo>
                    <a:pt x="110617" y="7874"/>
                    <a:pt x="130556" y="23241"/>
                    <a:pt x="130556" y="23241"/>
                  </a:cubicBezTo>
                </a:path>
              </a:pathLst>
            </a:custGeom>
            <a:solidFill>
              <a:srgbClr val="FFFFFF"/>
            </a:solidFill>
            <a:ln cap="sq">
              <a:noFill/>
              <a:prstDash val="solid"/>
              <a:miter/>
            </a:ln>
          </p:spPr>
        </p:sp>
      </p:grpSp>
      <p:sp>
        <p:nvSpPr>
          <p:cNvPr id="8" name="TextBox 8"/>
          <p:cNvSpPr txBox="1"/>
          <p:nvPr/>
        </p:nvSpPr>
        <p:spPr>
          <a:xfrm>
            <a:off x="305553" y="1203801"/>
            <a:ext cx="9139620" cy="5362431"/>
          </a:xfrm>
          <a:prstGeom prst="rect">
            <a:avLst/>
          </a:prstGeom>
        </p:spPr>
        <p:txBody>
          <a:bodyPr lIns="0" tIns="0" rIns="0" bIns="0" rtlCol="0" anchor="t">
            <a:spAutoFit/>
          </a:bodyPr>
          <a:lstStyle/>
          <a:p>
            <a:pPr marL="281090" lvl="1" indent="-140545" algn="just">
              <a:lnSpc>
                <a:spcPts val="1822"/>
              </a:lnSpc>
              <a:buFont typeface="Arial"/>
              <a:buChar char="•"/>
            </a:pPr>
            <a:r>
              <a:rPr lang="en-US" sz="1301">
                <a:solidFill>
                  <a:srgbClr val="000000"/>
                </a:solidFill>
                <a:latin typeface="Arial"/>
              </a:rPr>
              <a:t>De acuerdo con la evaluación y acorde con la Resolución 193 de 2016 de la Contaduría General de la Nación, la entidad alcanzó para la vigencia 2023, un resultado de 4.20 puntos sobre 5 indicando que el Control Interno Contable se encuentra dentro del rango EFICIENTE. Lo anterior producto de las fortalezas que se relacionan a continuación:</a:t>
            </a:r>
          </a:p>
          <a:p>
            <a:pPr algn="just">
              <a:lnSpc>
                <a:spcPts val="1822"/>
              </a:lnSpc>
            </a:pPr>
            <a:endParaRPr lang="en-US" sz="1301">
              <a:solidFill>
                <a:srgbClr val="000000"/>
              </a:solidFill>
              <a:latin typeface="Arial"/>
            </a:endParaRPr>
          </a:p>
          <a:p>
            <a:pPr algn="just">
              <a:lnSpc>
                <a:spcPts val="215"/>
              </a:lnSpc>
            </a:pPr>
            <a:endParaRPr lang="en-US" sz="1301">
              <a:solidFill>
                <a:srgbClr val="000000"/>
              </a:solidFill>
              <a:latin typeface="Arial"/>
            </a:endParaRPr>
          </a:p>
          <a:p>
            <a:pPr marL="281090" lvl="1" indent="-140545" algn="just">
              <a:lnSpc>
                <a:spcPts val="1822"/>
              </a:lnSpc>
              <a:buFont typeface="Arial"/>
              <a:buChar char="•"/>
            </a:pPr>
            <a:r>
              <a:rPr lang="en-US" sz="1301">
                <a:solidFill>
                  <a:srgbClr val="000000"/>
                </a:solidFill>
                <a:latin typeface="Arial"/>
              </a:rPr>
              <a:t>La Unidad Administrativa Especial de Aeronáutica Civil – AEROCIVIL, tiene definidas sus Políticas Contables, para el reconocimiento, medición, revelación y presentación de los hechos económicos de conformidad con el marco normativo que le corresponde, actualizadas con la normatividad vigente aplicable al corte 31 de diciembre 2023. </a:t>
            </a:r>
          </a:p>
          <a:p>
            <a:pPr algn="just">
              <a:lnSpc>
                <a:spcPts val="1822"/>
              </a:lnSpc>
            </a:pPr>
            <a:endParaRPr lang="en-US" sz="1301">
              <a:solidFill>
                <a:srgbClr val="000000"/>
              </a:solidFill>
              <a:latin typeface="Arial"/>
            </a:endParaRPr>
          </a:p>
          <a:p>
            <a:pPr marL="281090" lvl="1" indent="-140545" algn="just">
              <a:lnSpc>
                <a:spcPts val="1822"/>
              </a:lnSpc>
              <a:buFont typeface="Arial"/>
              <a:buChar char="•"/>
            </a:pPr>
            <a:r>
              <a:rPr lang="en-US" sz="1301">
                <a:solidFill>
                  <a:srgbClr val="000000"/>
                </a:solidFill>
                <a:latin typeface="Arial"/>
              </a:rPr>
              <a:t>Se realizan conciliaciones, cruces de información y validaciones de integridad a la información contable generada en las diferentes áreas de la entidad a fin de presentar unos Estados Financieros consistentes. </a:t>
            </a:r>
          </a:p>
          <a:p>
            <a:pPr algn="just">
              <a:lnSpc>
                <a:spcPts val="1822"/>
              </a:lnSpc>
            </a:pPr>
            <a:endParaRPr lang="en-US" sz="1301">
              <a:solidFill>
                <a:srgbClr val="000000"/>
              </a:solidFill>
              <a:latin typeface="Arial"/>
            </a:endParaRPr>
          </a:p>
          <a:p>
            <a:pPr marL="281090" lvl="1" indent="-140545" algn="just">
              <a:lnSpc>
                <a:spcPts val="1822"/>
              </a:lnSpc>
              <a:buFont typeface="Arial"/>
              <a:buChar char="•"/>
            </a:pPr>
            <a:r>
              <a:rPr lang="en-US" sz="1301">
                <a:solidFill>
                  <a:srgbClr val="000000"/>
                </a:solidFill>
                <a:latin typeface="Arial"/>
              </a:rPr>
              <a:t>La elaboración de las notas a los informes y estados financieros, cumplen actualmente con la estructura establecida la Contaduría General de la Nación, lo cual garantiza la suficiente ilustración y comprensión por parte de los usuarios.</a:t>
            </a:r>
          </a:p>
          <a:p>
            <a:pPr algn="just">
              <a:lnSpc>
                <a:spcPts val="1822"/>
              </a:lnSpc>
            </a:pPr>
            <a:r>
              <a:rPr lang="en-US" sz="1301">
                <a:solidFill>
                  <a:srgbClr val="000000"/>
                </a:solidFill>
                <a:latin typeface="Arial"/>
              </a:rPr>
              <a:t> </a:t>
            </a:r>
          </a:p>
          <a:p>
            <a:pPr algn="just">
              <a:lnSpc>
                <a:spcPts val="1822"/>
              </a:lnSpc>
            </a:pPr>
            <a:r>
              <a:rPr lang="en-US" sz="1301">
                <a:solidFill>
                  <a:srgbClr val="000000"/>
                </a:solidFill>
                <a:latin typeface="Arial"/>
              </a:rPr>
              <a:t>Sin embargo, se tienen debilidades como:</a:t>
            </a:r>
          </a:p>
          <a:p>
            <a:pPr algn="just">
              <a:lnSpc>
                <a:spcPts val="1822"/>
              </a:lnSpc>
            </a:pPr>
            <a:endParaRPr lang="en-US" sz="1301">
              <a:solidFill>
                <a:srgbClr val="000000"/>
              </a:solidFill>
              <a:latin typeface="Arial"/>
            </a:endParaRPr>
          </a:p>
          <a:p>
            <a:pPr marL="281090" lvl="1" indent="-140545" algn="just">
              <a:lnSpc>
                <a:spcPts val="1822"/>
              </a:lnSpc>
              <a:buFont typeface="Arial"/>
              <a:buChar char="•"/>
            </a:pPr>
            <a:r>
              <a:rPr lang="en-US" sz="1301">
                <a:solidFill>
                  <a:srgbClr val="000000"/>
                </a:solidFill>
                <a:latin typeface="Arial"/>
              </a:rPr>
              <a:t>En la definición de los riesgos no se tienen en cuenta las causas de los hallazgos recurrentes formulados por la CGR para ser analizados, gestionados, actualizar los existente o definir nuevos riesgos que permitan implementar controles y lograr el mejoramiento continuo. </a:t>
            </a:r>
          </a:p>
          <a:p>
            <a:pPr algn="just">
              <a:lnSpc>
                <a:spcPts val="1822"/>
              </a:lnSpc>
            </a:pPr>
            <a:endParaRPr lang="en-US" sz="1301">
              <a:solidFill>
                <a:srgbClr val="000000"/>
              </a:solidFill>
              <a:latin typeface="Arial"/>
            </a:endParaRPr>
          </a:p>
          <a:p>
            <a:pPr marL="281090" lvl="1" indent="-140545" algn="just">
              <a:lnSpc>
                <a:spcPts val="1822"/>
              </a:lnSpc>
              <a:buFont typeface="Arial"/>
              <a:buChar char="•"/>
            </a:pPr>
            <a:r>
              <a:rPr lang="en-US" sz="1301">
                <a:solidFill>
                  <a:srgbClr val="000000"/>
                </a:solidFill>
                <a:latin typeface="Arial"/>
              </a:rPr>
              <a:t>En los seguimientos registrados a la ejecución del Plan anual de capacitación-PIC de la vigencia 2023, no se observó programación de capacitaciones para los procesos de apoyo de la entidad, como es el caso del proceso contable.  </a:t>
            </a:r>
          </a:p>
          <a:p>
            <a:pPr algn="just">
              <a:lnSpc>
                <a:spcPts val="1822"/>
              </a:lnSpc>
            </a:pPr>
            <a:endParaRPr lang="en-US" sz="1301">
              <a:solidFill>
                <a:srgbClr val="000000"/>
              </a:solidFill>
              <a:latin typeface="Arial"/>
            </a:endParaRPr>
          </a:p>
        </p:txBody>
      </p:sp>
      <p:grpSp>
        <p:nvGrpSpPr>
          <p:cNvPr id="9" name="Group 9"/>
          <p:cNvGrpSpPr/>
          <p:nvPr/>
        </p:nvGrpSpPr>
        <p:grpSpPr>
          <a:xfrm>
            <a:off x="-290523" y="7108016"/>
            <a:ext cx="11027292" cy="884744"/>
            <a:chOff x="0" y="0"/>
            <a:chExt cx="4084182" cy="327683"/>
          </a:xfrm>
        </p:grpSpPr>
        <p:sp>
          <p:nvSpPr>
            <p:cNvPr id="10" name="Freeform 10"/>
            <p:cNvSpPr/>
            <p:nvPr/>
          </p:nvSpPr>
          <p:spPr>
            <a:xfrm>
              <a:off x="0" y="0"/>
              <a:ext cx="4084182" cy="327683"/>
            </a:xfrm>
            <a:custGeom>
              <a:avLst/>
              <a:gdLst/>
              <a:ahLst/>
              <a:cxnLst/>
              <a:rect l="l" t="t" r="r" b="b"/>
              <a:pathLst>
                <a:path w="4084182" h="327683">
                  <a:moveTo>
                    <a:pt x="0" y="0"/>
                  </a:moveTo>
                  <a:lnTo>
                    <a:pt x="4084182" y="0"/>
                  </a:lnTo>
                  <a:lnTo>
                    <a:pt x="4084182" y="327683"/>
                  </a:lnTo>
                  <a:lnTo>
                    <a:pt x="0" y="327683"/>
                  </a:lnTo>
                  <a:close/>
                </a:path>
              </a:pathLst>
            </a:custGeom>
            <a:solidFill>
              <a:srgbClr val="022C5F"/>
            </a:solidFill>
          </p:spPr>
        </p:sp>
        <p:sp>
          <p:nvSpPr>
            <p:cNvPr id="11" name="TextBox 11"/>
            <p:cNvSpPr txBox="1"/>
            <p:nvPr/>
          </p:nvSpPr>
          <p:spPr>
            <a:xfrm>
              <a:off x="0" y="-28575"/>
              <a:ext cx="4084182" cy="356258"/>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305553" y="254107"/>
            <a:ext cx="6321158" cy="240664"/>
          </a:xfrm>
          <a:prstGeom prst="rect">
            <a:avLst/>
          </a:prstGeom>
        </p:spPr>
        <p:txBody>
          <a:bodyPr lIns="0" tIns="0" rIns="0" bIns="0" rtlCol="0" anchor="t">
            <a:spAutoFit/>
          </a:bodyPr>
          <a:lstStyle/>
          <a:p>
            <a:pPr>
              <a:lnSpc>
                <a:spcPts val="1960"/>
              </a:lnSpc>
            </a:pPr>
            <a:r>
              <a:rPr lang="en-US" sz="1400">
                <a:solidFill>
                  <a:srgbClr val="000000"/>
                </a:solidFill>
                <a:latin typeface="Montaser Arabic Bold"/>
              </a:rPr>
              <a:t>3. EVALUACIÓN DEL SISTEMA DE CONTROL INTERNO CONTABLE.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6293" y="0"/>
            <a:ext cx="5321473" cy="989543"/>
          </a:xfrm>
          <a:custGeom>
            <a:avLst/>
            <a:gdLst/>
            <a:ahLst/>
            <a:cxnLst/>
            <a:rect l="l" t="t" r="r" b="b"/>
            <a:pathLst>
              <a:path w="5321473" h="989543">
                <a:moveTo>
                  <a:pt x="0" y="0"/>
                </a:moveTo>
                <a:lnTo>
                  <a:pt x="5321473" y="0"/>
                </a:lnTo>
                <a:lnTo>
                  <a:pt x="5321473" y="989543"/>
                </a:lnTo>
                <a:lnTo>
                  <a:pt x="0" y="989543"/>
                </a:lnTo>
                <a:lnTo>
                  <a:pt x="0" y="0"/>
                </a:lnTo>
                <a:close/>
              </a:path>
            </a:pathLst>
          </a:custGeom>
          <a:blipFill>
            <a:blip r:embed="rId2"/>
            <a:stretch>
              <a:fillRect t="-22281" b="-22281"/>
            </a:stretch>
          </a:blipFill>
        </p:spPr>
      </p:sp>
      <p:sp>
        <p:nvSpPr>
          <p:cNvPr id="3" name="TextBox 3"/>
          <p:cNvSpPr txBox="1"/>
          <p:nvPr/>
        </p:nvSpPr>
        <p:spPr>
          <a:xfrm>
            <a:off x="5938925" y="241800"/>
            <a:ext cx="4797844" cy="477368"/>
          </a:xfrm>
          <a:prstGeom prst="rect">
            <a:avLst/>
          </a:prstGeom>
        </p:spPr>
        <p:txBody>
          <a:bodyPr lIns="0" tIns="0" rIns="0" bIns="0" rtlCol="0" anchor="t">
            <a:spAutoFit/>
          </a:bodyPr>
          <a:lstStyle/>
          <a:p>
            <a:pPr algn="ctr">
              <a:lnSpc>
                <a:spcPts val="1951"/>
              </a:lnSpc>
            </a:pPr>
            <a:r>
              <a:rPr lang="en-US" sz="1393">
                <a:solidFill>
                  <a:srgbClr val="FFFFFF"/>
                </a:solidFill>
                <a:latin typeface="Open Sans Light"/>
              </a:rPr>
              <a:t> </a:t>
            </a:r>
            <a:r>
              <a:rPr lang="en-US" sz="1393">
                <a:solidFill>
                  <a:srgbClr val="FFFFFF"/>
                </a:solidFill>
                <a:latin typeface="Open Sans Light Bold"/>
              </a:rPr>
              <a:t>AERONÁUTICA CIVIL</a:t>
            </a:r>
          </a:p>
          <a:p>
            <a:pPr algn="ctr">
              <a:lnSpc>
                <a:spcPts val="1951"/>
              </a:lnSpc>
            </a:pPr>
            <a:r>
              <a:rPr lang="en-US" sz="1393">
                <a:solidFill>
                  <a:srgbClr val="FFFFFF"/>
                </a:solidFill>
                <a:latin typeface="Open Sans Light"/>
              </a:rPr>
              <a:t>   Unidad Administrativa Especial</a:t>
            </a:r>
          </a:p>
        </p:txBody>
      </p:sp>
      <p:grpSp>
        <p:nvGrpSpPr>
          <p:cNvPr id="4" name="Group 4"/>
          <p:cNvGrpSpPr/>
          <p:nvPr/>
        </p:nvGrpSpPr>
        <p:grpSpPr>
          <a:xfrm>
            <a:off x="919448" y="2230184"/>
            <a:ext cx="203264" cy="213932"/>
            <a:chOff x="0" y="0"/>
            <a:chExt cx="271018" cy="285242"/>
          </a:xfrm>
        </p:grpSpPr>
        <p:sp>
          <p:nvSpPr>
            <p:cNvPr id="5" name="Freeform 5"/>
            <p:cNvSpPr/>
            <p:nvPr/>
          </p:nvSpPr>
          <p:spPr>
            <a:xfrm>
              <a:off x="50673" y="50165"/>
              <a:ext cx="170180" cy="184912"/>
            </a:xfrm>
            <a:custGeom>
              <a:avLst/>
              <a:gdLst/>
              <a:ahLst/>
              <a:cxnLst/>
              <a:rect l="l" t="t" r="r" b="b"/>
              <a:pathLst>
                <a:path w="170180" h="184912">
                  <a:moveTo>
                    <a:pt x="145669" y="42672"/>
                  </a:moveTo>
                  <a:cubicBezTo>
                    <a:pt x="164846" y="79756"/>
                    <a:pt x="167767" y="87376"/>
                    <a:pt x="168910" y="95631"/>
                  </a:cubicBezTo>
                  <a:cubicBezTo>
                    <a:pt x="170053" y="103886"/>
                    <a:pt x="169926" y="112776"/>
                    <a:pt x="168402" y="120904"/>
                  </a:cubicBezTo>
                  <a:cubicBezTo>
                    <a:pt x="166878" y="129032"/>
                    <a:pt x="163830" y="137414"/>
                    <a:pt x="159766" y="144653"/>
                  </a:cubicBezTo>
                  <a:cubicBezTo>
                    <a:pt x="155702" y="151892"/>
                    <a:pt x="150241" y="158750"/>
                    <a:pt x="144018" y="164338"/>
                  </a:cubicBezTo>
                  <a:cubicBezTo>
                    <a:pt x="137795" y="169926"/>
                    <a:pt x="130302" y="174752"/>
                    <a:pt x="122682" y="178054"/>
                  </a:cubicBezTo>
                  <a:cubicBezTo>
                    <a:pt x="115062" y="181356"/>
                    <a:pt x="106426" y="183642"/>
                    <a:pt x="98171" y="184277"/>
                  </a:cubicBezTo>
                  <a:cubicBezTo>
                    <a:pt x="89916" y="184912"/>
                    <a:pt x="81026" y="184277"/>
                    <a:pt x="73025" y="182245"/>
                  </a:cubicBezTo>
                  <a:cubicBezTo>
                    <a:pt x="64897" y="180213"/>
                    <a:pt x="56769" y="176784"/>
                    <a:pt x="49784" y="172339"/>
                  </a:cubicBezTo>
                  <a:cubicBezTo>
                    <a:pt x="42799" y="167894"/>
                    <a:pt x="36068" y="162052"/>
                    <a:pt x="30861" y="155575"/>
                  </a:cubicBezTo>
                  <a:cubicBezTo>
                    <a:pt x="25654" y="149098"/>
                    <a:pt x="21336" y="141351"/>
                    <a:pt x="18415" y="133604"/>
                  </a:cubicBezTo>
                  <a:cubicBezTo>
                    <a:pt x="15494" y="125730"/>
                    <a:pt x="13843" y="117094"/>
                    <a:pt x="13589" y="108712"/>
                  </a:cubicBezTo>
                  <a:cubicBezTo>
                    <a:pt x="13335" y="100457"/>
                    <a:pt x="14478" y="91694"/>
                    <a:pt x="16891" y="83693"/>
                  </a:cubicBezTo>
                  <a:cubicBezTo>
                    <a:pt x="19304" y="75819"/>
                    <a:pt x="23241" y="67818"/>
                    <a:pt x="28067" y="61087"/>
                  </a:cubicBezTo>
                  <a:cubicBezTo>
                    <a:pt x="32893" y="54356"/>
                    <a:pt x="39116" y="48006"/>
                    <a:pt x="45847" y="43180"/>
                  </a:cubicBezTo>
                  <a:cubicBezTo>
                    <a:pt x="52578" y="38354"/>
                    <a:pt x="60452" y="34290"/>
                    <a:pt x="68453" y="31877"/>
                  </a:cubicBezTo>
                  <a:cubicBezTo>
                    <a:pt x="76327" y="29464"/>
                    <a:pt x="85217" y="28194"/>
                    <a:pt x="93472" y="28321"/>
                  </a:cubicBezTo>
                  <a:cubicBezTo>
                    <a:pt x="101854" y="28448"/>
                    <a:pt x="110490" y="30099"/>
                    <a:pt x="118364" y="33020"/>
                  </a:cubicBezTo>
                  <a:cubicBezTo>
                    <a:pt x="126111" y="35814"/>
                    <a:pt x="133858" y="40259"/>
                    <a:pt x="140335" y="45466"/>
                  </a:cubicBezTo>
                  <a:cubicBezTo>
                    <a:pt x="146812" y="50673"/>
                    <a:pt x="152908" y="57150"/>
                    <a:pt x="157353" y="64135"/>
                  </a:cubicBezTo>
                  <a:cubicBezTo>
                    <a:pt x="161925" y="71120"/>
                    <a:pt x="165354" y="79248"/>
                    <a:pt x="167386" y="87376"/>
                  </a:cubicBezTo>
                  <a:cubicBezTo>
                    <a:pt x="169418" y="95377"/>
                    <a:pt x="170180" y="104267"/>
                    <a:pt x="169545" y="112522"/>
                  </a:cubicBezTo>
                  <a:cubicBezTo>
                    <a:pt x="168910" y="120777"/>
                    <a:pt x="166751" y="129413"/>
                    <a:pt x="163449" y="137033"/>
                  </a:cubicBezTo>
                  <a:cubicBezTo>
                    <a:pt x="160147" y="144653"/>
                    <a:pt x="155448" y="152146"/>
                    <a:pt x="149860" y="158369"/>
                  </a:cubicBezTo>
                  <a:cubicBezTo>
                    <a:pt x="144399" y="164592"/>
                    <a:pt x="137541" y="170180"/>
                    <a:pt x="130302" y="174244"/>
                  </a:cubicBezTo>
                  <a:cubicBezTo>
                    <a:pt x="123063" y="178308"/>
                    <a:pt x="114681" y="181483"/>
                    <a:pt x="106553" y="183007"/>
                  </a:cubicBezTo>
                  <a:cubicBezTo>
                    <a:pt x="98425" y="184531"/>
                    <a:pt x="89535" y="184912"/>
                    <a:pt x="81280" y="183769"/>
                  </a:cubicBezTo>
                  <a:cubicBezTo>
                    <a:pt x="73025" y="182626"/>
                    <a:pt x="64643" y="180213"/>
                    <a:pt x="57150" y="176530"/>
                  </a:cubicBezTo>
                  <a:cubicBezTo>
                    <a:pt x="49657" y="172847"/>
                    <a:pt x="42545" y="167640"/>
                    <a:pt x="36576" y="161798"/>
                  </a:cubicBezTo>
                  <a:cubicBezTo>
                    <a:pt x="30734" y="155956"/>
                    <a:pt x="21463" y="141859"/>
                    <a:pt x="21717" y="141351"/>
                  </a:cubicBezTo>
                  <a:cubicBezTo>
                    <a:pt x="21717" y="141351"/>
                    <a:pt x="21844" y="141351"/>
                    <a:pt x="21844" y="141351"/>
                  </a:cubicBezTo>
                  <a:cubicBezTo>
                    <a:pt x="22225" y="140716"/>
                    <a:pt x="11811" y="120142"/>
                    <a:pt x="8255" y="111379"/>
                  </a:cubicBezTo>
                  <a:cubicBezTo>
                    <a:pt x="5588" y="104902"/>
                    <a:pt x="3429" y="99949"/>
                    <a:pt x="2032" y="93980"/>
                  </a:cubicBezTo>
                  <a:cubicBezTo>
                    <a:pt x="635" y="88011"/>
                    <a:pt x="0" y="81661"/>
                    <a:pt x="127" y="75565"/>
                  </a:cubicBezTo>
                  <a:cubicBezTo>
                    <a:pt x="254" y="69469"/>
                    <a:pt x="1016" y="63119"/>
                    <a:pt x="2667" y="57150"/>
                  </a:cubicBezTo>
                  <a:cubicBezTo>
                    <a:pt x="4191" y="51181"/>
                    <a:pt x="6731" y="45339"/>
                    <a:pt x="9652" y="40005"/>
                  </a:cubicBezTo>
                  <a:cubicBezTo>
                    <a:pt x="12573" y="34671"/>
                    <a:pt x="16256" y="29464"/>
                    <a:pt x="20447" y="24892"/>
                  </a:cubicBezTo>
                  <a:cubicBezTo>
                    <a:pt x="24638" y="20447"/>
                    <a:pt x="29464" y="16383"/>
                    <a:pt x="34544" y="12954"/>
                  </a:cubicBezTo>
                  <a:cubicBezTo>
                    <a:pt x="39624" y="9652"/>
                    <a:pt x="45339" y="6731"/>
                    <a:pt x="51054" y="4699"/>
                  </a:cubicBezTo>
                  <a:cubicBezTo>
                    <a:pt x="56896" y="2667"/>
                    <a:pt x="63119" y="1270"/>
                    <a:pt x="69215" y="635"/>
                  </a:cubicBezTo>
                  <a:cubicBezTo>
                    <a:pt x="75311" y="0"/>
                    <a:pt x="81661" y="0"/>
                    <a:pt x="87757" y="889"/>
                  </a:cubicBezTo>
                  <a:cubicBezTo>
                    <a:pt x="93853" y="1778"/>
                    <a:pt x="99949" y="3429"/>
                    <a:pt x="105664" y="5715"/>
                  </a:cubicBezTo>
                  <a:cubicBezTo>
                    <a:pt x="111379" y="8001"/>
                    <a:pt x="116840" y="11049"/>
                    <a:pt x="121793" y="14605"/>
                  </a:cubicBezTo>
                  <a:cubicBezTo>
                    <a:pt x="126746" y="18161"/>
                    <a:pt x="131572" y="22479"/>
                    <a:pt x="135509" y="27178"/>
                  </a:cubicBezTo>
                  <a:cubicBezTo>
                    <a:pt x="139446" y="31877"/>
                    <a:pt x="145669" y="42672"/>
                    <a:pt x="145669" y="42672"/>
                  </a:cubicBezTo>
                </a:path>
              </a:pathLst>
            </a:custGeom>
            <a:solidFill>
              <a:srgbClr val="FFFFFF"/>
            </a:solidFill>
            <a:ln cap="sq">
              <a:noFill/>
              <a:prstDash val="solid"/>
              <a:miter/>
            </a:ln>
          </p:spPr>
        </p:sp>
      </p:grpSp>
      <p:grpSp>
        <p:nvGrpSpPr>
          <p:cNvPr id="6" name="Group 6"/>
          <p:cNvGrpSpPr/>
          <p:nvPr/>
        </p:nvGrpSpPr>
        <p:grpSpPr>
          <a:xfrm>
            <a:off x="996696" y="2844546"/>
            <a:ext cx="189452" cy="189452"/>
            <a:chOff x="0" y="0"/>
            <a:chExt cx="252603" cy="252603"/>
          </a:xfrm>
        </p:grpSpPr>
        <p:sp>
          <p:nvSpPr>
            <p:cNvPr id="7" name="Freeform 7"/>
            <p:cNvSpPr/>
            <p:nvPr/>
          </p:nvSpPr>
          <p:spPr>
            <a:xfrm>
              <a:off x="50165" y="48641"/>
              <a:ext cx="149479" cy="153924"/>
            </a:xfrm>
            <a:custGeom>
              <a:avLst/>
              <a:gdLst/>
              <a:ahLst/>
              <a:cxnLst/>
              <a:rect l="l" t="t" r="r" b="b"/>
              <a:pathLst>
                <a:path w="149479" h="153924">
                  <a:moveTo>
                    <a:pt x="149352" y="54483"/>
                  </a:moveTo>
                  <a:cubicBezTo>
                    <a:pt x="149479" y="102362"/>
                    <a:pt x="143891" y="114808"/>
                    <a:pt x="136652" y="124079"/>
                  </a:cubicBezTo>
                  <a:cubicBezTo>
                    <a:pt x="129413" y="133350"/>
                    <a:pt x="118745" y="141732"/>
                    <a:pt x="107950" y="146558"/>
                  </a:cubicBezTo>
                  <a:cubicBezTo>
                    <a:pt x="97155" y="151384"/>
                    <a:pt x="83820" y="153924"/>
                    <a:pt x="72009" y="153162"/>
                  </a:cubicBezTo>
                  <a:cubicBezTo>
                    <a:pt x="60198" y="152400"/>
                    <a:pt x="47244" y="148463"/>
                    <a:pt x="37211" y="142367"/>
                  </a:cubicBezTo>
                  <a:cubicBezTo>
                    <a:pt x="27051" y="136271"/>
                    <a:pt x="17526" y="126746"/>
                    <a:pt x="11430" y="116586"/>
                  </a:cubicBezTo>
                  <a:cubicBezTo>
                    <a:pt x="5334" y="106426"/>
                    <a:pt x="1270" y="93472"/>
                    <a:pt x="635" y="81661"/>
                  </a:cubicBezTo>
                  <a:cubicBezTo>
                    <a:pt x="0" y="69850"/>
                    <a:pt x="2413" y="56642"/>
                    <a:pt x="7239" y="45847"/>
                  </a:cubicBezTo>
                  <a:cubicBezTo>
                    <a:pt x="12065" y="35052"/>
                    <a:pt x="20447" y="24384"/>
                    <a:pt x="29718" y="17145"/>
                  </a:cubicBezTo>
                  <a:cubicBezTo>
                    <a:pt x="38989" y="9906"/>
                    <a:pt x="51435" y="4318"/>
                    <a:pt x="62992" y="2159"/>
                  </a:cubicBezTo>
                  <a:cubicBezTo>
                    <a:pt x="74549" y="0"/>
                    <a:pt x="88011" y="762"/>
                    <a:pt x="99314" y="4318"/>
                  </a:cubicBezTo>
                  <a:cubicBezTo>
                    <a:pt x="110617" y="7874"/>
                    <a:pt x="130556" y="23241"/>
                    <a:pt x="130556" y="23241"/>
                  </a:cubicBezTo>
                </a:path>
              </a:pathLst>
            </a:custGeom>
            <a:solidFill>
              <a:srgbClr val="FFFFFF"/>
            </a:solidFill>
            <a:ln cap="sq">
              <a:noFill/>
              <a:prstDash val="solid"/>
              <a:miter/>
            </a:ln>
          </p:spPr>
        </p:sp>
      </p:grpSp>
      <p:sp>
        <p:nvSpPr>
          <p:cNvPr id="8" name="TextBox 8"/>
          <p:cNvSpPr txBox="1"/>
          <p:nvPr/>
        </p:nvSpPr>
        <p:spPr>
          <a:xfrm>
            <a:off x="578471" y="1441579"/>
            <a:ext cx="8901217" cy="2386368"/>
          </a:xfrm>
          <a:prstGeom prst="rect">
            <a:avLst/>
          </a:prstGeom>
        </p:spPr>
        <p:txBody>
          <a:bodyPr lIns="0" tIns="0" rIns="0" bIns="0" rtlCol="0" anchor="t">
            <a:spAutoFit/>
          </a:bodyPr>
          <a:lstStyle/>
          <a:p>
            <a:pPr algn="just">
              <a:lnSpc>
                <a:spcPts val="2342"/>
              </a:lnSpc>
            </a:pPr>
            <a:r>
              <a:rPr lang="en-US" sz="1673">
                <a:solidFill>
                  <a:srgbClr val="000000"/>
                </a:solidFill>
                <a:latin typeface="Arial"/>
              </a:rPr>
              <a:t>Efectuado el seguimiento y comparativo de cada uno de los rubros contemplados en el Decreto No.397 del 17 de marzo de 2022 “Por el cual se establece el Plan de Austeridad del Gasto 2023 para los órganos que hacen parte del Presupuesto General de la Nación” se concluye que la entidad no publicó la meta de ahorro para alcanzar los objetivos de austeridad en el gasto público para la vigencia 2023, de los catorce (14) rubros evaluados, siete (7) de ellos presentaron disminución con respecto a lo comprometido durante la vigencia 2023 y siete (7) se incrementaron.</a:t>
            </a:r>
          </a:p>
          <a:p>
            <a:pPr algn="just">
              <a:lnSpc>
                <a:spcPts val="2342"/>
              </a:lnSpc>
            </a:pPr>
            <a:endParaRPr lang="en-US" sz="1673">
              <a:solidFill>
                <a:srgbClr val="000000"/>
              </a:solidFill>
              <a:latin typeface="Arial"/>
            </a:endParaRPr>
          </a:p>
        </p:txBody>
      </p:sp>
      <p:grpSp>
        <p:nvGrpSpPr>
          <p:cNvPr id="9" name="Group 9"/>
          <p:cNvGrpSpPr/>
          <p:nvPr/>
        </p:nvGrpSpPr>
        <p:grpSpPr>
          <a:xfrm>
            <a:off x="-290523" y="7108016"/>
            <a:ext cx="11027292" cy="884744"/>
            <a:chOff x="0" y="0"/>
            <a:chExt cx="4084182" cy="327683"/>
          </a:xfrm>
        </p:grpSpPr>
        <p:sp>
          <p:nvSpPr>
            <p:cNvPr id="10" name="Freeform 10"/>
            <p:cNvSpPr/>
            <p:nvPr/>
          </p:nvSpPr>
          <p:spPr>
            <a:xfrm>
              <a:off x="0" y="0"/>
              <a:ext cx="4084182" cy="327683"/>
            </a:xfrm>
            <a:custGeom>
              <a:avLst/>
              <a:gdLst/>
              <a:ahLst/>
              <a:cxnLst/>
              <a:rect l="l" t="t" r="r" b="b"/>
              <a:pathLst>
                <a:path w="4084182" h="327683">
                  <a:moveTo>
                    <a:pt x="0" y="0"/>
                  </a:moveTo>
                  <a:lnTo>
                    <a:pt x="4084182" y="0"/>
                  </a:lnTo>
                  <a:lnTo>
                    <a:pt x="4084182" y="327683"/>
                  </a:lnTo>
                  <a:lnTo>
                    <a:pt x="0" y="327683"/>
                  </a:lnTo>
                  <a:close/>
                </a:path>
              </a:pathLst>
            </a:custGeom>
            <a:solidFill>
              <a:srgbClr val="022C5F"/>
            </a:solidFill>
          </p:spPr>
        </p:sp>
        <p:sp>
          <p:nvSpPr>
            <p:cNvPr id="11" name="TextBox 11"/>
            <p:cNvSpPr txBox="1"/>
            <p:nvPr/>
          </p:nvSpPr>
          <p:spPr>
            <a:xfrm>
              <a:off x="0" y="-28575"/>
              <a:ext cx="4084182" cy="356258"/>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344024" y="230612"/>
            <a:ext cx="3975769" cy="264159"/>
          </a:xfrm>
          <a:prstGeom prst="rect">
            <a:avLst/>
          </a:prstGeom>
        </p:spPr>
        <p:txBody>
          <a:bodyPr lIns="0" tIns="0" rIns="0" bIns="0" rtlCol="0" anchor="t">
            <a:spAutoFit/>
          </a:bodyPr>
          <a:lstStyle/>
          <a:p>
            <a:pPr>
              <a:lnSpc>
                <a:spcPts val="2240"/>
              </a:lnSpc>
            </a:pPr>
            <a:r>
              <a:rPr lang="en-US" sz="1600">
                <a:solidFill>
                  <a:srgbClr val="000000"/>
                </a:solidFill>
                <a:latin typeface="Montaser Arabic Bold"/>
              </a:rPr>
              <a:t>4. AUSTERIDAD GASTO PÚBLICO.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6293" y="0"/>
            <a:ext cx="5321473" cy="989543"/>
          </a:xfrm>
          <a:custGeom>
            <a:avLst/>
            <a:gdLst/>
            <a:ahLst/>
            <a:cxnLst/>
            <a:rect l="l" t="t" r="r" b="b"/>
            <a:pathLst>
              <a:path w="5321473" h="989543">
                <a:moveTo>
                  <a:pt x="0" y="0"/>
                </a:moveTo>
                <a:lnTo>
                  <a:pt x="5321473" y="0"/>
                </a:lnTo>
                <a:lnTo>
                  <a:pt x="5321473" y="989543"/>
                </a:lnTo>
                <a:lnTo>
                  <a:pt x="0" y="989543"/>
                </a:lnTo>
                <a:lnTo>
                  <a:pt x="0" y="0"/>
                </a:lnTo>
                <a:close/>
              </a:path>
            </a:pathLst>
          </a:custGeom>
          <a:blipFill>
            <a:blip r:embed="rId2"/>
            <a:stretch>
              <a:fillRect t="-22281" b="-22281"/>
            </a:stretch>
          </a:blipFill>
        </p:spPr>
      </p:sp>
      <p:grpSp>
        <p:nvGrpSpPr>
          <p:cNvPr id="3" name="Group 3"/>
          <p:cNvGrpSpPr/>
          <p:nvPr/>
        </p:nvGrpSpPr>
        <p:grpSpPr>
          <a:xfrm>
            <a:off x="919448" y="2230184"/>
            <a:ext cx="203264" cy="213932"/>
            <a:chOff x="0" y="0"/>
            <a:chExt cx="271018" cy="285242"/>
          </a:xfrm>
        </p:grpSpPr>
        <p:sp>
          <p:nvSpPr>
            <p:cNvPr id="4" name="Freeform 4"/>
            <p:cNvSpPr/>
            <p:nvPr/>
          </p:nvSpPr>
          <p:spPr>
            <a:xfrm>
              <a:off x="50673" y="50165"/>
              <a:ext cx="170180" cy="184912"/>
            </a:xfrm>
            <a:custGeom>
              <a:avLst/>
              <a:gdLst/>
              <a:ahLst/>
              <a:cxnLst/>
              <a:rect l="l" t="t" r="r" b="b"/>
              <a:pathLst>
                <a:path w="170180" h="184912">
                  <a:moveTo>
                    <a:pt x="145669" y="42672"/>
                  </a:moveTo>
                  <a:cubicBezTo>
                    <a:pt x="164846" y="79756"/>
                    <a:pt x="167767" y="87376"/>
                    <a:pt x="168910" y="95631"/>
                  </a:cubicBezTo>
                  <a:cubicBezTo>
                    <a:pt x="170053" y="103886"/>
                    <a:pt x="169926" y="112776"/>
                    <a:pt x="168402" y="120904"/>
                  </a:cubicBezTo>
                  <a:cubicBezTo>
                    <a:pt x="166878" y="129032"/>
                    <a:pt x="163830" y="137414"/>
                    <a:pt x="159766" y="144653"/>
                  </a:cubicBezTo>
                  <a:cubicBezTo>
                    <a:pt x="155702" y="151892"/>
                    <a:pt x="150241" y="158750"/>
                    <a:pt x="144018" y="164338"/>
                  </a:cubicBezTo>
                  <a:cubicBezTo>
                    <a:pt x="137795" y="169926"/>
                    <a:pt x="130302" y="174752"/>
                    <a:pt x="122682" y="178054"/>
                  </a:cubicBezTo>
                  <a:cubicBezTo>
                    <a:pt x="115062" y="181356"/>
                    <a:pt x="106426" y="183642"/>
                    <a:pt x="98171" y="184277"/>
                  </a:cubicBezTo>
                  <a:cubicBezTo>
                    <a:pt x="89916" y="184912"/>
                    <a:pt x="81026" y="184277"/>
                    <a:pt x="73025" y="182245"/>
                  </a:cubicBezTo>
                  <a:cubicBezTo>
                    <a:pt x="64897" y="180213"/>
                    <a:pt x="56769" y="176784"/>
                    <a:pt x="49784" y="172339"/>
                  </a:cubicBezTo>
                  <a:cubicBezTo>
                    <a:pt x="42799" y="167894"/>
                    <a:pt x="36068" y="162052"/>
                    <a:pt x="30861" y="155575"/>
                  </a:cubicBezTo>
                  <a:cubicBezTo>
                    <a:pt x="25654" y="149098"/>
                    <a:pt x="21336" y="141351"/>
                    <a:pt x="18415" y="133604"/>
                  </a:cubicBezTo>
                  <a:cubicBezTo>
                    <a:pt x="15494" y="125730"/>
                    <a:pt x="13843" y="117094"/>
                    <a:pt x="13589" y="108712"/>
                  </a:cubicBezTo>
                  <a:cubicBezTo>
                    <a:pt x="13335" y="100457"/>
                    <a:pt x="14478" y="91694"/>
                    <a:pt x="16891" y="83693"/>
                  </a:cubicBezTo>
                  <a:cubicBezTo>
                    <a:pt x="19304" y="75819"/>
                    <a:pt x="23241" y="67818"/>
                    <a:pt x="28067" y="61087"/>
                  </a:cubicBezTo>
                  <a:cubicBezTo>
                    <a:pt x="32893" y="54356"/>
                    <a:pt x="39116" y="48006"/>
                    <a:pt x="45847" y="43180"/>
                  </a:cubicBezTo>
                  <a:cubicBezTo>
                    <a:pt x="52578" y="38354"/>
                    <a:pt x="60452" y="34290"/>
                    <a:pt x="68453" y="31877"/>
                  </a:cubicBezTo>
                  <a:cubicBezTo>
                    <a:pt x="76327" y="29464"/>
                    <a:pt x="85217" y="28194"/>
                    <a:pt x="93472" y="28321"/>
                  </a:cubicBezTo>
                  <a:cubicBezTo>
                    <a:pt x="101854" y="28448"/>
                    <a:pt x="110490" y="30099"/>
                    <a:pt x="118364" y="33020"/>
                  </a:cubicBezTo>
                  <a:cubicBezTo>
                    <a:pt x="126111" y="35814"/>
                    <a:pt x="133858" y="40259"/>
                    <a:pt x="140335" y="45466"/>
                  </a:cubicBezTo>
                  <a:cubicBezTo>
                    <a:pt x="146812" y="50673"/>
                    <a:pt x="152908" y="57150"/>
                    <a:pt x="157353" y="64135"/>
                  </a:cubicBezTo>
                  <a:cubicBezTo>
                    <a:pt x="161925" y="71120"/>
                    <a:pt x="165354" y="79248"/>
                    <a:pt x="167386" y="87376"/>
                  </a:cubicBezTo>
                  <a:cubicBezTo>
                    <a:pt x="169418" y="95377"/>
                    <a:pt x="170180" y="104267"/>
                    <a:pt x="169545" y="112522"/>
                  </a:cubicBezTo>
                  <a:cubicBezTo>
                    <a:pt x="168910" y="120777"/>
                    <a:pt x="166751" y="129413"/>
                    <a:pt x="163449" y="137033"/>
                  </a:cubicBezTo>
                  <a:cubicBezTo>
                    <a:pt x="160147" y="144653"/>
                    <a:pt x="155448" y="152146"/>
                    <a:pt x="149860" y="158369"/>
                  </a:cubicBezTo>
                  <a:cubicBezTo>
                    <a:pt x="144399" y="164592"/>
                    <a:pt x="137541" y="170180"/>
                    <a:pt x="130302" y="174244"/>
                  </a:cubicBezTo>
                  <a:cubicBezTo>
                    <a:pt x="123063" y="178308"/>
                    <a:pt x="114681" y="181483"/>
                    <a:pt x="106553" y="183007"/>
                  </a:cubicBezTo>
                  <a:cubicBezTo>
                    <a:pt x="98425" y="184531"/>
                    <a:pt x="89535" y="184912"/>
                    <a:pt x="81280" y="183769"/>
                  </a:cubicBezTo>
                  <a:cubicBezTo>
                    <a:pt x="73025" y="182626"/>
                    <a:pt x="64643" y="180213"/>
                    <a:pt x="57150" y="176530"/>
                  </a:cubicBezTo>
                  <a:cubicBezTo>
                    <a:pt x="49657" y="172847"/>
                    <a:pt x="42545" y="167640"/>
                    <a:pt x="36576" y="161798"/>
                  </a:cubicBezTo>
                  <a:cubicBezTo>
                    <a:pt x="30734" y="155956"/>
                    <a:pt x="21463" y="141859"/>
                    <a:pt x="21717" y="141351"/>
                  </a:cubicBezTo>
                  <a:cubicBezTo>
                    <a:pt x="21717" y="141351"/>
                    <a:pt x="21844" y="141351"/>
                    <a:pt x="21844" y="141351"/>
                  </a:cubicBezTo>
                  <a:cubicBezTo>
                    <a:pt x="22225" y="140716"/>
                    <a:pt x="11811" y="120142"/>
                    <a:pt x="8255" y="111379"/>
                  </a:cubicBezTo>
                  <a:cubicBezTo>
                    <a:pt x="5588" y="104902"/>
                    <a:pt x="3429" y="99949"/>
                    <a:pt x="2032" y="93980"/>
                  </a:cubicBezTo>
                  <a:cubicBezTo>
                    <a:pt x="635" y="88011"/>
                    <a:pt x="0" y="81661"/>
                    <a:pt x="127" y="75565"/>
                  </a:cubicBezTo>
                  <a:cubicBezTo>
                    <a:pt x="254" y="69469"/>
                    <a:pt x="1016" y="63119"/>
                    <a:pt x="2667" y="57150"/>
                  </a:cubicBezTo>
                  <a:cubicBezTo>
                    <a:pt x="4191" y="51181"/>
                    <a:pt x="6731" y="45339"/>
                    <a:pt x="9652" y="40005"/>
                  </a:cubicBezTo>
                  <a:cubicBezTo>
                    <a:pt x="12573" y="34671"/>
                    <a:pt x="16256" y="29464"/>
                    <a:pt x="20447" y="24892"/>
                  </a:cubicBezTo>
                  <a:cubicBezTo>
                    <a:pt x="24638" y="20447"/>
                    <a:pt x="29464" y="16383"/>
                    <a:pt x="34544" y="12954"/>
                  </a:cubicBezTo>
                  <a:cubicBezTo>
                    <a:pt x="39624" y="9652"/>
                    <a:pt x="45339" y="6731"/>
                    <a:pt x="51054" y="4699"/>
                  </a:cubicBezTo>
                  <a:cubicBezTo>
                    <a:pt x="56896" y="2667"/>
                    <a:pt x="63119" y="1270"/>
                    <a:pt x="69215" y="635"/>
                  </a:cubicBezTo>
                  <a:cubicBezTo>
                    <a:pt x="75311" y="0"/>
                    <a:pt x="81661" y="0"/>
                    <a:pt x="87757" y="889"/>
                  </a:cubicBezTo>
                  <a:cubicBezTo>
                    <a:pt x="93853" y="1778"/>
                    <a:pt x="99949" y="3429"/>
                    <a:pt x="105664" y="5715"/>
                  </a:cubicBezTo>
                  <a:cubicBezTo>
                    <a:pt x="111379" y="8001"/>
                    <a:pt x="116840" y="11049"/>
                    <a:pt x="121793" y="14605"/>
                  </a:cubicBezTo>
                  <a:cubicBezTo>
                    <a:pt x="126746" y="18161"/>
                    <a:pt x="131572" y="22479"/>
                    <a:pt x="135509" y="27178"/>
                  </a:cubicBezTo>
                  <a:cubicBezTo>
                    <a:pt x="139446" y="31877"/>
                    <a:pt x="145669" y="42672"/>
                    <a:pt x="145669" y="42672"/>
                  </a:cubicBezTo>
                </a:path>
              </a:pathLst>
            </a:custGeom>
            <a:solidFill>
              <a:srgbClr val="FFFFFF"/>
            </a:solidFill>
            <a:ln cap="sq">
              <a:noFill/>
              <a:prstDash val="solid"/>
              <a:miter/>
            </a:ln>
          </p:spPr>
        </p:sp>
      </p:grpSp>
      <p:grpSp>
        <p:nvGrpSpPr>
          <p:cNvPr id="5" name="Group 5"/>
          <p:cNvGrpSpPr/>
          <p:nvPr/>
        </p:nvGrpSpPr>
        <p:grpSpPr>
          <a:xfrm>
            <a:off x="996696" y="2844546"/>
            <a:ext cx="189452" cy="189452"/>
            <a:chOff x="0" y="0"/>
            <a:chExt cx="252603" cy="252603"/>
          </a:xfrm>
        </p:grpSpPr>
        <p:sp>
          <p:nvSpPr>
            <p:cNvPr id="6" name="Freeform 6"/>
            <p:cNvSpPr/>
            <p:nvPr/>
          </p:nvSpPr>
          <p:spPr>
            <a:xfrm>
              <a:off x="50165" y="48641"/>
              <a:ext cx="149479" cy="153924"/>
            </a:xfrm>
            <a:custGeom>
              <a:avLst/>
              <a:gdLst/>
              <a:ahLst/>
              <a:cxnLst/>
              <a:rect l="l" t="t" r="r" b="b"/>
              <a:pathLst>
                <a:path w="149479" h="153924">
                  <a:moveTo>
                    <a:pt x="149352" y="54483"/>
                  </a:moveTo>
                  <a:cubicBezTo>
                    <a:pt x="149479" y="102362"/>
                    <a:pt x="143891" y="114808"/>
                    <a:pt x="136652" y="124079"/>
                  </a:cubicBezTo>
                  <a:cubicBezTo>
                    <a:pt x="129413" y="133350"/>
                    <a:pt x="118745" y="141732"/>
                    <a:pt x="107950" y="146558"/>
                  </a:cubicBezTo>
                  <a:cubicBezTo>
                    <a:pt x="97155" y="151384"/>
                    <a:pt x="83820" y="153924"/>
                    <a:pt x="72009" y="153162"/>
                  </a:cubicBezTo>
                  <a:cubicBezTo>
                    <a:pt x="60198" y="152400"/>
                    <a:pt x="47244" y="148463"/>
                    <a:pt x="37211" y="142367"/>
                  </a:cubicBezTo>
                  <a:cubicBezTo>
                    <a:pt x="27051" y="136271"/>
                    <a:pt x="17526" y="126746"/>
                    <a:pt x="11430" y="116586"/>
                  </a:cubicBezTo>
                  <a:cubicBezTo>
                    <a:pt x="5334" y="106426"/>
                    <a:pt x="1270" y="93472"/>
                    <a:pt x="635" y="81661"/>
                  </a:cubicBezTo>
                  <a:cubicBezTo>
                    <a:pt x="0" y="69850"/>
                    <a:pt x="2413" y="56642"/>
                    <a:pt x="7239" y="45847"/>
                  </a:cubicBezTo>
                  <a:cubicBezTo>
                    <a:pt x="12065" y="35052"/>
                    <a:pt x="20447" y="24384"/>
                    <a:pt x="29718" y="17145"/>
                  </a:cubicBezTo>
                  <a:cubicBezTo>
                    <a:pt x="38989" y="9906"/>
                    <a:pt x="51435" y="4318"/>
                    <a:pt x="62992" y="2159"/>
                  </a:cubicBezTo>
                  <a:cubicBezTo>
                    <a:pt x="74549" y="0"/>
                    <a:pt x="88011" y="762"/>
                    <a:pt x="99314" y="4318"/>
                  </a:cubicBezTo>
                  <a:cubicBezTo>
                    <a:pt x="110617" y="7874"/>
                    <a:pt x="130556" y="23241"/>
                    <a:pt x="130556" y="23241"/>
                  </a:cubicBezTo>
                </a:path>
              </a:pathLst>
            </a:custGeom>
            <a:solidFill>
              <a:srgbClr val="FFFFFF"/>
            </a:solidFill>
            <a:ln cap="sq">
              <a:noFill/>
              <a:prstDash val="solid"/>
              <a:miter/>
            </a:ln>
          </p:spPr>
        </p:sp>
      </p:grpSp>
      <p:grpSp>
        <p:nvGrpSpPr>
          <p:cNvPr id="7" name="Group 7"/>
          <p:cNvGrpSpPr/>
          <p:nvPr/>
        </p:nvGrpSpPr>
        <p:grpSpPr>
          <a:xfrm>
            <a:off x="-290523" y="7108016"/>
            <a:ext cx="11027292" cy="884744"/>
            <a:chOff x="0" y="0"/>
            <a:chExt cx="4084182" cy="327683"/>
          </a:xfrm>
        </p:grpSpPr>
        <p:sp>
          <p:nvSpPr>
            <p:cNvPr id="8" name="Freeform 8"/>
            <p:cNvSpPr/>
            <p:nvPr/>
          </p:nvSpPr>
          <p:spPr>
            <a:xfrm>
              <a:off x="0" y="0"/>
              <a:ext cx="4084182" cy="327683"/>
            </a:xfrm>
            <a:custGeom>
              <a:avLst/>
              <a:gdLst/>
              <a:ahLst/>
              <a:cxnLst/>
              <a:rect l="l" t="t" r="r" b="b"/>
              <a:pathLst>
                <a:path w="4084182" h="327683">
                  <a:moveTo>
                    <a:pt x="0" y="0"/>
                  </a:moveTo>
                  <a:lnTo>
                    <a:pt x="4084182" y="0"/>
                  </a:lnTo>
                  <a:lnTo>
                    <a:pt x="4084182" y="327683"/>
                  </a:lnTo>
                  <a:lnTo>
                    <a:pt x="0" y="327683"/>
                  </a:lnTo>
                  <a:close/>
                </a:path>
              </a:pathLst>
            </a:custGeom>
            <a:solidFill>
              <a:srgbClr val="022C5F"/>
            </a:solidFill>
          </p:spPr>
        </p:sp>
        <p:sp>
          <p:nvSpPr>
            <p:cNvPr id="9" name="TextBox 9"/>
            <p:cNvSpPr txBox="1"/>
            <p:nvPr/>
          </p:nvSpPr>
          <p:spPr>
            <a:xfrm>
              <a:off x="0" y="-28575"/>
              <a:ext cx="4084182" cy="356258"/>
            </a:xfrm>
            <a:prstGeom prst="rect">
              <a:avLst/>
            </a:prstGeom>
          </p:spPr>
          <p:txBody>
            <a:bodyPr lIns="50800" tIns="50800" rIns="50800" bIns="50800" rtlCol="0" anchor="ctr"/>
            <a:lstStyle/>
            <a:p>
              <a:pPr algn="ctr">
                <a:lnSpc>
                  <a:spcPts val="1960"/>
                </a:lnSpc>
              </a:pPr>
              <a:endParaRPr/>
            </a:p>
          </p:txBody>
        </p:sp>
      </p:grpSp>
      <p:sp>
        <p:nvSpPr>
          <p:cNvPr id="10" name="TextBox 10"/>
          <p:cNvSpPr txBox="1"/>
          <p:nvPr/>
        </p:nvSpPr>
        <p:spPr>
          <a:xfrm>
            <a:off x="309709" y="1391152"/>
            <a:ext cx="9134181" cy="2320270"/>
          </a:xfrm>
          <a:prstGeom prst="rect">
            <a:avLst/>
          </a:prstGeom>
        </p:spPr>
        <p:txBody>
          <a:bodyPr lIns="0" tIns="0" rIns="0" bIns="0" rtlCol="0" anchor="t">
            <a:spAutoFit/>
          </a:bodyPr>
          <a:lstStyle/>
          <a:p>
            <a:pPr algn="just">
              <a:lnSpc>
                <a:spcPts val="2311"/>
              </a:lnSpc>
            </a:pPr>
            <a:r>
              <a:rPr lang="en-US" sz="1650">
                <a:solidFill>
                  <a:srgbClr val="000000"/>
                </a:solidFill>
                <a:latin typeface="Arial"/>
              </a:rPr>
              <a:t>El promedio para la vigencia 2023 del indicador denominado Oportunidad en la medición de indicadores de gestión, arroja como resultado un 62.18 el cual se encuentra por encima de 60 que es el numero establecido como límite inferior.</a:t>
            </a:r>
          </a:p>
          <a:p>
            <a:pPr algn="just">
              <a:lnSpc>
                <a:spcPts val="2311"/>
              </a:lnSpc>
            </a:pPr>
            <a:endParaRPr lang="en-US" sz="1650">
              <a:solidFill>
                <a:srgbClr val="000000"/>
              </a:solidFill>
              <a:latin typeface="Arial"/>
            </a:endParaRPr>
          </a:p>
          <a:p>
            <a:pPr algn="just">
              <a:lnSpc>
                <a:spcPts val="2311"/>
              </a:lnSpc>
            </a:pPr>
            <a:r>
              <a:rPr lang="en-US" sz="1650">
                <a:solidFill>
                  <a:srgbClr val="000000"/>
                </a:solidFill>
                <a:latin typeface="Arial"/>
              </a:rPr>
              <a:t>Igualmente, el indicador Porcentaje de cumplimiento de procesos SIG arroja como resultado un 46.06% el cual se encuentra por encima de 40 que es el número de tolerancia establecido para este indicador.</a:t>
            </a:r>
          </a:p>
          <a:p>
            <a:pPr algn="just">
              <a:lnSpc>
                <a:spcPts val="2311"/>
              </a:lnSpc>
            </a:pPr>
            <a:endParaRPr lang="en-US" sz="1650">
              <a:solidFill>
                <a:srgbClr val="000000"/>
              </a:solidFill>
              <a:latin typeface="Arial"/>
            </a:endParaRPr>
          </a:p>
        </p:txBody>
      </p:sp>
      <p:sp>
        <p:nvSpPr>
          <p:cNvPr id="11" name="Freeform 11"/>
          <p:cNvSpPr/>
          <p:nvPr/>
        </p:nvSpPr>
        <p:spPr>
          <a:xfrm>
            <a:off x="45789" y="4651218"/>
            <a:ext cx="9662023" cy="1100561"/>
          </a:xfrm>
          <a:custGeom>
            <a:avLst/>
            <a:gdLst/>
            <a:ahLst/>
            <a:cxnLst/>
            <a:rect l="l" t="t" r="r" b="b"/>
            <a:pathLst>
              <a:path w="9662023" h="1100561">
                <a:moveTo>
                  <a:pt x="0" y="0"/>
                </a:moveTo>
                <a:lnTo>
                  <a:pt x="9662022" y="0"/>
                </a:lnTo>
                <a:lnTo>
                  <a:pt x="9662022" y="1100561"/>
                </a:lnTo>
                <a:lnTo>
                  <a:pt x="0" y="1100561"/>
                </a:lnTo>
                <a:lnTo>
                  <a:pt x="0" y="0"/>
                </a:lnTo>
                <a:close/>
              </a:path>
            </a:pathLst>
          </a:custGeom>
          <a:blipFill>
            <a:blip r:embed="rId3"/>
            <a:stretch>
              <a:fillRect l="-69" t="-1095" r="-69"/>
            </a:stretch>
          </a:blipFill>
        </p:spPr>
      </p:sp>
      <p:sp>
        <p:nvSpPr>
          <p:cNvPr id="12" name="TextBox 12"/>
          <p:cNvSpPr txBox="1"/>
          <p:nvPr/>
        </p:nvSpPr>
        <p:spPr>
          <a:xfrm>
            <a:off x="5938925" y="241800"/>
            <a:ext cx="4797844" cy="477368"/>
          </a:xfrm>
          <a:prstGeom prst="rect">
            <a:avLst/>
          </a:prstGeom>
        </p:spPr>
        <p:txBody>
          <a:bodyPr lIns="0" tIns="0" rIns="0" bIns="0" rtlCol="0" anchor="t">
            <a:spAutoFit/>
          </a:bodyPr>
          <a:lstStyle/>
          <a:p>
            <a:pPr algn="ctr">
              <a:lnSpc>
                <a:spcPts val="1951"/>
              </a:lnSpc>
            </a:pPr>
            <a:r>
              <a:rPr lang="en-US" sz="1393">
                <a:solidFill>
                  <a:srgbClr val="FFFFFF"/>
                </a:solidFill>
                <a:latin typeface="Open Sans Light"/>
              </a:rPr>
              <a:t> </a:t>
            </a:r>
            <a:r>
              <a:rPr lang="en-US" sz="1393">
                <a:solidFill>
                  <a:srgbClr val="FFFFFF"/>
                </a:solidFill>
                <a:latin typeface="Open Sans Light Bold"/>
              </a:rPr>
              <a:t>AERONÁUTICA CIVIL</a:t>
            </a:r>
          </a:p>
          <a:p>
            <a:pPr algn="ctr">
              <a:lnSpc>
                <a:spcPts val="1951"/>
              </a:lnSpc>
            </a:pPr>
            <a:r>
              <a:rPr lang="en-US" sz="1393">
                <a:solidFill>
                  <a:srgbClr val="FFFFFF"/>
                </a:solidFill>
                <a:latin typeface="Open Sans Light"/>
              </a:rPr>
              <a:t>   Unidad Administrativa Especial</a:t>
            </a:r>
          </a:p>
        </p:txBody>
      </p:sp>
      <p:sp>
        <p:nvSpPr>
          <p:cNvPr id="13" name="TextBox 13"/>
          <p:cNvSpPr txBox="1"/>
          <p:nvPr/>
        </p:nvSpPr>
        <p:spPr>
          <a:xfrm>
            <a:off x="548199" y="690593"/>
            <a:ext cx="5390726" cy="280670"/>
          </a:xfrm>
          <a:prstGeom prst="rect">
            <a:avLst/>
          </a:prstGeom>
        </p:spPr>
        <p:txBody>
          <a:bodyPr lIns="0" tIns="0" rIns="0" bIns="0" rtlCol="0" anchor="t">
            <a:spAutoFit/>
          </a:bodyPr>
          <a:lstStyle/>
          <a:p>
            <a:pPr>
              <a:lnSpc>
                <a:spcPts val="2380"/>
              </a:lnSpc>
            </a:pPr>
            <a:r>
              <a:rPr lang="en-US" sz="1700">
                <a:solidFill>
                  <a:srgbClr val="000000"/>
                </a:solidFill>
                <a:latin typeface="Montaser Arabic Bold"/>
              </a:rPr>
              <a:t>5. MEDICIÓN DE INDICADORES DE PROCESOS.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6293" y="0"/>
            <a:ext cx="5321473" cy="989543"/>
          </a:xfrm>
          <a:custGeom>
            <a:avLst/>
            <a:gdLst/>
            <a:ahLst/>
            <a:cxnLst/>
            <a:rect l="l" t="t" r="r" b="b"/>
            <a:pathLst>
              <a:path w="5321473" h="989543">
                <a:moveTo>
                  <a:pt x="0" y="0"/>
                </a:moveTo>
                <a:lnTo>
                  <a:pt x="5321473" y="0"/>
                </a:lnTo>
                <a:lnTo>
                  <a:pt x="5321473" y="989543"/>
                </a:lnTo>
                <a:lnTo>
                  <a:pt x="0" y="989543"/>
                </a:lnTo>
                <a:lnTo>
                  <a:pt x="0" y="0"/>
                </a:lnTo>
                <a:close/>
              </a:path>
            </a:pathLst>
          </a:custGeom>
          <a:blipFill>
            <a:blip r:embed="rId2"/>
            <a:stretch>
              <a:fillRect t="-22281" b="-22281"/>
            </a:stretch>
          </a:blipFill>
        </p:spPr>
      </p:sp>
      <p:sp>
        <p:nvSpPr>
          <p:cNvPr id="3" name="TextBox 3"/>
          <p:cNvSpPr txBox="1"/>
          <p:nvPr/>
        </p:nvSpPr>
        <p:spPr>
          <a:xfrm>
            <a:off x="5938925" y="241800"/>
            <a:ext cx="4797844" cy="477368"/>
          </a:xfrm>
          <a:prstGeom prst="rect">
            <a:avLst/>
          </a:prstGeom>
        </p:spPr>
        <p:txBody>
          <a:bodyPr lIns="0" tIns="0" rIns="0" bIns="0" rtlCol="0" anchor="t">
            <a:spAutoFit/>
          </a:bodyPr>
          <a:lstStyle/>
          <a:p>
            <a:pPr algn="ctr">
              <a:lnSpc>
                <a:spcPts val="1951"/>
              </a:lnSpc>
            </a:pPr>
            <a:r>
              <a:rPr lang="en-US" sz="1393">
                <a:solidFill>
                  <a:srgbClr val="FFFFFF"/>
                </a:solidFill>
                <a:latin typeface="Open Sans Light"/>
              </a:rPr>
              <a:t> </a:t>
            </a:r>
            <a:r>
              <a:rPr lang="en-US" sz="1393">
                <a:solidFill>
                  <a:srgbClr val="FFFFFF"/>
                </a:solidFill>
                <a:latin typeface="Open Sans Light Bold"/>
              </a:rPr>
              <a:t>AERONÁUTICA CIVIL</a:t>
            </a:r>
          </a:p>
          <a:p>
            <a:pPr algn="ctr">
              <a:lnSpc>
                <a:spcPts val="1951"/>
              </a:lnSpc>
            </a:pPr>
            <a:r>
              <a:rPr lang="en-US" sz="1393">
                <a:solidFill>
                  <a:srgbClr val="FFFFFF"/>
                </a:solidFill>
                <a:latin typeface="Open Sans Light"/>
              </a:rPr>
              <a:t>   Unidad Administrativa Especial</a:t>
            </a:r>
          </a:p>
        </p:txBody>
      </p:sp>
      <p:grpSp>
        <p:nvGrpSpPr>
          <p:cNvPr id="4" name="Group 4"/>
          <p:cNvGrpSpPr/>
          <p:nvPr/>
        </p:nvGrpSpPr>
        <p:grpSpPr>
          <a:xfrm>
            <a:off x="919448" y="2230184"/>
            <a:ext cx="203264" cy="213932"/>
            <a:chOff x="0" y="0"/>
            <a:chExt cx="271018" cy="285242"/>
          </a:xfrm>
        </p:grpSpPr>
        <p:sp>
          <p:nvSpPr>
            <p:cNvPr id="5" name="Freeform 5"/>
            <p:cNvSpPr/>
            <p:nvPr/>
          </p:nvSpPr>
          <p:spPr>
            <a:xfrm>
              <a:off x="50673" y="50165"/>
              <a:ext cx="170180" cy="184912"/>
            </a:xfrm>
            <a:custGeom>
              <a:avLst/>
              <a:gdLst/>
              <a:ahLst/>
              <a:cxnLst/>
              <a:rect l="l" t="t" r="r" b="b"/>
              <a:pathLst>
                <a:path w="170180" h="184912">
                  <a:moveTo>
                    <a:pt x="145669" y="42672"/>
                  </a:moveTo>
                  <a:cubicBezTo>
                    <a:pt x="164846" y="79756"/>
                    <a:pt x="167767" y="87376"/>
                    <a:pt x="168910" y="95631"/>
                  </a:cubicBezTo>
                  <a:cubicBezTo>
                    <a:pt x="170053" y="103886"/>
                    <a:pt x="169926" y="112776"/>
                    <a:pt x="168402" y="120904"/>
                  </a:cubicBezTo>
                  <a:cubicBezTo>
                    <a:pt x="166878" y="129032"/>
                    <a:pt x="163830" y="137414"/>
                    <a:pt x="159766" y="144653"/>
                  </a:cubicBezTo>
                  <a:cubicBezTo>
                    <a:pt x="155702" y="151892"/>
                    <a:pt x="150241" y="158750"/>
                    <a:pt x="144018" y="164338"/>
                  </a:cubicBezTo>
                  <a:cubicBezTo>
                    <a:pt x="137795" y="169926"/>
                    <a:pt x="130302" y="174752"/>
                    <a:pt x="122682" y="178054"/>
                  </a:cubicBezTo>
                  <a:cubicBezTo>
                    <a:pt x="115062" y="181356"/>
                    <a:pt x="106426" y="183642"/>
                    <a:pt x="98171" y="184277"/>
                  </a:cubicBezTo>
                  <a:cubicBezTo>
                    <a:pt x="89916" y="184912"/>
                    <a:pt x="81026" y="184277"/>
                    <a:pt x="73025" y="182245"/>
                  </a:cubicBezTo>
                  <a:cubicBezTo>
                    <a:pt x="64897" y="180213"/>
                    <a:pt x="56769" y="176784"/>
                    <a:pt x="49784" y="172339"/>
                  </a:cubicBezTo>
                  <a:cubicBezTo>
                    <a:pt x="42799" y="167894"/>
                    <a:pt x="36068" y="162052"/>
                    <a:pt x="30861" y="155575"/>
                  </a:cubicBezTo>
                  <a:cubicBezTo>
                    <a:pt x="25654" y="149098"/>
                    <a:pt x="21336" y="141351"/>
                    <a:pt x="18415" y="133604"/>
                  </a:cubicBezTo>
                  <a:cubicBezTo>
                    <a:pt x="15494" y="125730"/>
                    <a:pt x="13843" y="117094"/>
                    <a:pt x="13589" y="108712"/>
                  </a:cubicBezTo>
                  <a:cubicBezTo>
                    <a:pt x="13335" y="100457"/>
                    <a:pt x="14478" y="91694"/>
                    <a:pt x="16891" y="83693"/>
                  </a:cubicBezTo>
                  <a:cubicBezTo>
                    <a:pt x="19304" y="75819"/>
                    <a:pt x="23241" y="67818"/>
                    <a:pt x="28067" y="61087"/>
                  </a:cubicBezTo>
                  <a:cubicBezTo>
                    <a:pt x="32893" y="54356"/>
                    <a:pt x="39116" y="48006"/>
                    <a:pt x="45847" y="43180"/>
                  </a:cubicBezTo>
                  <a:cubicBezTo>
                    <a:pt x="52578" y="38354"/>
                    <a:pt x="60452" y="34290"/>
                    <a:pt x="68453" y="31877"/>
                  </a:cubicBezTo>
                  <a:cubicBezTo>
                    <a:pt x="76327" y="29464"/>
                    <a:pt x="85217" y="28194"/>
                    <a:pt x="93472" y="28321"/>
                  </a:cubicBezTo>
                  <a:cubicBezTo>
                    <a:pt x="101854" y="28448"/>
                    <a:pt x="110490" y="30099"/>
                    <a:pt x="118364" y="33020"/>
                  </a:cubicBezTo>
                  <a:cubicBezTo>
                    <a:pt x="126111" y="35814"/>
                    <a:pt x="133858" y="40259"/>
                    <a:pt x="140335" y="45466"/>
                  </a:cubicBezTo>
                  <a:cubicBezTo>
                    <a:pt x="146812" y="50673"/>
                    <a:pt x="152908" y="57150"/>
                    <a:pt x="157353" y="64135"/>
                  </a:cubicBezTo>
                  <a:cubicBezTo>
                    <a:pt x="161925" y="71120"/>
                    <a:pt x="165354" y="79248"/>
                    <a:pt x="167386" y="87376"/>
                  </a:cubicBezTo>
                  <a:cubicBezTo>
                    <a:pt x="169418" y="95377"/>
                    <a:pt x="170180" y="104267"/>
                    <a:pt x="169545" y="112522"/>
                  </a:cubicBezTo>
                  <a:cubicBezTo>
                    <a:pt x="168910" y="120777"/>
                    <a:pt x="166751" y="129413"/>
                    <a:pt x="163449" y="137033"/>
                  </a:cubicBezTo>
                  <a:cubicBezTo>
                    <a:pt x="160147" y="144653"/>
                    <a:pt x="155448" y="152146"/>
                    <a:pt x="149860" y="158369"/>
                  </a:cubicBezTo>
                  <a:cubicBezTo>
                    <a:pt x="144399" y="164592"/>
                    <a:pt x="137541" y="170180"/>
                    <a:pt x="130302" y="174244"/>
                  </a:cubicBezTo>
                  <a:cubicBezTo>
                    <a:pt x="123063" y="178308"/>
                    <a:pt x="114681" y="181483"/>
                    <a:pt x="106553" y="183007"/>
                  </a:cubicBezTo>
                  <a:cubicBezTo>
                    <a:pt x="98425" y="184531"/>
                    <a:pt x="89535" y="184912"/>
                    <a:pt x="81280" y="183769"/>
                  </a:cubicBezTo>
                  <a:cubicBezTo>
                    <a:pt x="73025" y="182626"/>
                    <a:pt x="64643" y="180213"/>
                    <a:pt x="57150" y="176530"/>
                  </a:cubicBezTo>
                  <a:cubicBezTo>
                    <a:pt x="49657" y="172847"/>
                    <a:pt x="42545" y="167640"/>
                    <a:pt x="36576" y="161798"/>
                  </a:cubicBezTo>
                  <a:cubicBezTo>
                    <a:pt x="30734" y="155956"/>
                    <a:pt x="21463" y="141859"/>
                    <a:pt x="21717" y="141351"/>
                  </a:cubicBezTo>
                  <a:cubicBezTo>
                    <a:pt x="21717" y="141351"/>
                    <a:pt x="21844" y="141351"/>
                    <a:pt x="21844" y="141351"/>
                  </a:cubicBezTo>
                  <a:cubicBezTo>
                    <a:pt x="22225" y="140716"/>
                    <a:pt x="11811" y="120142"/>
                    <a:pt x="8255" y="111379"/>
                  </a:cubicBezTo>
                  <a:cubicBezTo>
                    <a:pt x="5588" y="104902"/>
                    <a:pt x="3429" y="99949"/>
                    <a:pt x="2032" y="93980"/>
                  </a:cubicBezTo>
                  <a:cubicBezTo>
                    <a:pt x="635" y="88011"/>
                    <a:pt x="0" y="81661"/>
                    <a:pt x="127" y="75565"/>
                  </a:cubicBezTo>
                  <a:cubicBezTo>
                    <a:pt x="254" y="69469"/>
                    <a:pt x="1016" y="63119"/>
                    <a:pt x="2667" y="57150"/>
                  </a:cubicBezTo>
                  <a:cubicBezTo>
                    <a:pt x="4191" y="51181"/>
                    <a:pt x="6731" y="45339"/>
                    <a:pt x="9652" y="40005"/>
                  </a:cubicBezTo>
                  <a:cubicBezTo>
                    <a:pt x="12573" y="34671"/>
                    <a:pt x="16256" y="29464"/>
                    <a:pt x="20447" y="24892"/>
                  </a:cubicBezTo>
                  <a:cubicBezTo>
                    <a:pt x="24638" y="20447"/>
                    <a:pt x="29464" y="16383"/>
                    <a:pt x="34544" y="12954"/>
                  </a:cubicBezTo>
                  <a:cubicBezTo>
                    <a:pt x="39624" y="9652"/>
                    <a:pt x="45339" y="6731"/>
                    <a:pt x="51054" y="4699"/>
                  </a:cubicBezTo>
                  <a:cubicBezTo>
                    <a:pt x="56896" y="2667"/>
                    <a:pt x="63119" y="1270"/>
                    <a:pt x="69215" y="635"/>
                  </a:cubicBezTo>
                  <a:cubicBezTo>
                    <a:pt x="75311" y="0"/>
                    <a:pt x="81661" y="0"/>
                    <a:pt x="87757" y="889"/>
                  </a:cubicBezTo>
                  <a:cubicBezTo>
                    <a:pt x="93853" y="1778"/>
                    <a:pt x="99949" y="3429"/>
                    <a:pt x="105664" y="5715"/>
                  </a:cubicBezTo>
                  <a:cubicBezTo>
                    <a:pt x="111379" y="8001"/>
                    <a:pt x="116840" y="11049"/>
                    <a:pt x="121793" y="14605"/>
                  </a:cubicBezTo>
                  <a:cubicBezTo>
                    <a:pt x="126746" y="18161"/>
                    <a:pt x="131572" y="22479"/>
                    <a:pt x="135509" y="27178"/>
                  </a:cubicBezTo>
                  <a:cubicBezTo>
                    <a:pt x="139446" y="31877"/>
                    <a:pt x="145669" y="42672"/>
                    <a:pt x="145669" y="42672"/>
                  </a:cubicBezTo>
                </a:path>
              </a:pathLst>
            </a:custGeom>
            <a:solidFill>
              <a:srgbClr val="FFFFFF"/>
            </a:solidFill>
            <a:ln cap="sq">
              <a:noFill/>
              <a:prstDash val="solid"/>
              <a:miter/>
            </a:ln>
          </p:spPr>
        </p:sp>
      </p:grpSp>
      <p:grpSp>
        <p:nvGrpSpPr>
          <p:cNvPr id="6" name="Group 6"/>
          <p:cNvGrpSpPr/>
          <p:nvPr/>
        </p:nvGrpSpPr>
        <p:grpSpPr>
          <a:xfrm>
            <a:off x="996696" y="2844546"/>
            <a:ext cx="189452" cy="189452"/>
            <a:chOff x="0" y="0"/>
            <a:chExt cx="252603" cy="252603"/>
          </a:xfrm>
        </p:grpSpPr>
        <p:sp>
          <p:nvSpPr>
            <p:cNvPr id="7" name="Freeform 7"/>
            <p:cNvSpPr/>
            <p:nvPr/>
          </p:nvSpPr>
          <p:spPr>
            <a:xfrm>
              <a:off x="50165" y="48641"/>
              <a:ext cx="149479" cy="153924"/>
            </a:xfrm>
            <a:custGeom>
              <a:avLst/>
              <a:gdLst/>
              <a:ahLst/>
              <a:cxnLst/>
              <a:rect l="l" t="t" r="r" b="b"/>
              <a:pathLst>
                <a:path w="149479" h="153924">
                  <a:moveTo>
                    <a:pt x="149352" y="54483"/>
                  </a:moveTo>
                  <a:cubicBezTo>
                    <a:pt x="149479" y="102362"/>
                    <a:pt x="143891" y="114808"/>
                    <a:pt x="136652" y="124079"/>
                  </a:cubicBezTo>
                  <a:cubicBezTo>
                    <a:pt x="129413" y="133350"/>
                    <a:pt x="118745" y="141732"/>
                    <a:pt x="107950" y="146558"/>
                  </a:cubicBezTo>
                  <a:cubicBezTo>
                    <a:pt x="97155" y="151384"/>
                    <a:pt x="83820" y="153924"/>
                    <a:pt x="72009" y="153162"/>
                  </a:cubicBezTo>
                  <a:cubicBezTo>
                    <a:pt x="60198" y="152400"/>
                    <a:pt x="47244" y="148463"/>
                    <a:pt x="37211" y="142367"/>
                  </a:cubicBezTo>
                  <a:cubicBezTo>
                    <a:pt x="27051" y="136271"/>
                    <a:pt x="17526" y="126746"/>
                    <a:pt x="11430" y="116586"/>
                  </a:cubicBezTo>
                  <a:cubicBezTo>
                    <a:pt x="5334" y="106426"/>
                    <a:pt x="1270" y="93472"/>
                    <a:pt x="635" y="81661"/>
                  </a:cubicBezTo>
                  <a:cubicBezTo>
                    <a:pt x="0" y="69850"/>
                    <a:pt x="2413" y="56642"/>
                    <a:pt x="7239" y="45847"/>
                  </a:cubicBezTo>
                  <a:cubicBezTo>
                    <a:pt x="12065" y="35052"/>
                    <a:pt x="20447" y="24384"/>
                    <a:pt x="29718" y="17145"/>
                  </a:cubicBezTo>
                  <a:cubicBezTo>
                    <a:pt x="38989" y="9906"/>
                    <a:pt x="51435" y="4318"/>
                    <a:pt x="62992" y="2159"/>
                  </a:cubicBezTo>
                  <a:cubicBezTo>
                    <a:pt x="74549" y="0"/>
                    <a:pt x="88011" y="762"/>
                    <a:pt x="99314" y="4318"/>
                  </a:cubicBezTo>
                  <a:cubicBezTo>
                    <a:pt x="110617" y="7874"/>
                    <a:pt x="130556" y="23241"/>
                    <a:pt x="130556" y="23241"/>
                  </a:cubicBezTo>
                </a:path>
              </a:pathLst>
            </a:custGeom>
            <a:solidFill>
              <a:srgbClr val="FFFFFF"/>
            </a:solidFill>
            <a:ln cap="sq">
              <a:noFill/>
              <a:prstDash val="solid"/>
              <a:miter/>
            </a:ln>
          </p:spPr>
        </p:sp>
      </p:grpSp>
      <p:sp>
        <p:nvSpPr>
          <p:cNvPr id="8" name="TextBox 8"/>
          <p:cNvSpPr txBox="1"/>
          <p:nvPr/>
        </p:nvSpPr>
        <p:spPr>
          <a:xfrm>
            <a:off x="322623" y="1352468"/>
            <a:ext cx="9108354" cy="5723683"/>
          </a:xfrm>
          <a:prstGeom prst="rect">
            <a:avLst/>
          </a:prstGeom>
        </p:spPr>
        <p:txBody>
          <a:bodyPr lIns="0" tIns="0" rIns="0" bIns="0" rtlCol="0" anchor="t">
            <a:spAutoFit/>
          </a:bodyPr>
          <a:lstStyle/>
          <a:p>
            <a:pPr marL="285750" indent="-285750" algn="just">
              <a:lnSpc>
                <a:spcPts val="2044"/>
              </a:lnSpc>
              <a:buFont typeface="Arial" panose="020B0604020202020204" pitchFamily="34" charset="0"/>
              <a:buChar char="•"/>
            </a:pPr>
            <a:r>
              <a:rPr lang="es-CO" sz="1460" dirty="0">
                <a:solidFill>
                  <a:srgbClr val="000000"/>
                </a:solidFill>
                <a:latin typeface="Arial"/>
              </a:rPr>
              <a:t>Los objetivos que impactaron la ejecución del plan de acción con un avance del 83.34% frente al avance del 91.14% de la vigencia 2022, son los objetivos SOSTENIBILIDAD AMBIENTAL e INDUSTRIA AERONAUTICA Y CADENA DE SUMINISTRO que involucraban procesos de contratación y gestión. </a:t>
            </a:r>
          </a:p>
          <a:p>
            <a:pPr algn="just">
              <a:lnSpc>
                <a:spcPts val="2044"/>
              </a:lnSpc>
            </a:pPr>
            <a:r>
              <a:rPr lang="es-CO" sz="1460" dirty="0">
                <a:solidFill>
                  <a:srgbClr val="000000"/>
                </a:solidFill>
                <a:latin typeface="Arial"/>
              </a:rPr>
              <a:t> </a:t>
            </a:r>
          </a:p>
          <a:p>
            <a:pPr marL="338967" lvl="1" indent="-169484" algn="just">
              <a:lnSpc>
                <a:spcPts val="2198"/>
              </a:lnSpc>
              <a:buFont typeface="Arial"/>
              <a:buChar char="•"/>
            </a:pPr>
            <a:r>
              <a:rPr lang="es-CO" sz="1460" dirty="0">
                <a:solidFill>
                  <a:srgbClr val="000000"/>
                </a:solidFill>
                <a:latin typeface="Arial"/>
              </a:rPr>
              <a:t>Se evidencia cumplimiento del 57% en la actividad: “</a:t>
            </a:r>
            <a:r>
              <a:rPr lang="es-MX" sz="1460" dirty="0">
                <a:solidFill>
                  <a:srgbClr val="000000"/>
                </a:solidFill>
                <a:latin typeface="Arial"/>
              </a:rPr>
              <a:t>Ejecución del Plan Institucional de Capacitación - PIC 2023.</a:t>
            </a:r>
            <a:r>
              <a:rPr lang="es-CO" sz="1460" dirty="0">
                <a:solidFill>
                  <a:srgbClr val="000000"/>
                </a:solidFill>
                <a:latin typeface="Arial"/>
              </a:rPr>
              <a:t>” asociada a la meta “</a:t>
            </a:r>
            <a:r>
              <a:rPr lang="es-MX" sz="1460" dirty="0">
                <a:solidFill>
                  <a:srgbClr val="000000"/>
                </a:solidFill>
                <a:latin typeface="Arial"/>
              </a:rPr>
              <a:t>Desarrollar al 100% el Plan Institucional de Capacitación - PIC</a:t>
            </a:r>
            <a:r>
              <a:rPr lang="es-CO" sz="1460" dirty="0">
                <a:solidFill>
                  <a:srgbClr val="000000"/>
                </a:solidFill>
                <a:latin typeface="Arial"/>
              </a:rPr>
              <a:t>”.</a:t>
            </a:r>
          </a:p>
          <a:p>
            <a:pPr marL="169483" lvl="1" algn="just">
              <a:lnSpc>
                <a:spcPts val="2198"/>
              </a:lnSpc>
            </a:pPr>
            <a:endParaRPr lang="es-CO" sz="1460" dirty="0">
              <a:solidFill>
                <a:srgbClr val="000000"/>
              </a:solidFill>
              <a:latin typeface="Arial"/>
            </a:endParaRPr>
          </a:p>
          <a:p>
            <a:pPr marL="338967" lvl="1" indent="-169484" algn="just">
              <a:lnSpc>
                <a:spcPts val="2198"/>
              </a:lnSpc>
              <a:buFont typeface="Arial"/>
              <a:buChar char="•"/>
            </a:pPr>
            <a:r>
              <a:rPr lang="es-CO" sz="1460" dirty="0">
                <a:solidFill>
                  <a:srgbClr val="000000"/>
                </a:solidFill>
                <a:latin typeface="Arial"/>
              </a:rPr>
              <a:t>Se evidencia que no se ha dado inicio a la meta 106 que hace relación la proyecto piloto de educación a nivel de las Regionales.</a:t>
            </a:r>
          </a:p>
          <a:p>
            <a:pPr algn="just">
              <a:lnSpc>
                <a:spcPts val="2044"/>
              </a:lnSpc>
            </a:pPr>
            <a:endParaRPr lang="es-CO" sz="1460" dirty="0">
              <a:solidFill>
                <a:srgbClr val="000000"/>
              </a:solidFill>
              <a:latin typeface="Arial"/>
            </a:endParaRPr>
          </a:p>
          <a:p>
            <a:pPr marL="315247" lvl="1" indent="-157623" algn="just">
              <a:lnSpc>
                <a:spcPts val="2044"/>
              </a:lnSpc>
              <a:buFont typeface="Arial"/>
              <a:buChar char="•"/>
            </a:pPr>
            <a:r>
              <a:rPr lang="es-CO" sz="1460" dirty="0">
                <a:solidFill>
                  <a:srgbClr val="000000"/>
                </a:solidFill>
                <a:latin typeface="Arial"/>
              </a:rPr>
              <a:t>Revisada la página web de la entidad no se encontró la evaluación de los acuerdos de Gestión del segundo Semestre del 2023. Teniendo en Cuenta que el plazo máximo establecido para la evaluación es el 31 de marzo, se requiere dar cumplimiento en los términos previstos.</a:t>
            </a:r>
          </a:p>
          <a:p>
            <a:pPr algn="just">
              <a:lnSpc>
                <a:spcPts val="2044"/>
              </a:lnSpc>
            </a:pPr>
            <a:endParaRPr lang="es-CO" sz="1460" dirty="0">
              <a:solidFill>
                <a:srgbClr val="000000"/>
              </a:solidFill>
              <a:latin typeface="Arial"/>
            </a:endParaRPr>
          </a:p>
          <a:p>
            <a:pPr marL="315247" lvl="1" indent="-157623" algn="just">
              <a:lnSpc>
                <a:spcPts val="2044"/>
              </a:lnSpc>
              <a:buFont typeface="Arial"/>
              <a:buChar char="•"/>
            </a:pPr>
            <a:r>
              <a:rPr lang="es-CO" sz="1460" dirty="0">
                <a:solidFill>
                  <a:srgbClr val="000000"/>
                </a:solidFill>
                <a:latin typeface="Arial"/>
              </a:rPr>
              <a:t>La entidad no cumplió con lo establecido en el Decreto  444 de 2023 Plan de Austeridad del Gasto, toda vez  de los 14 rubros evaluados solo cumplió con el 50% de la meta.</a:t>
            </a:r>
          </a:p>
          <a:p>
            <a:pPr marL="315247" lvl="1" indent="-157623" algn="just">
              <a:lnSpc>
                <a:spcPts val="2044"/>
              </a:lnSpc>
              <a:buFont typeface="Arial"/>
              <a:buChar char="•"/>
            </a:pPr>
            <a:endParaRPr lang="es-CO" sz="1460" dirty="0">
              <a:solidFill>
                <a:srgbClr val="000000"/>
              </a:solidFill>
              <a:latin typeface="Arial"/>
            </a:endParaRPr>
          </a:p>
          <a:p>
            <a:pPr marL="315247" lvl="1" indent="-157623" algn="just">
              <a:lnSpc>
                <a:spcPts val="2044"/>
              </a:lnSpc>
              <a:buFont typeface="Arial"/>
              <a:buChar char="•"/>
            </a:pPr>
            <a:r>
              <a:rPr lang="es-CO" sz="1460" dirty="0">
                <a:solidFill>
                  <a:srgbClr val="000000"/>
                </a:solidFill>
                <a:latin typeface="Arial"/>
              </a:rPr>
              <a:t>Se tiene que Plan de Mejoramiento de la CGR en la vigencia 2023 solo presento un avance del 25,6% y el Plan de Mejoramiento OCI tuvo un avance del 27%.  </a:t>
            </a:r>
          </a:p>
          <a:p>
            <a:pPr algn="just">
              <a:lnSpc>
                <a:spcPts val="2044"/>
              </a:lnSpc>
            </a:pPr>
            <a:endParaRPr lang="es-CO" sz="1460" dirty="0">
              <a:solidFill>
                <a:srgbClr val="000000"/>
              </a:solidFill>
              <a:latin typeface="Arial"/>
            </a:endParaRPr>
          </a:p>
          <a:p>
            <a:pPr algn="just">
              <a:lnSpc>
                <a:spcPts val="1803"/>
              </a:lnSpc>
            </a:pPr>
            <a:endParaRPr lang="es-CO" sz="1460" dirty="0">
              <a:solidFill>
                <a:srgbClr val="000000"/>
              </a:solidFill>
              <a:latin typeface="Arial"/>
            </a:endParaRPr>
          </a:p>
          <a:p>
            <a:pPr algn="just">
              <a:lnSpc>
                <a:spcPts val="2044"/>
              </a:lnSpc>
            </a:pPr>
            <a:endParaRPr lang="es-CO" sz="1460" dirty="0">
              <a:solidFill>
                <a:srgbClr val="000000"/>
              </a:solidFill>
              <a:latin typeface="Arial"/>
            </a:endParaRPr>
          </a:p>
        </p:txBody>
      </p:sp>
      <p:grpSp>
        <p:nvGrpSpPr>
          <p:cNvPr id="9" name="Group 9"/>
          <p:cNvGrpSpPr/>
          <p:nvPr/>
        </p:nvGrpSpPr>
        <p:grpSpPr>
          <a:xfrm>
            <a:off x="-290523" y="7108016"/>
            <a:ext cx="11027292" cy="884744"/>
            <a:chOff x="0" y="0"/>
            <a:chExt cx="4084182" cy="327683"/>
          </a:xfrm>
        </p:grpSpPr>
        <p:sp>
          <p:nvSpPr>
            <p:cNvPr id="10" name="Freeform 10"/>
            <p:cNvSpPr/>
            <p:nvPr/>
          </p:nvSpPr>
          <p:spPr>
            <a:xfrm>
              <a:off x="0" y="0"/>
              <a:ext cx="4084182" cy="327683"/>
            </a:xfrm>
            <a:custGeom>
              <a:avLst/>
              <a:gdLst/>
              <a:ahLst/>
              <a:cxnLst/>
              <a:rect l="l" t="t" r="r" b="b"/>
              <a:pathLst>
                <a:path w="4084182" h="327683">
                  <a:moveTo>
                    <a:pt x="0" y="0"/>
                  </a:moveTo>
                  <a:lnTo>
                    <a:pt x="4084182" y="0"/>
                  </a:lnTo>
                  <a:lnTo>
                    <a:pt x="4084182" y="327683"/>
                  </a:lnTo>
                  <a:lnTo>
                    <a:pt x="0" y="327683"/>
                  </a:lnTo>
                  <a:close/>
                </a:path>
              </a:pathLst>
            </a:custGeom>
            <a:solidFill>
              <a:srgbClr val="022C5F"/>
            </a:solidFill>
          </p:spPr>
        </p:sp>
        <p:sp>
          <p:nvSpPr>
            <p:cNvPr id="11" name="TextBox 11"/>
            <p:cNvSpPr txBox="1"/>
            <p:nvPr/>
          </p:nvSpPr>
          <p:spPr>
            <a:xfrm>
              <a:off x="0" y="-28575"/>
              <a:ext cx="4084182" cy="356258"/>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583934" y="564545"/>
            <a:ext cx="2055647" cy="284693"/>
          </a:xfrm>
          <a:prstGeom prst="rect">
            <a:avLst/>
          </a:prstGeom>
        </p:spPr>
        <p:txBody>
          <a:bodyPr lIns="0" tIns="0" rIns="0" bIns="0" rtlCol="0" anchor="t">
            <a:spAutoFit/>
          </a:bodyPr>
          <a:lstStyle/>
          <a:p>
            <a:pPr>
              <a:lnSpc>
                <a:spcPts val="2380"/>
              </a:lnSpc>
            </a:pPr>
            <a:r>
              <a:rPr lang="en-US" sz="1700" dirty="0">
                <a:solidFill>
                  <a:srgbClr val="000000"/>
                </a:solidFill>
                <a:latin typeface="Montaser Arabic Bold"/>
              </a:rPr>
              <a:t>6. CONCLUSIONES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6293" y="0"/>
            <a:ext cx="5321473" cy="989543"/>
          </a:xfrm>
          <a:custGeom>
            <a:avLst/>
            <a:gdLst/>
            <a:ahLst/>
            <a:cxnLst/>
            <a:rect l="l" t="t" r="r" b="b"/>
            <a:pathLst>
              <a:path w="5321473" h="989543">
                <a:moveTo>
                  <a:pt x="0" y="0"/>
                </a:moveTo>
                <a:lnTo>
                  <a:pt x="5321473" y="0"/>
                </a:lnTo>
                <a:lnTo>
                  <a:pt x="5321473" y="989543"/>
                </a:lnTo>
                <a:lnTo>
                  <a:pt x="0" y="989543"/>
                </a:lnTo>
                <a:lnTo>
                  <a:pt x="0" y="0"/>
                </a:lnTo>
                <a:close/>
              </a:path>
            </a:pathLst>
          </a:custGeom>
          <a:blipFill>
            <a:blip r:embed="rId2"/>
            <a:stretch>
              <a:fillRect t="-22281" b="-22281"/>
            </a:stretch>
          </a:blipFill>
        </p:spPr>
      </p:sp>
      <p:sp>
        <p:nvSpPr>
          <p:cNvPr id="3" name="TextBox 3"/>
          <p:cNvSpPr txBox="1"/>
          <p:nvPr/>
        </p:nvSpPr>
        <p:spPr>
          <a:xfrm>
            <a:off x="5938925" y="241800"/>
            <a:ext cx="4797844" cy="477368"/>
          </a:xfrm>
          <a:prstGeom prst="rect">
            <a:avLst/>
          </a:prstGeom>
        </p:spPr>
        <p:txBody>
          <a:bodyPr lIns="0" tIns="0" rIns="0" bIns="0" rtlCol="0" anchor="t">
            <a:spAutoFit/>
          </a:bodyPr>
          <a:lstStyle/>
          <a:p>
            <a:pPr algn="ctr">
              <a:lnSpc>
                <a:spcPts val="1951"/>
              </a:lnSpc>
            </a:pPr>
            <a:r>
              <a:rPr lang="en-US" sz="1393">
                <a:solidFill>
                  <a:srgbClr val="FFFFFF"/>
                </a:solidFill>
                <a:latin typeface="Open Sans Light"/>
              </a:rPr>
              <a:t> </a:t>
            </a:r>
            <a:r>
              <a:rPr lang="en-US" sz="1393">
                <a:solidFill>
                  <a:srgbClr val="FFFFFF"/>
                </a:solidFill>
                <a:latin typeface="Open Sans Light Bold"/>
              </a:rPr>
              <a:t>AERONÁUTICA CIVIL</a:t>
            </a:r>
          </a:p>
          <a:p>
            <a:pPr algn="ctr">
              <a:lnSpc>
                <a:spcPts val="1951"/>
              </a:lnSpc>
            </a:pPr>
            <a:r>
              <a:rPr lang="en-US" sz="1393">
                <a:solidFill>
                  <a:srgbClr val="FFFFFF"/>
                </a:solidFill>
                <a:latin typeface="Open Sans Light"/>
              </a:rPr>
              <a:t>   Unidad Administrativa Especial</a:t>
            </a:r>
          </a:p>
        </p:txBody>
      </p:sp>
      <p:grpSp>
        <p:nvGrpSpPr>
          <p:cNvPr id="4" name="Group 4"/>
          <p:cNvGrpSpPr/>
          <p:nvPr/>
        </p:nvGrpSpPr>
        <p:grpSpPr>
          <a:xfrm>
            <a:off x="919448" y="2230184"/>
            <a:ext cx="203264" cy="213932"/>
            <a:chOff x="0" y="0"/>
            <a:chExt cx="271018" cy="285242"/>
          </a:xfrm>
        </p:grpSpPr>
        <p:sp>
          <p:nvSpPr>
            <p:cNvPr id="5" name="Freeform 5"/>
            <p:cNvSpPr/>
            <p:nvPr/>
          </p:nvSpPr>
          <p:spPr>
            <a:xfrm>
              <a:off x="50673" y="50165"/>
              <a:ext cx="170180" cy="184912"/>
            </a:xfrm>
            <a:custGeom>
              <a:avLst/>
              <a:gdLst/>
              <a:ahLst/>
              <a:cxnLst/>
              <a:rect l="l" t="t" r="r" b="b"/>
              <a:pathLst>
                <a:path w="170180" h="184912">
                  <a:moveTo>
                    <a:pt x="145669" y="42672"/>
                  </a:moveTo>
                  <a:cubicBezTo>
                    <a:pt x="164846" y="79756"/>
                    <a:pt x="167767" y="87376"/>
                    <a:pt x="168910" y="95631"/>
                  </a:cubicBezTo>
                  <a:cubicBezTo>
                    <a:pt x="170053" y="103886"/>
                    <a:pt x="169926" y="112776"/>
                    <a:pt x="168402" y="120904"/>
                  </a:cubicBezTo>
                  <a:cubicBezTo>
                    <a:pt x="166878" y="129032"/>
                    <a:pt x="163830" y="137414"/>
                    <a:pt x="159766" y="144653"/>
                  </a:cubicBezTo>
                  <a:cubicBezTo>
                    <a:pt x="155702" y="151892"/>
                    <a:pt x="150241" y="158750"/>
                    <a:pt x="144018" y="164338"/>
                  </a:cubicBezTo>
                  <a:cubicBezTo>
                    <a:pt x="137795" y="169926"/>
                    <a:pt x="130302" y="174752"/>
                    <a:pt x="122682" y="178054"/>
                  </a:cubicBezTo>
                  <a:cubicBezTo>
                    <a:pt x="115062" y="181356"/>
                    <a:pt x="106426" y="183642"/>
                    <a:pt x="98171" y="184277"/>
                  </a:cubicBezTo>
                  <a:cubicBezTo>
                    <a:pt x="89916" y="184912"/>
                    <a:pt x="81026" y="184277"/>
                    <a:pt x="73025" y="182245"/>
                  </a:cubicBezTo>
                  <a:cubicBezTo>
                    <a:pt x="64897" y="180213"/>
                    <a:pt x="56769" y="176784"/>
                    <a:pt x="49784" y="172339"/>
                  </a:cubicBezTo>
                  <a:cubicBezTo>
                    <a:pt x="42799" y="167894"/>
                    <a:pt x="36068" y="162052"/>
                    <a:pt x="30861" y="155575"/>
                  </a:cubicBezTo>
                  <a:cubicBezTo>
                    <a:pt x="25654" y="149098"/>
                    <a:pt x="21336" y="141351"/>
                    <a:pt x="18415" y="133604"/>
                  </a:cubicBezTo>
                  <a:cubicBezTo>
                    <a:pt x="15494" y="125730"/>
                    <a:pt x="13843" y="117094"/>
                    <a:pt x="13589" y="108712"/>
                  </a:cubicBezTo>
                  <a:cubicBezTo>
                    <a:pt x="13335" y="100457"/>
                    <a:pt x="14478" y="91694"/>
                    <a:pt x="16891" y="83693"/>
                  </a:cubicBezTo>
                  <a:cubicBezTo>
                    <a:pt x="19304" y="75819"/>
                    <a:pt x="23241" y="67818"/>
                    <a:pt x="28067" y="61087"/>
                  </a:cubicBezTo>
                  <a:cubicBezTo>
                    <a:pt x="32893" y="54356"/>
                    <a:pt x="39116" y="48006"/>
                    <a:pt x="45847" y="43180"/>
                  </a:cubicBezTo>
                  <a:cubicBezTo>
                    <a:pt x="52578" y="38354"/>
                    <a:pt x="60452" y="34290"/>
                    <a:pt x="68453" y="31877"/>
                  </a:cubicBezTo>
                  <a:cubicBezTo>
                    <a:pt x="76327" y="29464"/>
                    <a:pt x="85217" y="28194"/>
                    <a:pt x="93472" y="28321"/>
                  </a:cubicBezTo>
                  <a:cubicBezTo>
                    <a:pt x="101854" y="28448"/>
                    <a:pt x="110490" y="30099"/>
                    <a:pt x="118364" y="33020"/>
                  </a:cubicBezTo>
                  <a:cubicBezTo>
                    <a:pt x="126111" y="35814"/>
                    <a:pt x="133858" y="40259"/>
                    <a:pt x="140335" y="45466"/>
                  </a:cubicBezTo>
                  <a:cubicBezTo>
                    <a:pt x="146812" y="50673"/>
                    <a:pt x="152908" y="57150"/>
                    <a:pt x="157353" y="64135"/>
                  </a:cubicBezTo>
                  <a:cubicBezTo>
                    <a:pt x="161925" y="71120"/>
                    <a:pt x="165354" y="79248"/>
                    <a:pt x="167386" y="87376"/>
                  </a:cubicBezTo>
                  <a:cubicBezTo>
                    <a:pt x="169418" y="95377"/>
                    <a:pt x="170180" y="104267"/>
                    <a:pt x="169545" y="112522"/>
                  </a:cubicBezTo>
                  <a:cubicBezTo>
                    <a:pt x="168910" y="120777"/>
                    <a:pt x="166751" y="129413"/>
                    <a:pt x="163449" y="137033"/>
                  </a:cubicBezTo>
                  <a:cubicBezTo>
                    <a:pt x="160147" y="144653"/>
                    <a:pt x="155448" y="152146"/>
                    <a:pt x="149860" y="158369"/>
                  </a:cubicBezTo>
                  <a:cubicBezTo>
                    <a:pt x="144399" y="164592"/>
                    <a:pt x="137541" y="170180"/>
                    <a:pt x="130302" y="174244"/>
                  </a:cubicBezTo>
                  <a:cubicBezTo>
                    <a:pt x="123063" y="178308"/>
                    <a:pt x="114681" y="181483"/>
                    <a:pt x="106553" y="183007"/>
                  </a:cubicBezTo>
                  <a:cubicBezTo>
                    <a:pt x="98425" y="184531"/>
                    <a:pt x="89535" y="184912"/>
                    <a:pt x="81280" y="183769"/>
                  </a:cubicBezTo>
                  <a:cubicBezTo>
                    <a:pt x="73025" y="182626"/>
                    <a:pt x="64643" y="180213"/>
                    <a:pt x="57150" y="176530"/>
                  </a:cubicBezTo>
                  <a:cubicBezTo>
                    <a:pt x="49657" y="172847"/>
                    <a:pt x="42545" y="167640"/>
                    <a:pt x="36576" y="161798"/>
                  </a:cubicBezTo>
                  <a:cubicBezTo>
                    <a:pt x="30734" y="155956"/>
                    <a:pt x="21463" y="141859"/>
                    <a:pt x="21717" y="141351"/>
                  </a:cubicBezTo>
                  <a:cubicBezTo>
                    <a:pt x="21717" y="141351"/>
                    <a:pt x="21844" y="141351"/>
                    <a:pt x="21844" y="141351"/>
                  </a:cubicBezTo>
                  <a:cubicBezTo>
                    <a:pt x="22225" y="140716"/>
                    <a:pt x="11811" y="120142"/>
                    <a:pt x="8255" y="111379"/>
                  </a:cubicBezTo>
                  <a:cubicBezTo>
                    <a:pt x="5588" y="104902"/>
                    <a:pt x="3429" y="99949"/>
                    <a:pt x="2032" y="93980"/>
                  </a:cubicBezTo>
                  <a:cubicBezTo>
                    <a:pt x="635" y="88011"/>
                    <a:pt x="0" y="81661"/>
                    <a:pt x="127" y="75565"/>
                  </a:cubicBezTo>
                  <a:cubicBezTo>
                    <a:pt x="254" y="69469"/>
                    <a:pt x="1016" y="63119"/>
                    <a:pt x="2667" y="57150"/>
                  </a:cubicBezTo>
                  <a:cubicBezTo>
                    <a:pt x="4191" y="51181"/>
                    <a:pt x="6731" y="45339"/>
                    <a:pt x="9652" y="40005"/>
                  </a:cubicBezTo>
                  <a:cubicBezTo>
                    <a:pt x="12573" y="34671"/>
                    <a:pt x="16256" y="29464"/>
                    <a:pt x="20447" y="24892"/>
                  </a:cubicBezTo>
                  <a:cubicBezTo>
                    <a:pt x="24638" y="20447"/>
                    <a:pt x="29464" y="16383"/>
                    <a:pt x="34544" y="12954"/>
                  </a:cubicBezTo>
                  <a:cubicBezTo>
                    <a:pt x="39624" y="9652"/>
                    <a:pt x="45339" y="6731"/>
                    <a:pt x="51054" y="4699"/>
                  </a:cubicBezTo>
                  <a:cubicBezTo>
                    <a:pt x="56896" y="2667"/>
                    <a:pt x="63119" y="1270"/>
                    <a:pt x="69215" y="635"/>
                  </a:cubicBezTo>
                  <a:cubicBezTo>
                    <a:pt x="75311" y="0"/>
                    <a:pt x="81661" y="0"/>
                    <a:pt x="87757" y="889"/>
                  </a:cubicBezTo>
                  <a:cubicBezTo>
                    <a:pt x="93853" y="1778"/>
                    <a:pt x="99949" y="3429"/>
                    <a:pt x="105664" y="5715"/>
                  </a:cubicBezTo>
                  <a:cubicBezTo>
                    <a:pt x="111379" y="8001"/>
                    <a:pt x="116840" y="11049"/>
                    <a:pt x="121793" y="14605"/>
                  </a:cubicBezTo>
                  <a:cubicBezTo>
                    <a:pt x="126746" y="18161"/>
                    <a:pt x="131572" y="22479"/>
                    <a:pt x="135509" y="27178"/>
                  </a:cubicBezTo>
                  <a:cubicBezTo>
                    <a:pt x="139446" y="31877"/>
                    <a:pt x="145669" y="42672"/>
                    <a:pt x="145669" y="42672"/>
                  </a:cubicBezTo>
                </a:path>
              </a:pathLst>
            </a:custGeom>
            <a:solidFill>
              <a:srgbClr val="FFFFFF"/>
            </a:solidFill>
            <a:ln cap="sq">
              <a:noFill/>
              <a:prstDash val="solid"/>
              <a:miter/>
            </a:ln>
          </p:spPr>
        </p:sp>
      </p:grpSp>
      <p:grpSp>
        <p:nvGrpSpPr>
          <p:cNvPr id="6" name="Group 6"/>
          <p:cNvGrpSpPr/>
          <p:nvPr/>
        </p:nvGrpSpPr>
        <p:grpSpPr>
          <a:xfrm>
            <a:off x="996696" y="2844546"/>
            <a:ext cx="189452" cy="189452"/>
            <a:chOff x="0" y="0"/>
            <a:chExt cx="252603" cy="252603"/>
          </a:xfrm>
        </p:grpSpPr>
        <p:sp>
          <p:nvSpPr>
            <p:cNvPr id="7" name="Freeform 7"/>
            <p:cNvSpPr/>
            <p:nvPr/>
          </p:nvSpPr>
          <p:spPr>
            <a:xfrm>
              <a:off x="50165" y="48641"/>
              <a:ext cx="149479" cy="153924"/>
            </a:xfrm>
            <a:custGeom>
              <a:avLst/>
              <a:gdLst/>
              <a:ahLst/>
              <a:cxnLst/>
              <a:rect l="l" t="t" r="r" b="b"/>
              <a:pathLst>
                <a:path w="149479" h="153924">
                  <a:moveTo>
                    <a:pt x="149352" y="54483"/>
                  </a:moveTo>
                  <a:cubicBezTo>
                    <a:pt x="149479" y="102362"/>
                    <a:pt x="143891" y="114808"/>
                    <a:pt x="136652" y="124079"/>
                  </a:cubicBezTo>
                  <a:cubicBezTo>
                    <a:pt x="129413" y="133350"/>
                    <a:pt x="118745" y="141732"/>
                    <a:pt x="107950" y="146558"/>
                  </a:cubicBezTo>
                  <a:cubicBezTo>
                    <a:pt x="97155" y="151384"/>
                    <a:pt x="83820" y="153924"/>
                    <a:pt x="72009" y="153162"/>
                  </a:cubicBezTo>
                  <a:cubicBezTo>
                    <a:pt x="60198" y="152400"/>
                    <a:pt x="47244" y="148463"/>
                    <a:pt x="37211" y="142367"/>
                  </a:cubicBezTo>
                  <a:cubicBezTo>
                    <a:pt x="27051" y="136271"/>
                    <a:pt x="17526" y="126746"/>
                    <a:pt x="11430" y="116586"/>
                  </a:cubicBezTo>
                  <a:cubicBezTo>
                    <a:pt x="5334" y="106426"/>
                    <a:pt x="1270" y="93472"/>
                    <a:pt x="635" y="81661"/>
                  </a:cubicBezTo>
                  <a:cubicBezTo>
                    <a:pt x="0" y="69850"/>
                    <a:pt x="2413" y="56642"/>
                    <a:pt x="7239" y="45847"/>
                  </a:cubicBezTo>
                  <a:cubicBezTo>
                    <a:pt x="12065" y="35052"/>
                    <a:pt x="20447" y="24384"/>
                    <a:pt x="29718" y="17145"/>
                  </a:cubicBezTo>
                  <a:cubicBezTo>
                    <a:pt x="38989" y="9906"/>
                    <a:pt x="51435" y="4318"/>
                    <a:pt x="62992" y="2159"/>
                  </a:cubicBezTo>
                  <a:cubicBezTo>
                    <a:pt x="74549" y="0"/>
                    <a:pt x="88011" y="762"/>
                    <a:pt x="99314" y="4318"/>
                  </a:cubicBezTo>
                  <a:cubicBezTo>
                    <a:pt x="110617" y="7874"/>
                    <a:pt x="130556" y="23241"/>
                    <a:pt x="130556" y="23241"/>
                  </a:cubicBezTo>
                </a:path>
              </a:pathLst>
            </a:custGeom>
            <a:solidFill>
              <a:srgbClr val="FFFFFF"/>
            </a:solidFill>
            <a:ln cap="sq">
              <a:noFill/>
              <a:prstDash val="solid"/>
              <a:miter/>
            </a:ln>
          </p:spPr>
        </p:sp>
      </p:grpSp>
      <p:sp>
        <p:nvSpPr>
          <p:cNvPr id="8" name="TextBox 8"/>
          <p:cNvSpPr txBox="1"/>
          <p:nvPr/>
        </p:nvSpPr>
        <p:spPr>
          <a:xfrm>
            <a:off x="216309" y="719168"/>
            <a:ext cx="9320981" cy="5034070"/>
          </a:xfrm>
          <a:prstGeom prst="rect">
            <a:avLst/>
          </a:prstGeom>
        </p:spPr>
        <p:txBody>
          <a:bodyPr lIns="0" tIns="0" rIns="0" bIns="0" rtlCol="0" anchor="t">
            <a:spAutoFit/>
          </a:bodyPr>
          <a:lstStyle/>
          <a:p>
            <a:pPr algn="just">
              <a:lnSpc>
                <a:spcPts val="2479"/>
              </a:lnSpc>
            </a:pPr>
            <a:r>
              <a:rPr lang="en-US" sz="1770" dirty="0">
                <a:solidFill>
                  <a:srgbClr val="000000"/>
                </a:solidFill>
                <a:latin typeface="Arial Bold"/>
              </a:rPr>
              <a:t>  </a:t>
            </a:r>
          </a:p>
          <a:p>
            <a:pPr marL="360568" lvl="1" indent="-180284" algn="just">
              <a:lnSpc>
                <a:spcPts val="2338"/>
              </a:lnSpc>
              <a:buFont typeface="Arial"/>
              <a:buChar char="•"/>
            </a:pPr>
            <a:endParaRPr lang="en-US" sz="1200" dirty="0">
              <a:solidFill>
                <a:srgbClr val="000000"/>
              </a:solidFill>
              <a:highlight>
                <a:srgbClr val="FFFF00"/>
              </a:highlight>
              <a:latin typeface="Arial"/>
            </a:endParaRPr>
          </a:p>
          <a:p>
            <a:pPr marL="360568" lvl="1" indent="-180284" algn="just">
              <a:lnSpc>
                <a:spcPts val="2338"/>
              </a:lnSpc>
              <a:buFont typeface="Arial"/>
              <a:buChar char="•"/>
            </a:pPr>
            <a:r>
              <a:rPr lang="en-US" sz="1200" dirty="0">
                <a:solidFill>
                  <a:srgbClr val="000000"/>
                </a:solidFill>
                <a:latin typeface="Arial"/>
              </a:rPr>
              <a:t>Se </a:t>
            </a:r>
            <a:r>
              <a:rPr lang="en-US" sz="1200" dirty="0" err="1">
                <a:solidFill>
                  <a:srgbClr val="000000"/>
                </a:solidFill>
                <a:latin typeface="Arial"/>
              </a:rPr>
              <a:t>recomiendo</a:t>
            </a:r>
            <a:r>
              <a:rPr lang="en-US" sz="1200" dirty="0">
                <a:solidFill>
                  <a:srgbClr val="000000"/>
                </a:solidFill>
                <a:latin typeface="Arial"/>
              </a:rPr>
              <a:t> que la </a:t>
            </a:r>
            <a:r>
              <a:rPr lang="en-US" sz="1200" dirty="0" err="1">
                <a:solidFill>
                  <a:srgbClr val="000000"/>
                </a:solidFill>
                <a:latin typeface="Arial"/>
              </a:rPr>
              <a:t>planeación</a:t>
            </a:r>
            <a:r>
              <a:rPr lang="en-US" sz="1200" dirty="0">
                <a:solidFill>
                  <a:srgbClr val="000000"/>
                </a:solidFill>
                <a:latin typeface="Arial"/>
              </a:rPr>
              <a:t> de </a:t>
            </a:r>
            <a:r>
              <a:rPr lang="en-US" sz="1200" dirty="0" err="1">
                <a:solidFill>
                  <a:srgbClr val="000000"/>
                </a:solidFill>
                <a:latin typeface="Arial"/>
              </a:rPr>
              <a:t>los</a:t>
            </a:r>
            <a:r>
              <a:rPr lang="en-US" sz="1200" dirty="0">
                <a:solidFill>
                  <a:srgbClr val="000000"/>
                </a:solidFill>
                <a:latin typeface="Arial"/>
              </a:rPr>
              <a:t> </a:t>
            </a:r>
            <a:r>
              <a:rPr lang="en-US" sz="1200" dirty="0" err="1">
                <a:solidFill>
                  <a:srgbClr val="000000"/>
                </a:solidFill>
                <a:latin typeface="Arial"/>
              </a:rPr>
              <a:t>procesos</a:t>
            </a:r>
            <a:r>
              <a:rPr lang="en-US" sz="1200" dirty="0">
                <a:solidFill>
                  <a:srgbClr val="000000"/>
                </a:solidFill>
                <a:latin typeface="Arial"/>
              </a:rPr>
              <a:t> </a:t>
            </a:r>
            <a:r>
              <a:rPr lang="en-US" sz="1200" dirty="0" err="1">
                <a:solidFill>
                  <a:srgbClr val="000000"/>
                </a:solidFill>
                <a:latin typeface="Arial"/>
              </a:rPr>
              <a:t>contractuales</a:t>
            </a:r>
            <a:r>
              <a:rPr lang="en-US" sz="1200" dirty="0">
                <a:solidFill>
                  <a:srgbClr val="000000"/>
                </a:solidFill>
                <a:latin typeface="Arial"/>
              </a:rPr>
              <a:t> se </a:t>
            </a:r>
            <a:r>
              <a:rPr lang="en-US" sz="1200" dirty="0" err="1">
                <a:solidFill>
                  <a:srgbClr val="000000"/>
                </a:solidFill>
                <a:latin typeface="Arial"/>
              </a:rPr>
              <a:t>inicie</a:t>
            </a:r>
            <a:r>
              <a:rPr lang="en-US" sz="1200" dirty="0">
                <a:solidFill>
                  <a:srgbClr val="000000"/>
                </a:solidFill>
                <a:latin typeface="Arial"/>
              </a:rPr>
              <a:t> </a:t>
            </a:r>
            <a:r>
              <a:rPr lang="en-US" sz="1200" dirty="0" err="1">
                <a:solidFill>
                  <a:srgbClr val="000000"/>
                </a:solidFill>
                <a:latin typeface="Arial"/>
              </a:rPr>
              <a:t>en</a:t>
            </a:r>
            <a:r>
              <a:rPr lang="en-US" sz="1200" dirty="0">
                <a:solidFill>
                  <a:srgbClr val="000000"/>
                </a:solidFill>
                <a:latin typeface="Arial"/>
              </a:rPr>
              <a:t> </a:t>
            </a:r>
            <a:r>
              <a:rPr lang="en-US" sz="1200" dirty="0" err="1">
                <a:solidFill>
                  <a:srgbClr val="000000"/>
                </a:solidFill>
                <a:latin typeface="Arial"/>
              </a:rPr>
              <a:t>el</a:t>
            </a:r>
            <a:r>
              <a:rPr lang="en-US" sz="1200" dirty="0">
                <a:solidFill>
                  <a:srgbClr val="000000"/>
                </a:solidFill>
                <a:latin typeface="Arial"/>
              </a:rPr>
              <a:t> ultimo trimester del </a:t>
            </a:r>
            <a:r>
              <a:rPr lang="en-US" sz="1200" dirty="0" err="1">
                <a:solidFill>
                  <a:srgbClr val="000000"/>
                </a:solidFill>
                <a:latin typeface="Arial"/>
              </a:rPr>
              <a:t>año</a:t>
            </a:r>
            <a:r>
              <a:rPr lang="en-US" sz="1200" dirty="0">
                <a:solidFill>
                  <a:srgbClr val="000000"/>
                </a:solidFill>
                <a:latin typeface="Arial"/>
              </a:rPr>
              <a:t> </a:t>
            </a:r>
            <a:r>
              <a:rPr lang="en-US" sz="1200" dirty="0" err="1">
                <a:solidFill>
                  <a:srgbClr val="000000"/>
                </a:solidFill>
                <a:latin typeface="Arial"/>
              </a:rPr>
              <a:t>inmediatamente</a:t>
            </a:r>
            <a:r>
              <a:rPr lang="en-US" sz="1200" dirty="0">
                <a:solidFill>
                  <a:srgbClr val="000000"/>
                </a:solidFill>
                <a:latin typeface="Arial"/>
              </a:rPr>
              <a:t> anterior con </a:t>
            </a:r>
            <a:r>
              <a:rPr lang="en-US" sz="1200" dirty="0" err="1">
                <a:solidFill>
                  <a:srgbClr val="000000"/>
                </a:solidFill>
                <a:latin typeface="Arial"/>
              </a:rPr>
              <a:t>el</a:t>
            </a:r>
            <a:r>
              <a:rPr lang="en-US" sz="1200" dirty="0">
                <a:solidFill>
                  <a:srgbClr val="000000"/>
                </a:solidFill>
                <a:latin typeface="Arial"/>
              </a:rPr>
              <a:t> fin de que no se </a:t>
            </a:r>
            <a:r>
              <a:rPr lang="en-US" sz="1200" dirty="0" err="1">
                <a:solidFill>
                  <a:srgbClr val="000000"/>
                </a:solidFill>
                <a:latin typeface="Arial"/>
              </a:rPr>
              <a:t>vea</a:t>
            </a:r>
            <a:r>
              <a:rPr lang="en-US" sz="1200" dirty="0">
                <a:solidFill>
                  <a:srgbClr val="000000"/>
                </a:solidFill>
                <a:latin typeface="Arial"/>
              </a:rPr>
              <a:t> </a:t>
            </a:r>
            <a:r>
              <a:rPr lang="en-US" sz="1200" dirty="0" err="1">
                <a:solidFill>
                  <a:srgbClr val="000000"/>
                </a:solidFill>
                <a:latin typeface="Arial"/>
              </a:rPr>
              <a:t>afectada</a:t>
            </a:r>
            <a:r>
              <a:rPr lang="en-US" sz="1200" dirty="0">
                <a:solidFill>
                  <a:srgbClr val="000000"/>
                </a:solidFill>
                <a:latin typeface="Arial"/>
              </a:rPr>
              <a:t> la </a:t>
            </a:r>
            <a:r>
              <a:rPr lang="en-US" sz="1200" dirty="0" err="1">
                <a:solidFill>
                  <a:srgbClr val="000000"/>
                </a:solidFill>
                <a:latin typeface="Arial"/>
              </a:rPr>
              <a:t>ejucuión</a:t>
            </a:r>
            <a:r>
              <a:rPr lang="en-US" sz="1200" dirty="0">
                <a:solidFill>
                  <a:srgbClr val="000000"/>
                </a:solidFill>
                <a:latin typeface="Arial"/>
              </a:rPr>
              <a:t> </a:t>
            </a:r>
            <a:r>
              <a:rPr lang="en-US" sz="1200" dirty="0" err="1">
                <a:solidFill>
                  <a:srgbClr val="000000"/>
                </a:solidFill>
                <a:latin typeface="Arial"/>
              </a:rPr>
              <a:t>presupuestal</a:t>
            </a:r>
            <a:r>
              <a:rPr lang="en-US" sz="1200" dirty="0">
                <a:solidFill>
                  <a:srgbClr val="000000"/>
                </a:solidFill>
                <a:latin typeface="Arial"/>
              </a:rPr>
              <a:t> de la </a:t>
            </a:r>
            <a:r>
              <a:rPr lang="en-US" sz="1200" dirty="0" err="1">
                <a:solidFill>
                  <a:srgbClr val="000000"/>
                </a:solidFill>
                <a:latin typeface="Arial"/>
              </a:rPr>
              <a:t>vigencia</a:t>
            </a:r>
            <a:r>
              <a:rPr lang="en-US" sz="1200" dirty="0">
                <a:solidFill>
                  <a:srgbClr val="000000"/>
                </a:solidFill>
                <a:latin typeface="Arial"/>
              </a:rPr>
              <a:t> </a:t>
            </a:r>
            <a:r>
              <a:rPr lang="en-US" sz="1200" dirty="0" err="1">
                <a:solidFill>
                  <a:srgbClr val="000000"/>
                </a:solidFill>
                <a:latin typeface="Arial"/>
              </a:rPr>
              <a:t>en</a:t>
            </a:r>
            <a:r>
              <a:rPr lang="en-US" sz="1200" dirty="0">
                <a:solidFill>
                  <a:srgbClr val="000000"/>
                </a:solidFill>
                <a:latin typeface="Arial"/>
              </a:rPr>
              <a:t> la que se </a:t>
            </a:r>
            <a:r>
              <a:rPr lang="en-US" sz="1200" dirty="0" err="1">
                <a:solidFill>
                  <a:srgbClr val="000000"/>
                </a:solidFill>
                <a:latin typeface="Arial"/>
              </a:rPr>
              <a:t>va</a:t>
            </a:r>
            <a:r>
              <a:rPr lang="en-US" sz="1200" dirty="0">
                <a:solidFill>
                  <a:srgbClr val="000000"/>
                </a:solidFill>
                <a:latin typeface="Arial"/>
              </a:rPr>
              <a:t> a </a:t>
            </a:r>
            <a:r>
              <a:rPr lang="en-US" sz="1200" dirty="0" err="1">
                <a:solidFill>
                  <a:srgbClr val="000000"/>
                </a:solidFill>
                <a:latin typeface="Arial"/>
              </a:rPr>
              <a:t>contratar</a:t>
            </a:r>
            <a:r>
              <a:rPr lang="en-US" sz="1200" dirty="0">
                <a:solidFill>
                  <a:srgbClr val="000000"/>
                </a:solidFill>
                <a:latin typeface="Arial"/>
              </a:rPr>
              <a:t>, y </a:t>
            </a:r>
            <a:r>
              <a:rPr lang="en-US" sz="1200" dirty="0" err="1">
                <a:solidFill>
                  <a:srgbClr val="000000"/>
                </a:solidFill>
                <a:latin typeface="Arial"/>
              </a:rPr>
              <a:t>esto</a:t>
            </a:r>
            <a:r>
              <a:rPr lang="en-US" sz="1200" dirty="0">
                <a:solidFill>
                  <a:srgbClr val="000000"/>
                </a:solidFill>
                <a:latin typeface="Arial"/>
              </a:rPr>
              <a:t> </a:t>
            </a:r>
            <a:r>
              <a:rPr lang="en-US" sz="1200" dirty="0" err="1">
                <a:solidFill>
                  <a:srgbClr val="000000"/>
                </a:solidFill>
                <a:latin typeface="Arial"/>
              </a:rPr>
              <a:t>ocasione</a:t>
            </a:r>
            <a:r>
              <a:rPr lang="en-US" sz="1200" dirty="0">
                <a:solidFill>
                  <a:srgbClr val="000000"/>
                </a:solidFill>
                <a:latin typeface="Arial"/>
              </a:rPr>
              <a:t> que se </a:t>
            </a:r>
            <a:r>
              <a:rPr lang="en-US" sz="1200" dirty="0" err="1">
                <a:solidFill>
                  <a:srgbClr val="000000"/>
                </a:solidFill>
                <a:latin typeface="Arial"/>
              </a:rPr>
              <a:t>generen</a:t>
            </a:r>
            <a:r>
              <a:rPr lang="en-US" sz="1200" dirty="0">
                <a:solidFill>
                  <a:srgbClr val="000000"/>
                </a:solidFill>
                <a:latin typeface="Arial"/>
              </a:rPr>
              <a:t> las </a:t>
            </a:r>
            <a:r>
              <a:rPr lang="en-US" sz="1200" dirty="0" err="1">
                <a:solidFill>
                  <a:srgbClr val="000000"/>
                </a:solidFill>
                <a:latin typeface="Arial"/>
              </a:rPr>
              <a:t>resrvas</a:t>
            </a:r>
            <a:r>
              <a:rPr lang="en-US" sz="1200" dirty="0">
                <a:solidFill>
                  <a:srgbClr val="000000"/>
                </a:solidFill>
                <a:latin typeface="Arial"/>
              </a:rPr>
              <a:t> </a:t>
            </a:r>
            <a:r>
              <a:rPr lang="en-US" sz="1200" dirty="0" err="1">
                <a:solidFill>
                  <a:srgbClr val="000000"/>
                </a:solidFill>
                <a:latin typeface="Arial"/>
              </a:rPr>
              <a:t>presupuestales</a:t>
            </a:r>
            <a:r>
              <a:rPr lang="en-US" sz="1200" dirty="0">
                <a:solidFill>
                  <a:srgbClr val="000000"/>
                </a:solidFill>
                <a:latin typeface="Arial"/>
              </a:rPr>
              <a:t> </a:t>
            </a:r>
            <a:r>
              <a:rPr lang="en-US" sz="1200" dirty="0" err="1">
                <a:solidFill>
                  <a:srgbClr val="000000"/>
                </a:solidFill>
                <a:latin typeface="Arial"/>
              </a:rPr>
              <a:t>sobrepasando</a:t>
            </a:r>
            <a:r>
              <a:rPr lang="en-US" sz="1200" dirty="0">
                <a:solidFill>
                  <a:srgbClr val="000000"/>
                </a:solidFill>
                <a:latin typeface="Arial"/>
              </a:rPr>
              <a:t> </a:t>
            </a:r>
            <a:r>
              <a:rPr lang="en-US" sz="1200" dirty="0" err="1">
                <a:solidFill>
                  <a:srgbClr val="000000"/>
                </a:solidFill>
                <a:latin typeface="Arial"/>
              </a:rPr>
              <a:t>el</a:t>
            </a:r>
            <a:r>
              <a:rPr lang="en-US" sz="1200" dirty="0">
                <a:solidFill>
                  <a:srgbClr val="000000"/>
                </a:solidFill>
                <a:latin typeface="Arial"/>
              </a:rPr>
              <a:t> 15% del </a:t>
            </a:r>
            <a:r>
              <a:rPr lang="en-US" sz="1200" dirty="0" err="1">
                <a:solidFill>
                  <a:srgbClr val="000000"/>
                </a:solidFill>
                <a:latin typeface="Arial"/>
              </a:rPr>
              <a:t>presupuesto</a:t>
            </a:r>
            <a:r>
              <a:rPr lang="en-US" sz="1200" dirty="0">
                <a:solidFill>
                  <a:srgbClr val="000000"/>
                </a:solidFill>
                <a:latin typeface="Arial"/>
              </a:rPr>
              <a:t> </a:t>
            </a:r>
            <a:r>
              <a:rPr lang="en-US" sz="1200" dirty="0" err="1">
                <a:solidFill>
                  <a:srgbClr val="000000"/>
                </a:solidFill>
                <a:latin typeface="Arial"/>
              </a:rPr>
              <a:t>asignado</a:t>
            </a:r>
            <a:r>
              <a:rPr lang="en-US" sz="1200" dirty="0">
                <a:solidFill>
                  <a:srgbClr val="000000"/>
                </a:solidFill>
                <a:latin typeface="Arial"/>
              </a:rPr>
              <a:t> para </a:t>
            </a:r>
            <a:r>
              <a:rPr lang="en-US" sz="1200" dirty="0" err="1">
                <a:solidFill>
                  <a:srgbClr val="000000"/>
                </a:solidFill>
                <a:latin typeface="Arial"/>
              </a:rPr>
              <a:t>cada</a:t>
            </a:r>
            <a:r>
              <a:rPr lang="en-US" sz="1200" dirty="0">
                <a:solidFill>
                  <a:srgbClr val="000000"/>
                </a:solidFill>
                <a:latin typeface="Arial"/>
              </a:rPr>
              <a:t> </a:t>
            </a:r>
            <a:r>
              <a:rPr lang="en-US" sz="1200" dirty="0" err="1">
                <a:solidFill>
                  <a:srgbClr val="000000"/>
                </a:solidFill>
                <a:latin typeface="Arial"/>
              </a:rPr>
              <a:t>vigencia</a:t>
            </a:r>
            <a:r>
              <a:rPr lang="en-US" sz="1200" dirty="0">
                <a:solidFill>
                  <a:srgbClr val="000000"/>
                </a:solidFill>
                <a:latin typeface="Arial"/>
              </a:rPr>
              <a:t>.</a:t>
            </a:r>
          </a:p>
          <a:p>
            <a:pPr marL="360568" lvl="1" indent="-180284" algn="just">
              <a:lnSpc>
                <a:spcPts val="2338"/>
              </a:lnSpc>
              <a:buFont typeface="Arial"/>
              <a:buChar char="•"/>
            </a:pPr>
            <a:endParaRPr lang="en-US" sz="1200" dirty="0">
              <a:solidFill>
                <a:srgbClr val="000000"/>
              </a:solidFill>
              <a:highlight>
                <a:srgbClr val="FFFF00"/>
              </a:highlight>
              <a:latin typeface="Arial"/>
            </a:endParaRPr>
          </a:p>
          <a:p>
            <a:pPr marL="360568" lvl="1" indent="-180284" algn="just">
              <a:lnSpc>
                <a:spcPts val="2338"/>
              </a:lnSpc>
              <a:buFont typeface="Arial"/>
              <a:buChar char="•"/>
            </a:pPr>
            <a:r>
              <a:rPr lang="en-US" sz="1200" dirty="0" err="1">
                <a:solidFill>
                  <a:srgbClr val="000000"/>
                </a:solidFill>
                <a:latin typeface="Arial"/>
              </a:rPr>
              <a:t>Generar</a:t>
            </a:r>
            <a:r>
              <a:rPr lang="en-US" sz="1200" dirty="0">
                <a:solidFill>
                  <a:srgbClr val="000000"/>
                </a:solidFill>
                <a:latin typeface="Arial"/>
              </a:rPr>
              <a:t> </a:t>
            </a:r>
            <a:r>
              <a:rPr lang="en-US" sz="1200" dirty="0" err="1">
                <a:solidFill>
                  <a:srgbClr val="000000"/>
                </a:solidFill>
                <a:latin typeface="Arial"/>
              </a:rPr>
              <a:t>estrategias</a:t>
            </a:r>
            <a:r>
              <a:rPr lang="en-US" sz="1200" dirty="0">
                <a:solidFill>
                  <a:srgbClr val="000000"/>
                </a:solidFill>
                <a:latin typeface="Arial"/>
              </a:rPr>
              <a:t> </a:t>
            </a:r>
            <a:r>
              <a:rPr lang="en-US" sz="1200" dirty="0" err="1">
                <a:solidFill>
                  <a:srgbClr val="000000"/>
                </a:solidFill>
                <a:latin typeface="Arial"/>
              </a:rPr>
              <a:t>enfocadas</a:t>
            </a:r>
            <a:r>
              <a:rPr lang="en-US" sz="1200" dirty="0">
                <a:solidFill>
                  <a:srgbClr val="000000"/>
                </a:solidFill>
                <a:latin typeface="Arial"/>
              </a:rPr>
              <a:t> al </a:t>
            </a:r>
            <a:r>
              <a:rPr lang="en-US" sz="1200" dirty="0" err="1">
                <a:solidFill>
                  <a:srgbClr val="000000"/>
                </a:solidFill>
                <a:latin typeface="Arial"/>
              </a:rPr>
              <a:t>cumplimiento</a:t>
            </a:r>
            <a:r>
              <a:rPr lang="en-US" sz="1200" dirty="0">
                <a:solidFill>
                  <a:srgbClr val="000000"/>
                </a:solidFill>
                <a:latin typeface="Arial"/>
              </a:rPr>
              <a:t> </a:t>
            </a:r>
            <a:r>
              <a:rPr lang="en-US" sz="1200" dirty="0" err="1">
                <a:solidFill>
                  <a:srgbClr val="000000"/>
                </a:solidFill>
                <a:latin typeface="Arial"/>
              </a:rPr>
              <a:t>efectivo</a:t>
            </a:r>
            <a:r>
              <a:rPr lang="en-US" sz="1200" dirty="0">
                <a:solidFill>
                  <a:srgbClr val="000000"/>
                </a:solidFill>
                <a:latin typeface="Arial"/>
              </a:rPr>
              <a:t> de las </a:t>
            </a:r>
            <a:r>
              <a:rPr lang="en-US" sz="1200" dirty="0" err="1">
                <a:solidFill>
                  <a:srgbClr val="000000"/>
                </a:solidFill>
                <a:latin typeface="Arial"/>
              </a:rPr>
              <a:t>metas</a:t>
            </a:r>
            <a:r>
              <a:rPr lang="en-US" sz="1200" dirty="0">
                <a:solidFill>
                  <a:srgbClr val="000000"/>
                </a:solidFill>
                <a:latin typeface="Arial"/>
              </a:rPr>
              <a:t> </a:t>
            </a:r>
            <a:r>
              <a:rPr lang="en-US" sz="1200" dirty="0" err="1">
                <a:solidFill>
                  <a:srgbClr val="000000"/>
                </a:solidFill>
                <a:latin typeface="Arial"/>
              </a:rPr>
              <a:t>fijadas</a:t>
            </a:r>
            <a:r>
              <a:rPr lang="en-US" sz="1200" dirty="0">
                <a:solidFill>
                  <a:srgbClr val="000000"/>
                </a:solidFill>
                <a:latin typeface="Arial"/>
              </a:rPr>
              <a:t> </a:t>
            </a:r>
            <a:r>
              <a:rPr lang="en-US" sz="1200" dirty="0" err="1">
                <a:solidFill>
                  <a:srgbClr val="000000"/>
                </a:solidFill>
                <a:latin typeface="Arial"/>
              </a:rPr>
              <a:t>por</a:t>
            </a:r>
            <a:r>
              <a:rPr lang="en-US" sz="1200" dirty="0">
                <a:solidFill>
                  <a:srgbClr val="000000"/>
                </a:solidFill>
                <a:latin typeface="Arial"/>
              </a:rPr>
              <a:t> </a:t>
            </a:r>
            <a:r>
              <a:rPr lang="en-US" sz="1200" dirty="0" err="1">
                <a:solidFill>
                  <a:srgbClr val="000000"/>
                </a:solidFill>
                <a:latin typeface="Arial"/>
              </a:rPr>
              <a:t>el</a:t>
            </a:r>
            <a:r>
              <a:rPr lang="en-US" sz="1200" dirty="0">
                <a:solidFill>
                  <a:srgbClr val="000000"/>
                </a:solidFill>
                <a:latin typeface="Arial"/>
              </a:rPr>
              <a:t> </a:t>
            </a:r>
            <a:r>
              <a:rPr lang="en-US" sz="1200" dirty="0" err="1">
                <a:solidFill>
                  <a:srgbClr val="000000"/>
                </a:solidFill>
                <a:latin typeface="Arial"/>
              </a:rPr>
              <a:t>decreto</a:t>
            </a:r>
            <a:r>
              <a:rPr lang="en-US" sz="1200" dirty="0">
                <a:solidFill>
                  <a:srgbClr val="000000"/>
                </a:solidFill>
                <a:latin typeface="Arial"/>
              </a:rPr>
              <a:t> de </a:t>
            </a:r>
            <a:r>
              <a:rPr lang="en-US" sz="1200" dirty="0" err="1">
                <a:solidFill>
                  <a:srgbClr val="000000"/>
                </a:solidFill>
                <a:latin typeface="Arial"/>
              </a:rPr>
              <a:t>austeridad</a:t>
            </a:r>
            <a:r>
              <a:rPr lang="en-US" sz="1200" dirty="0">
                <a:solidFill>
                  <a:srgbClr val="000000"/>
                </a:solidFill>
                <a:latin typeface="Arial"/>
              </a:rPr>
              <a:t>, </a:t>
            </a:r>
            <a:r>
              <a:rPr lang="en-US" sz="1200" dirty="0" err="1">
                <a:solidFill>
                  <a:srgbClr val="000000"/>
                </a:solidFill>
                <a:latin typeface="Arial"/>
              </a:rPr>
              <a:t>realizando</a:t>
            </a:r>
            <a:r>
              <a:rPr lang="en-US" sz="1200" dirty="0">
                <a:solidFill>
                  <a:srgbClr val="000000"/>
                </a:solidFill>
                <a:latin typeface="Arial"/>
              </a:rPr>
              <a:t> </a:t>
            </a:r>
            <a:r>
              <a:rPr lang="en-US" sz="1200" dirty="0" err="1">
                <a:solidFill>
                  <a:srgbClr val="000000"/>
                </a:solidFill>
                <a:latin typeface="Arial"/>
              </a:rPr>
              <a:t>acciones</a:t>
            </a:r>
            <a:r>
              <a:rPr lang="en-US" sz="1200" dirty="0">
                <a:solidFill>
                  <a:srgbClr val="000000"/>
                </a:solidFill>
                <a:latin typeface="Arial"/>
              </a:rPr>
              <a:t> que </a:t>
            </a:r>
            <a:r>
              <a:rPr lang="en-US" sz="1200" dirty="0" err="1">
                <a:solidFill>
                  <a:srgbClr val="000000"/>
                </a:solidFill>
                <a:latin typeface="Arial"/>
              </a:rPr>
              <a:t>conlleven</a:t>
            </a:r>
            <a:r>
              <a:rPr lang="en-US" sz="1200" dirty="0">
                <a:solidFill>
                  <a:srgbClr val="000000"/>
                </a:solidFill>
                <a:latin typeface="Arial"/>
              </a:rPr>
              <a:t> a </a:t>
            </a:r>
            <a:r>
              <a:rPr lang="en-US" sz="1200" dirty="0" err="1">
                <a:solidFill>
                  <a:srgbClr val="000000"/>
                </a:solidFill>
                <a:latin typeface="Arial"/>
              </a:rPr>
              <a:t>reducir</a:t>
            </a:r>
            <a:r>
              <a:rPr lang="en-US" sz="1200" dirty="0">
                <a:solidFill>
                  <a:srgbClr val="000000"/>
                </a:solidFill>
                <a:latin typeface="Arial"/>
              </a:rPr>
              <a:t> </a:t>
            </a:r>
            <a:r>
              <a:rPr lang="en-US" sz="1200" dirty="0" err="1">
                <a:solidFill>
                  <a:srgbClr val="000000"/>
                </a:solidFill>
                <a:latin typeface="Arial"/>
              </a:rPr>
              <a:t>el</a:t>
            </a:r>
            <a:r>
              <a:rPr lang="en-US" sz="1200" dirty="0">
                <a:solidFill>
                  <a:srgbClr val="000000"/>
                </a:solidFill>
                <a:latin typeface="Arial"/>
              </a:rPr>
              <a:t> </a:t>
            </a:r>
            <a:r>
              <a:rPr lang="en-US" sz="1200" dirty="0" err="1">
                <a:solidFill>
                  <a:srgbClr val="000000"/>
                </a:solidFill>
                <a:latin typeface="Arial"/>
              </a:rPr>
              <a:t>consumo</a:t>
            </a:r>
            <a:r>
              <a:rPr lang="en-US" sz="1200" dirty="0">
                <a:solidFill>
                  <a:srgbClr val="000000"/>
                </a:solidFill>
                <a:latin typeface="Arial"/>
              </a:rPr>
              <a:t> de </a:t>
            </a:r>
            <a:r>
              <a:rPr lang="en-US" sz="1200" dirty="0" err="1">
                <a:solidFill>
                  <a:srgbClr val="000000"/>
                </a:solidFill>
                <a:latin typeface="Arial"/>
              </a:rPr>
              <a:t>energia</a:t>
            </a:r>
            <a:r>
              <a:rPr lang="en-US" sz="1200" dirty="0">
                <a:solidFill>
                  <a:srgbClr val="000000"/>
                </a:solidFill>
                <a:latin typeface="Arial"/>
              </a:rPr>
              <a:t> de </a:t>
            </a:r>
            <a:r>
              <a:rPr lang="en-US" sz="1200" dirty="0" err="1">
                <a:solidFill>
                  <a:srgbClr val="000000"/>
                </a:solidFill>
                <a:latin typeface="Arial"/>
              </a:rPr>
              <a:t>los</a:t>
            </a:r>
            <a:r>
              <a:rPr lang="en-US" sz="1200" dirty="0">
                <a:solidFill>
                  <a:srgbClr val="000000"/>
                </a:solidFill>
                <a:latin typeface="Arial"/>
              </a:rPr>
              <a:t> </a:t>
            </a:r>
            <a:r>
              <a:rPr lang="en-US" sz="1200" dirty="0" err="1">
                <a:solidFill>
                  <a:srgbClr val="000000"/>
                </a:solidFill>
                <a:latin typeface="Arial"/>
              </a:rPr>
              <a:t>edifcios</a:t>
            </a:r>
            <a:r>
              <a:rPr lang="en-US" sz="1200" dirty="0">
                <a:solidFill>
                  <a:srgbClr val="000000"/>
                </a:solidFill>
                <a:latin typeface="Arial"/>
              </a:rPr>
              <a:t> </a:t>
            </a:r>
            <a:r>
              <a:rPr lang="en-US" sz="1200" dirty="0" err="1">
                <a:solidFill>
                  <a:srgbClr val="000000"/>
                </a:solidFill>
                <a:latin typeface="Arial"/>
              </a:rPr>
              <a:t>administrativos</a:t>
            </a:r>
            <a:r>
              <a:rPr lang="en-US" sz="1200" dirty="0">
                <a:solidFill>
                  <a:srgbClr val="000000"/>
                </a:solidFill>
                <a:latin typeface="Arial"/>
              </a:rPr>
              <a:t> de la </a:t>
            </a:r>
            <a:r>
              <a:rPr lang="en-US" sz="1200" dirty="0" err="1">
                <a:solidFill>
                  <a:srgbClr val="000000"/>
                </a:solidFill>
                <a:latin typeface="Arial"/>
              </a:rPr>
              <a:t>entidad</a:t>
            </a:r>
            <a:r>
              <a:rPr lang="en-US" sz="1200" dirty="0">
                <a:solidFill>
                  <a:srgbClr val="000000"/>
                </a:solidFill>
                <a:latin typeface="Arial"/>
              </a:rPr>
              <a:t>, lo </a:t>
            </a:r>
            <a:r>
              <a:rPr lang="en-US" sz="1200" dirty="0" err="1">
                <a:solidFill>
                  <a:srgbClr val="000000"/>
                </a:solidFill>
                <a:latin typeface="Arial"/>
              </a:rPr>
              <a:t>cual</a:t>
            </a:r>
            <a:r>
              <a:rPr lang="en-US" sz="1200" dirty="0">
                <a:solidFill>
                  <a:srgbClr val="000000"/>
                </a:solidFill>
                <a:latin typeface="Arial"/>
              </a:rPr>
              <a:t> </a:t>
            </a:r>
            <a:r>
              <a:rPr lang="en-US" sz="1200" dirty="0" err="1">
                <a:solidFill>
                  <a:srgbClr val="000000"/>
                </a:solidFill>
                <a:latin typeface="Arial"/>
              </a:rPr>
              <a:t>generó</a:t>
            </a:r>
            <a:r>
              <a:rPr lang="en-US" sz="1200" dirty="0">
                <a:solidFill>
                  <a:srgbClr val="000000"/>
                </a:solidFill>
                <a:latin typeface="Arial"/>
              </a:rPr>
              <a:t> un </a:t>
            </a:r>
            <a:r>
              <a:rPr lang="en-US" sz="1200" dirty="0" err="1">
                <a:solidFill>
                  <a:srgbClr val="000000"/>
                </a:solidFill>
                <a:latin typeface="Arial"/>
              </a:rPr>
              <a:t>hallazgo</a:t>
            </a:r>
            <a:r>
              <a:rPr lang="en-US" sz="1200" dirty="0">
                <a:solidFill>
                  <a:srgbClr val="000000"/>
                </a:solidFill>
                <a:latin typeface="Arial"/>
              </a:rPr>
              <a:t> </a:t>
            </a:r>
            <a:r>
              <a:rPr lang="en-US" sz="1200" dirty="0" err="1">
                <a:solidFill>
                  <a:srgbClr val="000000"/>
                </a:solidFill>
                <a:latin typeface="Arial"/>
              </a:rPr>
              <a:t>por</a:t>
            </a:r>
            <a:r>
              <a:rPr lang="en-US" sz="1200" dirty="0">
                <a:solidFill>
                  <a:srgbClr val="000000"/>
                </a:solidFill>
                <a:latin typeface="Arial"/>
              </a:rPr>
              <a:t> </a:t>
            </a:r>
            <a:r>
              <a:rPr lang="en-US" sz="1200" dirty="0" err="1">
                <a:solidFill>
                  <a:srgbClr val="000000"/>
                </a:solidFill>
                <a:latin typeface="Arial"/>
              </a:rPr>
              <a:t>parte</a:t>
            </a:r>
            <a:r>
              <a:rPr lang="en-US" sz="1200" dirty="0">
                <a:solidFill>
                  <a:srgbClr val="000000"/>
                </a:solidFill>
                <a:latin typeface="Arial"/>
              </a:rPr>
              <a:t> de la </a:t>
            </a:r>
            <a:r>
              <a:rPr lang="en-US" sz="1200" dirty="0" err="1">
                <a:solidFill>
                  <a:srgbClr val="000000"/>
                </a:solidFill>
                <a:latin typeface="Arial"/>
              </a:rPr>
              <a:t>Contraloría</a:t>
            </a:r>
            <a:r>
              <a:rPr lang="en-US" sz="1200" dirty="0">
                <a:solidFill>
                  <a:srgbClr val="000000"/>
                </a:solidFill>
                <a:latin typeface="Arial"/>
              </a:rPr>
              <a:t> General de la República.</a:t>
            </a:r>
          </a:p>
          <a:p>
            <a:pPr marL="360568" lvl="1" indent="-180284" algn="just">
              <a:lnSpc>
                <a:spcPts val="2338"/>
              </a:lnSpc>
              <a:buFont typeface="Arial"/>
              <a:buChar char="•"/>
            </a:pPr>
            <a:r>
              <a:rPr lang="en-US" sz="1200" dirty="0">
                <a:solidFill>
                  <a:srgbClr val="000000"/>
                </a:solidFill>
                <a:latin typeface="Arial"/>
              </a:rPr>
              <a:t>se </a:t>
            </a:r>
            <a:r>
              <a:rPr lang="en-US" sz="1200" dirty="0" err="1">
                <a:solidFill>
                  <a:srgbClr val="000000"/>
                </a:solidFill>
                <a:latin typeface="Arial"/>
              </a:rPr>
              <a:t>recomienda</a:t>
            </a:r>
            <a:r>
              <a:rPr lang="en-US" sz="1200" dirty="0">
                <a:solidFill>
                  <a:srgbClr val="000000"/>
                </a:solidFill>
                <a:latin typeface="Arial"/>
              </a:rPr>
              <a:t> que la </a:t>
            </a:r>
            <a:r>
              <a:rPr lang="en-US" sz="1200" dirty="0" err="1">
                <a:solidFill>
                  <a:srgbClr val="000000"/>
                </a:solidFill>
                <a:latin typeface="Arial"/>
              </a:rPr>
              <a:t>secretaria</a:t>
            </a:r>
            <a:r>
              <a:rPr lang="en-US" sz="1200" dirty="0">
                <a:solidFill>
                  <a:srgbClr val="000000"/>
                </a:solidFill>
                <a:latin typeface="Arial"/>
              </a:rPr>
              <a:t> de </a:t>
            </a:r>
            <a:r>
              <a:rPr lang="en-US" sz="1200" dirty="0" err="1">
                <a:solidFill>
                  <a:srgbClr val="000000"/>
                </a:solidFill>
                <a:latin typeface="Arial"/>
              </a:rPr>
              <a:t>centro</a:t>
            </a:r>
            <a:r>
              <a:rPr lang="en-US" sz="1200" dirty="0">
                <a:solidFill>
                  <a:srgbClr val="000000"/>
                </a:solidFill>
                <a:latin typeface="Arial"/>
              </a:rPr>
              <a:t> de </a:t>
            </a:r>
            <a:r>
              <a:rPr lang="en-US" sz="1200" dirty="0" err="1">
                <a:solidFill>
                  <a:srgbClr val="000000"/>
                </a:solidFill>
                <a:latin typeface="Arial"/>
              </a:rPr>
              <a:t>estudios</a:t>
            </a:r>
            <a:r>
              <a:rPr lang="en-US" sz="1200" dirty="0">
                <a:solidFill>
                  <a:srgbClr val="000000"/>
                </a:solidFill>
                <a:latin typeface="Arial"/>
              </a:rPr>
              <a:t> </a:t>
            </a:r>
            <a:r>
              <a:rPr lang="en-US" sz="1200" dirty="0" err="1">
                <a:solidFill>
                  <a:srgbClr val="000000"/>
                </a:solidFill>
                <a:latin typeface="Arial"/>
              </a:rPr>
              <a:t>aeronáuticos</a:t>
            </a:r>
            <a:r>
              <a:rPr lang="en-US" sz="1200" dirty="0">
                <a:solidFill>
                  <a:srgbClr val="000000"/>
                </a:solidFill>
                <a:latin typeface="Arial"/>
              </a:rPr>
              <a:t> de </a:t>
            </a:r>
            <a:r>
              <a:rPr lang="en-US" sz="1200" dirty="0" err="1">
                <a:solidFill>
                  <a:srgbClr val="000000"/>
                </a:solidFill>
                <a:latin typeface="Arial"/>
              </a:rPr>
              <a:t>inicio</a:t>
            </a:r>
            <a:r>
              <a:rPr lang="en-US" sz="1200" dirty="0">
                <a:solidFill>
                  <a:srgbClr val="000000"/>
                </a:solidFill>
                <a:latin typeface="Arial"/>
              </a:rPr>
              <a:t> al </a:t>
            </a:r>
            <a:r>
              <a:rPr lang="en-US" sz="1200" dirty="0" err="1">
                <a:solidFill>
                  <a:srgbClr val="000000"/>
                </a:solidFill>
                <a:latin typeface="Arial"/>
              </a:rPr>
              <a:t>proyectó</a:t>
            </a:r>
            <a:r>
              <a:rPr lang="en-US" sz="1200" dirty="0">
                <a:solidFill>
                  <a:srgbClr val="000000"/>
                </a:solidFill>
                <a:latin typeface="Arial"/>
              </a:rPr>
              <a:t> </a:t>
            </a:r>
            <a:r>
              <a:rPr lang="en-US" sz="1200" dirty="0" err="1">
                <a:solidFill>
                  <a:srgbClr val="000000"/>
                </a:solidFill>
                <a:latin typeface="Arial"/>
              </a:rPr>
              <a:t>piloto</a:t>
            </a:r>
            <a:r>
              <a:rPr lang="en-US" sz="1200" dirty="0">
                <a:solidFill>
                  <a:srgbClr val="000000"/>
                </a:solidFill>
                <a:latin typeface="Arial"/>
              </a:rPr>
              <a:t> de </a:t>
            </a:r>
            <a:r>
              <a:rPr lang="en-US" sz="1200" dirty="0" err="1">
                <a:solidFill>
                  <a:srgbClr val="000000"/>
                </a:solidFill>
                <a:latin typeface="Arial"/>
              </a:rPr>
              <a:t>educación</a:t>
            </a:r>
            <a:r>
              <a:rPr lang="en-US" sz="1200" dirty="0">
                <a:solidFill>
                  <a:srgbClr val="000000"/>
                </a:solidFill>
                <a:latin typeface="Arial"/>
              </a:rPr>
              <a:t> al </a:t>
            </a:r>
            <a:r>
              <a:rPr lang="en-US" sz="1200" dirty="0" err="1">
                <a:solidFill>
                  <a:srgbClr val="000000"/>
                </a:solidFill>
                <a:latin typeface="Arial"/>
              </a:rPr>
              <a:t>nivel</a:t>
            </a:r>
            <a:r>
              <a:rPr lang="en-US" sz="1200" dirty="0">
                <a:solidFill>
                  <a:srgbClr val="000000"/>
                </a:solidFill>
                <a:latin typeface="Arial"/>
              </a:rPr>
              <a:t> de las </a:t>
            </a:r>
            <a:r>
              <a:rPr lang="en-US" sz="1200" dirty="0" err="1">
                <a:solidFill>
                  <a:srgbClr val="000000"/>
                </a:solidFill>
                <a:latin typeface="Arial"/>
              </a:rPr>
              <a:t>regionales</a:t>
            </a:r>
            <a:r>
              <a:rPr lang="en-US" sz="1200" dirty="0">
                <a:solidFill>
                  <a:srgbClr val="000000"/>
                </a:solidFill>
                <a:latin typeface="Arial"/>
              </a:rPr>
              <a:t>.</a:t>
            </a:r>
          </a:p>
          <a:p>
            <a:pPr marL="360568" lvl="1" indent="-180284" algn="just">
              <a:lnSpc>
                <a:spcPts val="2338"/>
              </a:lnSpc>
              <a:buFont typeface="Arial"/>
              <a:buChar char="•"/>
            </a:pPr>
            <a:r>
              <a:rPr lang="en-US" sz="1200" dirty="0">
                <a:solidFill>
                  <a:srgbClr val="000000"/>
                </a:solidFill>
                <a:latin typeface="Arial"/>
              </a:rPr>
              <a:t>con </a:t>
            </a:r>
            <a:r>
              <a:rPr lang="en-US" sz="1200" dirty="0" err="1">
                <a:solidFill>
                  <a:srgbClr val="000000"/>
                </a:solidFill>
                <a:latin typeface="Arial"/>
              </a:rPr>
              <a:t>el</a:t>
            </a:r>
            <a:r>
              <a:rPr lang="en-US" sz="1200" dirty="0">
                <a:solidFill>
                  <a:srgbClr val="000000"/>
                </a:solidFill>
                <a:latin typeface="Arial"/>
              </a:rPr>
              <a:t> fin de </a:t>
            </a:r>
            <a:r>
              <a:rPr lang="en-US" sz="1200" dirty="0" err="1">
                <a:solidFill>
                  <a:srgbClr val="000000"/>
                </a:solidFill>
                <a:latin typeface="Arial"/>
              </a:rPr>
              <a:t>mejorar</a:t>
            </a:r>
            <a:r>
              <a:rPr lang="en-US" sz="1200" dirty="0">
                <a:solidFill>
                  <a:srgbClr val="000000"/>
                </a:solidFill>
                <a:latin typeface="Arial"/>
              </a:rPr>
              <a:t> </a:t>
            </a:r>
            <a:r>
              <a:rPr lang="en-US" sz="1200" dirty="0" err="1">
                <a:solidFill>
                  <a:srgbClr val="000000"/>
                </a:solidFill>
                <a:latin typeface="Arial"/>
              </a:rPr>
              <a:t>en</a:t>
            </a:r>
            <a:r>
              <a:rPr lang="en-US" sz="1200" dirty="0">
                <a:solidFill>
                  <a:srgbClr val="000000"/>
                </a:solidFill>
                <a:latin typeface="Arial"/>
              </a:rPr>
              <a:t> </a:t>
            </a:r>
            <a:r>
              <a:rPr lang="en-US" sz="1200" dirty="0" err="1">
                <a:solidFill>
                  <a:srgbClr val="000000"/>
                </a:solidFill>
                <a:latin typeface="Arial"/>
              </a:rPr>
              <a:t>el</a:t>
            </a:r>
            <a:r>
              <a:rPr lang="en-US" sz="1200" dirty="0">
                <a:solidFill>
                  <a:srgbClr val="000000"/>
                </a:solidFill>
                <a:latin typeface="Arial"/>
              </a:rPr>
              <a:t> </a:t>
            </a:r>
            <a:r>
              <a:rPr lang="en-US" sz="1200" dirty="0" err="1">
                <a:solidFill>
                  <a:srgbClr val="000000"/>
                </a:solidFill>
                <a:latin typeface="Arial"/>
              </a:rPr>
              <a:t>avance</a:t>
            </a:r>
            <a:r>
              <a:rPr lang="en-US" sz="1200" dirty="0">
                <a:solidFill>
                  <a:srgbClr val="000000"/>
                </a:solidFill>
                <a:latin typeface="Arial"/>
              </a:rPr>
              <a:t> y </a:t>
            </a:r>
            <a:r>
              <a:rPr lang="en-US" sz="1200" dirty="0" err="1">
                <a:solidFill>
                  <a:srgbClr val="000000"/>
                </a:solidFill>
                <a:latin typeface="Arial"/>
              </a:rPr>
              <a:t>cierre</a:t>
            </a:r>
            <a:r>
              <a:rPr lang="en-US" sz="1200" dirty="0">
                <a:solidFill>
                  <a:srgbClr val="000000"/>
                </a:solidFill>
                <a:latin typeface="Arial"/>
              </a:rPr>
              <a:t> de </a:t>
            </a:r>
            <a:r>
              <a:rPr lang="en-US" sz="1200" dirty="0" err="1">
                <a:solidFill>
                  <a:srgbClr val="000000"/>
                </a:solidFill>
                <a:latin typeface="Arial"/>
              </a:rPr>
              <a:t>los</a:t>
            </a:r>
            <a:r>
              <a:rPr lang="en-US" sz="1200" dirty="0">
                <a:solidFill>
                  <a:srgbClr val="000000"/>
                </a:solidFill>
                <a:latin typeface="Arial"/>
              </a:rPr>
              <a:t> </a:t>
            </a:r>
            <a:r>
              <a:rPr lang="en-US" sz="1200" dirty="0" err="1">
                <a:solidFill>
                  <a:srgbClr val="000000"/>
                </a:solidFill>
                <a:latin typeface="Arial"/>
              </a:rPr>
              <a:t>hallazgos</a:t>
            </a:r>
            <a:r>
              <a:rPr lang="en-US" sz="1200" dirty="0">
                <a:solidFill>
                  <a:srgbClr val="000000"/>
                </a:solidFill>
                <a:latin typeface="Arial"/>
              </a:rPr>
              <a:t> OCI y CGR, se </a:t>
            </a:r>
            <a:r>
              <a:rPr lang="en-US" sz="1200" dirty="0" err="1">
                <a:solidFill>
                  <a:srgbClr val="000000"/>
                </a:solidFill>
                <a:latin typeface="Arial"/>
              </a:rPr>
              <a:t>recomienda</a:t>
            </a:r>
            <a:r>
              <a:rPr lang="en-US" sz="1200" dirty="0">
                <a:solidFill>
                  <a:srgbClr val="000000"/>
                </a:solidFill>
                <a:latin typeface="Arial"/>
              </a:rPr>
              <a:t> </a:t>
            </a:r>
            <a:r>
              <a:rPr lang="en-US" sz="1200" dirty="0" err="1">
                <a:solidFill>
                  <a:srgbClr val="000000"/>
                </a:solidFill>
                <a:latin typeface="Arial"/>
              </a:rPr>
              <a:t>empoderar</a:t>
            </a:r>
            <a:r>
              <a:rPr lang="en-US" sz="1200" dirty="0">
                <a:solidFill>
                  <a:srgbClr val="000000"/>
                </a:solidFill>
                <a:latin typeface="Arial"/>
              </a:rPr>
              <a:t> a </a:t>
            </a:r>
            <a:r>
              <a:rPr lang="en-US" sz="1200" dirty="0" err="1">
                <a:solidFill>
                  <a:srgbClr val="000000"/>
                </a:solidFill>
                <a:latin typeface="Arial"/>
              </a:rPr>
              <a:t>los</a:t>
            </a:r>
            <a:r>
              <a:rPr lang="en-US" sz="1200" dirty="0">
                <a:solidFill>
                  <a:srgbClr val="000000"/>
                </a:solidFill>
                <a:latin typeface="Arial"/>
              </a:rPr>
              <a:t> enlaces </a:t>
            </a:r>
            <a:r>
              <a:rPr lang="en-US" sz="1200" dirty="0" err="1">
                <a:solidFill>
                  <a:srgbClr val="000000"/>
                </a:solidFill>
                <a:latin typeface="Arial"/>
              </a:rPr>
              <a:t>toda</a:t>
            </a:r>
            <a:r>
              <a:rPr lang="en-US" sz="1200" dirty="0">
                <a:solidFill>
                  <a:srgbClr val="000000"/>
                </a:solidFill>
                <a:latin typeface="Arial"/>
              </a:rPr>
              <a:t> </a:t>
            </a:r>
            <a:r>
              <a:rPr lang="en-US" sz="1200" dirty="0" err="1">
                <a:solidFill>
                  <a:srgbClr val="000000"/>
                </a:solidFill>
                <a:latin typeface="Arial"/>
              </a:rPr>
              <a:t>vez</a:t>
            </a:r>
            <a:r>
              <a:rPr lang="en-US" sz="1200" dirty="0">
                <a:solidFill>
                  <a:srgbClr val="000000"/>
                </a:solidFill>
                <a:latin typeface="Arial"/>
              </a:rPr>
              <a:t> que </a:t>
            </a:r>
            <a:r>
              <a:rPr lang="en-US" sz="1200" dirty="0" err="1">
                <a:solidFill>
                  <a:srgbClr val="000000"/>
                </a:solidFill>
                <a:latin typeface="Arial"/>
              </a:rPr>
              <a:t>el</a:t>
            </a:r>
            <a:r>
              <a:rPr lang="en-US" sz="1200" dirty="0">
                <a:solidFill>
                  <a:srgbClr val="000000"/>
                </a:solidFill>
                <a:latin typeface="Arial"/>
              </a:rPr>
              <a:t> </a:t>
            </a:r>
            <a:r>
              <a:rPr lang="en-US" sz="1200" dirty="0" err="1">
                <a:solidFill>
                  <a:srgbClr val="000000"/>
                </a:solidFill>
                <a:latin typeface="Arial"/>
              </a:rPr>
              <a:t>porcentaje</a:t>
            </a:r>
            <a:r>
              <a:rPr lang="en-US" sz="1200" dirty="0">
                <a:solidFill>
                  <a:srgbClr val="000000"/>
                </a:solidFill>
                <a:latin typeface="Arial"/>
              </a:rPr>
              <a:t> de </a:t>
            </a:r>
            <a:r>
              <a:rPr lang="en-US" sz="1200" dirty="0" err="1">
                <a:solidFill>
                  <a:srgbClr val="000000"/>
                </a:solidFill>
                <a:latin typeface="Arial"/>
              </a:rPr>
              <a:t>avance</a:t>
            </a:r>
            <a:r>
              <a:rPr lang="en-US" sz="1200" dirty="0">
                <a:solidFill>
                  <a:srgbClr val="000000"/>
                </a:solidFill>
                <a:latin typeface="Arial"/>
              </a:rPr>
              <a:t> </a:t>
            </a:r>
            <a:r>
              <a:rPr lang="en-US" sz="1200" dirty="0" err="1">
                <a:solidFill>
                  <a:srgbClr val="000000"/>
                </a:solidFill>
                <a:latin typeface="Arial"/>
              </a:rPr>
              <a:t>en</a:t>
            </a:r>
            <a:r>
              <a:rPr lang="en-US" sz="1200" dirty="0">
                <a:solidFill>
                  <a:srgbClr val="000000"/>
                </a:solidFill>
                <a:latin typeface="Arial"/>
              </a:rPr>
              <a:t> </a:t>
            </a:r>
            <a:r>
              <a:rPr lang="en-US" sz="1200" dirty="0" err="1">
                <a:solidFill>
                  <a:srgbClr val="000000"/>
                </a:solidFill>
                <a:latin typeface="Arial"/>
              </a:rPr>
              <a:t>los</a:t>
            </a:r>
            <a:r>
              <a:rPr lang="en-US" sz="1200" dirty="0">
                <a:solidFill>
                  <a:srgbClr val="000000"/>
                </a:solidFill>
                <a:latin typeface="Arial"/>
              </a:rPr>
              <a:t> </a:t>
            </a:r>
            <a:r>
              <a:rPr lang="en-US" sz="1200" dirty="0" err="1">
                <a:solidFill>
                  <a:srgbClr val="000000"/>
                </a:solidFill>
                <a:latin typeface="Arial"/>
              </a:rPr>
              <a:t>hallazgos</a:t>
            </a:r>
            <a:r>
              <a:rPr lang="en-US" sz="1200" dirty="0">
                <a:solidFill>
                  <a:srgbClr val="000000"/>
                </a:solidFill>
                <a:latin typeface="Arial"/>
              </a:rPr>
              <a:t> CGR </a:t>
            </a:r>
            <a:r>
              <a:rPr lang="en-US" sz="1200" dirty="0" err="1">
                <a:solidFill>
                  <a:srgbClr val="000000"/>
                </a:solidFill>
                <a:latin typeface="Arial"/>
              </a:rPr>
              <a:t>fue</a:t>
            </a:r>
            <a:r>
              <a:rPr lang="en-US" sz="1200" dirty="0">
                <a:solidFill>
                  <a:srgbClr val="000000"/>
                </a:solidFill>
                <a:latin typeface="Arial"/>
              </a:rPr>
              <a:t> del 24% </a:t>
            </a:r>
            <a:r>
              <a:rPr lang="en-US" sz="1200" dirty="0" err="1">
                <a:solidFill>
                  <a:srgbClr val="000000"/>
                </a:solidFill>
                <a:latin typeface="Arial"/>
              </a:rPr>
              <a:t>así</a:t>
            </a:r>
            <a:r>
              <a:rPr lang="en-US" sz="1200" dirty="0">
                <a:solidFill>
                  <a:srgbClr val="000000"/>
                </a:solidFill>
                <a:latin typeface="Arial"/>
              </a:rPr>
              <a:t> </a:t>
            </a:r>
            <a:r>
              <a:rPr lang="en-US" sz="1200" dirty="0" err="1">
                <a:solidFill>
                  <a:srgbClr val="000000"/>
                </a:solidFill>
                <a:latin typeface="Arial"/>
              </a:rPr>
              <a:t>mismo</a:t>
            </a:r>
            <a:r>
              <a:rPr lang="en-US" sz="1200" dirty="0">
                <a:solidFill>
                  <a:srgbClr val="000000"/>
                </a:solidFill>
                <a:latin typeface="Arial"/>
              </a:rPr>
              <a:t> se </a:t>
            </a:r>
            <a:r>
              <a:rPr lang="en-US" sz="1200" dirty="0" err="1">
                <a:solidFill>
                  <a:srgbClr val="000000"/>
                </a:solidFill>
                <a:latin typeface="Arial"/>
              </a:rPr>
              <a:t>recomienda</a:t>
            </a:r>
            <a:r>
              <a:rPr lang="en-US" sz="1200" dirty="0">
                <a:solidFill>
                  <a:srgbClr val="000000"/>
                </a:solidFill>
                <a:latin typeface="Arial"/>
              </a:rPr>
              <a:t> </a:t>
            </a:r>
            <a:r>
              <a:rPr lang="en-US" sz="1200" dirty="0" err="1">
                <a:solidFill>
                  <a:srgbClr val="000000"/>
                </a:solidFill>
                <a:latin typeface="Arial"/>
              </a:rPr>
              <a:t>capacitarlos</a:t>
            </a:r>
            <a:r>
              <a:rPr lang="en-US" sz="1200" dirty="0">
                <a:solidFill>
                  <a:srgbClr val="000000"/>
                </a:solidFill>
                <a:latin typeface="Arial"/>
              </a:rPr>
              <a:t> </a:t>
            </a:r>
            <a:r>
              <a:rPr lang="en-US" sz="1200" dirty="0" err="1">
                <a:solidFill>
                  <a:srgbClr val="000000"/>
                </a:solidFill>
                <a:latin typeface="Arial"/>
              </a:rPr>
              <a:t>en</a:t>
            </a:r>
            <a:r>
              <a:rPr lang="en-US" sz="1200" dirty="0">
                <a:solidFill>
                  <a:srgbClr val="000000"/>
                </a:solidFill>
                <a:latin typeface="Arial"/>
              </a:rPr>
              <a:t> </a:t>
            </a:r>
            <a:r>
              <a:rPr lang="en-US" sz="1200" dirty="0" err="1">
                <a:solidFill>
                  <a:srgbClr val="000000"/>
                </a:solidFill>
                <a:latin typeface="Arial"/>
              </a:rPr>
              <a:t>el</a:t>
            </a:r>
            <a:r>
              <a:rPr lang="en-US" sz="1200" dirty="0">
                <a:solidFill>
                  <a:srgbClr val="000000"/>
                </a:solidFill>
                <a:latin typeface="Arial"/>
              </a:rPr>
              <a:t> </a:t>
            </a:r>
            <a:r>
              <a:rPr lang="en-US" sz="1200" dirty="0" err="1">
                <a:solidFill>
                  <a:srgbClr val="000000"/>
                </a:solidFill>
                <a:latin typeface="Arial"/>
              </a:rPr>
              <a:t>sistema</a:t>
            </a:r>
            <a:r>
              <a:rPr lang="en-US" sz="1200" dirty="0">
                <a:solidFill>
                  <a:srgbClr val="000000"/>
                </a:solidFill>
                <a:latin typeface="Arial"/>
              </a:rPr>
              <a:t> </a:t>
            </a:r>
            <a:r>
              <a:rPr lang="en-US" sz="1200" dirty="0" err="1">
                <a:solidFill>
                  <a:srgbClr val="000000"/>
                </a:solidFill>
                <a:latin typeface="Arial"/>
              </a:rPr>
              <a:t>isolucion</a:t>
            </a:r>
            <a:r>
              <a:rPr lang="en-US" sz="1200" dirty="0">
                <a:solidFill>
                  <a:srgbClr val="000000"/>
                </a:solidFill>
                <a:latin typeface="Arial"/>
              </a:rPr>
              <a:t> y que </a:t>
            </a:r>
            <a:r>
              <a:rPr lang="en-US" sz="1200" dirty="0" err="1">
                <a:solidFill>
                  <a:srgbClr val="000000"/>
                </a:solidFill>
                <a:latin typeface="Arial"/>
              </a:rPr>
              <a:t>existan</a:t>
            </a:r>
            <a:r>
              <a:rPr lang="en-US" sz="1200" dirty="0">
                <a:solidFill>
                  <a:srgbClr val="000000"/>
                </a:solidFill>
                <a:latin typeface="Arial"/>
              </a:rPr>
              <a:t> </a:t>
            </a:r>
            <a:r>
              <a:rPr lang="en-US" sz="1200" dirty="0" err="1">
                <a:solidFill>
                  <a:srgbClr val="000000"/>
                </a:solidFill>
                <a:latin typeface="Arial"/>
              </a:rPr>
              <a:t>una</a:t>
            </a:r>
            <a:r>
              <a:rPr lang="en-US" sz="1200" dirty="0">
                <a:solidFill>
                  <a:srgbClr val="000000"/>
                </a:solidFill>
                <a:latin typeface="Arial"/>
              </a:rPr>
              <a:t> mayor </a:t>
            </a:r>
            <a:r>
              <a:rPr lang="en-US" sz="1200" dirty="0" err="1">
                <a:solidFill>
                  <a:srgbClr val="000000"/>
                </a:solidFill>
                <a:latin typeface="Arial"/>
              </a:rPr>
              <a:t>colaboración</a:t>
            </a:r>
            <a:r>
              <a:rPr lang="en-US" sz="1200" dirty="0">
                <a:solidFill>
                  <a:srgbClr val="000000"/>
                </a:solidFill>
                <a:latin typeface="Arial"/>
              </a:rPr>
              <a:t> </a:t>
            </a:r>
            <a:r>
              <a:rPr lang="en-US" sz="1200" dirty="0" err="1">
                <a:solidFill>
                  <a:srgbClr val="000000"/>
                </a:solidFill>
                <a:latin typeface="Arial"/>
              </a:rPr>
              <a:t>por</a:t>
            </a:r>
            <a:r>
              <a:rPr lang="en-US" sz="1200" dirty="0">
                <a:solidFill>
                  <a:srgbClr val="000000"/>
                </a:solidFill>
                <a:latin typeface="Arial"/>
              </a:rPr>
              <a:t> </a:t>
            </a:r>
            <a:r>
              <a:rPr lang="en-US" sz="1200" dirty="0" err="1">
                <a:solidFill>
                  <a:srgbClr val="000000"/>
                </a:solidFill>
                <a:latin typeface="Arial"/>
              </a:rPr>
              <a:t>parte</a:t>
            </a:r>
            <a:r>
              <a:rPr lang="en-US" sz="1200" dirty="0">
                <a:solidFill>
                  <a:srgbClr val="000000"/>
                </a:solidFill>
                <a:latin typeface="Arial"/>
              </a:rPr>
              <a:t> de </a:t>
            </a:r>
            <a:r>
              <a:rPr lang="en-US" sz="1200" dirty="0" err="1">
                <a:solidFill>
                  <a:srgbClr val="000000"/>
                </a:solidFill>
                <a:latin typeface="Arial"/>
              </a:rPr>
              <a:t>los</a:t>
            </a:r>
            <a:r>
              <a:rPr lang="en-US" sz="1200" dirty="0">
                <a:solidFill>
                  <a:srgbClr val="000000"/>
                </a:solidFill>
                <a:latin typeface="Arial"/>
              </a:rPr>
              <a:t> </a:t>
            </a:r>
            <a:r>
              <a:rPr lang="en-US" sz="1200" dirty="0" err="1">
                <a:solidFill>
                  <a:srgbClr val="000000"/>
                </a:solidFill>
                <a:latin typeface="Arial"/>
              </a:rPr>
              <a:t>supervisores</a:t>
            </a:r>
            <a:r>
              <a:rPr lang="en-US" sz="1200" dirty="0">
                <a:solidFill>
                  <a:srgbClr val="000000"/>
                </a:solidFill>
                <a:latin typeface="Arial"/>
              </a:rPr>
              <a:t> para la </a:t>
            </a:r>
            <a:r>
              <a:rPr lang="en-US" sz="1200" dirty="0" err="1">
                <a:solidFill>
                  <a:srgbClr val="000000"/>
                </a:solidFill>
                <a:latin typeface="Arial"/>
              </a:rPr>
              <a:t>gestión</a:t>
            </a:r>
            <a:r>
              <a:rPr lang="en-US" sz="1200" dirty="0">
                <a:solidFill>
                  <a:srgbClr val="000000"/>
                </a:solidFill>
                <a:latin typeface="Arial"/>
              </a:rPr>
              <a:t> de </a:t>
            </a:r>
            <a:r>
              <a:rPr lang="en-US" sz="1200" dirty="0" err="1">
                <a:solidFill>
                  <a:srgbClr val="000000"/>
                </a:solidFill>
                <a:latin typeface="Arial"/>
              </a:rPr>
              <a:t>los</a:t>
            </a:r>
            <a:r>
              <a:rPr lang="en-US" sz="1200" dirty="0">
                <a:solidFill>
                  <a:srgbClr val="000000"/>
                </a:solidFill>
                <a:latin typeface="Arial"/>
              </a:rPr>
              <a:t> </a:t>
            </a:r>
            <a:r>
              <a:rPr lang="en-US" sz="1200" dirty="0" err="1">
                <a:solidFill>
                  <a:srgbClr val="000000"/>
                </a:solidFill>
                <a:latin typeface="Arial"/>
              </a:rPr>
              <a:t>mismos</a:t>
            </a:r>
            <a:r>
              <a:rPr lang="en-US" sz="1200" dirty="0">
                <a:solidFill>
                  <a:srgbClr val="000000"/>
                </a:solidFill>
                <a:latin typeface="Arial"/>
              </a:rPr>
              <a:t>. </a:t>
            </a:r>
          </a:p>
          <a:p>
            <a:pPr marL="360568" lvl="1" indent="-180284" algn="just">
              <a:lnSpc>
                <a:spcPts val="2338"/>
              </a:lnSpc>
              <a:buFont typeface="Arial"/>
              <a:buChar char="•"/>
            </a:pPr>
            <a:endParaRPr lang="en-US" sz="1200" dirty="0">
              <a:solidFill>
                <a:srgbClr val="000000"/>
              </a:solidFill>
              <a:latin typeface="Arial"/>
            </a:endParaRPr>
          </a:p>
          <a:p>
            <a:pPr marL="360568" lvl="1" indent="-180284" algn="just">
              <a:lnSpc>
                <a:spcPts val="2338"/>
              </a:lnSpc>
              <a:buFont typeface="Arial"/>
              <a:buChar char="•"/>
            </a:pPr>
            <a:endParaRPr lang="en-US" sz="1670" dirty="0">
              <a:solidFill>
                <a:srgbClr val="000000"/>
              </a:solidFill>
              <a:latin typeface="Arial"/>
            </a:endParaRPr>
          </a:p>
          <a:p>
            <a:pPr algn="just">
              <a:lnSpc>
                <a:spcPts val="2479"/>
              </a:lnSpc>
            </a:pPr>
            <a:endParaRPr lang="en-US" sz="1670" dirty="0">
              <a:solidFill>
                <a:srgbClr val="000000"/>
              </a:solidFill>
              <a:latin typeface="Arial"/>
            </a:endParaRPr>
          </a:p>
        </p:txBody>
      </p:sp>
      <p:grpSp>
        <p:nvGrpSpPr>
          <p:cNvPr id="9" name="Group 9"/>
          <p:cNvGrpSpPr/>
          <p:nvPr/>
        </p:nvGrpSpPr>
        <p:grpSpPr>
          <a:xfrm>
            <a:off x="-290523" y="7108016"/>
            <a:ext cx="11027292" cy="884744"/>
            <a:chOff x="0" y="0"/>
            <a:chExt cx="4084182" cy="327683"/>
          </a:xfrm>
        </p:grpSpPr>
        <p:sp>
          <p:nvSpPr>
            <p:cNvPr id="10" name="Freeform 10"/>
            <p:cNvSpPr/>
            <p:nvPr/>
          </p:nvSpPr>
          <p:spPr>
            <a:xfrm>
              <a:off x="0" y="0"/>
              <a:ext cx="4084182" cy="327683"/>
            </a:xfrm>
            <a:custGeom>
              <a:avLst/>
              <a:gdLst/>
              <a:ahLst/>
              <a:cxnLst/>
              <a:rect l="l" t="t" r="r" b="b"/>
              <a:pathLst>
                <a:path w="4084182" h="327683">
                  <a:moveTo>
                    <a:pt x="0" y="0"/>
                  </a:moveTo>
                  <a:lnTo>
                    <a:pt x="4084182" y="0"/>
                  </a:lnTo>
                  <a:lnTo>
                    <a:pt x="4084182" y="327683"/>
                  </a:lnTo>
                  <a:lnTo>
                    <a:pt x="0" y="327683"/>
                  </a:lnTo>
                  <a:close/>
                </a:path>
              </a:pathLst>
            </a:custGeom>
            <a:solidFill>
              <a:srgbClr val="022C5F"/>
            </a:solidFill>
          </p:spPr>
        </p:sp>
        <p:sp>
          <p:nvSpPr>
            <p:cNvPr id="11" name="TextBox 11"/>
            <p:cNvSpPr txBox="1"/>
            <p:nvPr/>
          </p:nvSpPr>
          <p:spPr>
            <a:xfrm>
              <a:off x="0" y="-28575"/>
              <a:ext cx="4084182" cy="356258"/>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405762" y="683857"/>
            <a:ext cx="3103113" cy="310983"/>
          </a:xfrm>
          <a:prstGeom prst="rect">
            <a:avLst/>
          </a:prstGeom>
        </p:spPr>
        <p:txBody>
          <a:bodyPr lIns="0" tIns="0" rIns="0" bIns="0" rtlCol="0" anchor="t">
            <a:spAutoFit/>
          </a:bodyPr>
          <a:lstStyle/>
          <a:p>
            <a:pPr algn="ctr">
              <a:lnSpc>
                <a:spcPts val="2576"/>
              </a:lnSpc>
              <a:spcBef>
                <a:spcPct val="0"/>
              </a:spcBef>
            </a:pPr>
            <a:r>
              <a:rPr lang="en-US" sz="1840" dirty="0">
                <a:solidFill>
                  <a:srgbClr val="000000"/>
                </a:solidFill>
                <a:latin typeface="Open Sans Light Bold"/>
              </a:rPr>
              <a:t>7.   RECOMENDACIONES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3934" y="564545"/>
            <a:ext cx="2055647" cy="280670"/>
          </a:xfrm>
          <a:prstGeom prst="rect">
            <a:avLst/>
          </a:prstGeom>
        </p:spPr>
        <p:txBody>
          <a:bodyPr lIns="0" tIns="0" rIns="0" bIns="0" rtlCol="0" anchor="t">
            <a:spAutoFit/>
          </a:bodyPr>
          <a:lstStyle/>
          <a:p>
            <a:pPr>
              <a:lnSpc>
                <a:spcPts val="2380"/>
              </a:lnSpc>
            </a:pPr>
            <a:r>
              <a:rPr lang="en-US" sz="1700">
                <a:solidFill>
                  <a:srgbClr val="000000"/>
                </a:solidFill>
                <a:latin typeface="Montaser Arabic Bold"/>
              </a:rPr>
              <a:t>8. HALLAZGO</a:t>
            </a:r>
          </a:p>
        </p:txBody>
      </p:sp>
      <p:sp>
        <p:nvSpPr>
          <p:cNvPr id="4" name="TextBox 4"/>
          <p:cNvSpPr txBox="1"/>
          <p:nvPr/>
        </p:nvSpPr>
        <p:spPr>
          <a:xfrm>
            <a:off x="3754589" y="6056544"/>
            <a:ext cx="3730753" cy="505452"/>
          </a:xfrm>
          <a:prstGeom prst="rect">
            <a:avLst/>
          </a:prstGeom>
        </p:spPr>
        <p:txBody>
          <a:bodyPr lIns="0" tIns="0" rIns="0" bIns="0" rtlCol="0" anchor="t">
            <a:spAutoFit/>
          </a:bodyPr>
          <a:lstStyle/>
          <a:p>
            <a:pPr algn="ctr">
              <a:lnSpc>
                <a:spcPts val="2065"/>
              </a:lnSpc>
              <a:spcBef>
                <a:spcPct val="0"/>
              </a:spcBef>
            </a:pPr>
            <a:r>
              <a:rPr lang="en-US" sz="1475">
                <a:solidFill>
                  <a:srgbClr val="000000"/>
                </a:solidFill>
                <a:latin typeface="Open Sans Light Bold"/>
              </a:rPr>
              <a:t>SONIA MARITZA MACHADO CRUZ</a:t>
            </a:r>
          </a:p>
          <a:p>
            <a:pPr algn="ctr">
              <a:lnSpc>
                <a:spcPts val="2065"/>
              </a:lnSpc>
              <a:spcBef>
                <a:spcPct val="0"/>
              </a:spcBef>
            </a:pPr>
            <a:r>
              <a:rPr lang="en-US" sz="1475">
                <a:solidFill>
                  <a:srgbClr val="000000"/>
                </a:solidFill>
                <a:latin typeface="Open Sans Light"/>
              </a:rPr>
              <a:t>Jefe Oficina Control Interno</a:t>
            </a:r>
          </a:p>
        </p:txBody>
      </p:sp>
      <p:sp>
        <p:nvSpPr>
          <p:cNvPr id="5" name="TextBox 5"/>
          <p:cNvSpPr txBox="1"/>
          <p:nvPr/>
        </p:nvSpPr>
        <p:spPr>
          <a:xfrm>
            <a:off x="152401" y="4798368"/>
            <a:ext cx="1118112" cy="446661"/>
          </a:xfrm>
          <a:prstGeom prst="rect">
            <a:avLst/>
          </a:prstGeom>
        </p:spPr>
        <p:txBody>
          <a:bodyPr wrap="square" lIns="0" tIns="0" rIns="0" bIns="0" rtlCol="0" anchor="t">
            <a:spAutoFit/>
          </a:bodyPr>
          <a:lstStyle/>
          <a:p>
            <a:pPr algn="ctr">
              <a:lnSpc>
                <a:spcPts val="1805"/>
              </a:lnSpc>
              <a:spcBef>
                <a:spcPct val="0"/>
              </a:spcBef>
            </a:pPr>
            <a:r>
              <a:rPr lang="en-US" sz="1289" dirty="0">
                <a:solidFill>
                  <a:srgbClr val="000000"/>
                </a:solidFill>
                <a:latin typeface="Open Sans Light"/>
              </a:rPr>
              <a:t> </a:t>
            </a:r>
          </a:p>
          <a:p>
            <a:pPr algn="ctr">
              <a:lnSpc>
                <a:spcPts val="1805"/>
              </a:lnSpc>
              <a:spcBef>
                <a:spcPct val="0"/>
              </a:spcBef>
            </a:pPr>
            <a:r>
              <a:rPr lang="en-US" sz="1289" dirty="0" err="1">
                <a:solidFill>
                  <a:srgbClr val="000000"/>
                </a:solidFill>
                <a:latin typeface="Open Sans Light"/>
              </a:rPr>
              <a:t>Cordialmente</a:t>
            </a:r>
            <a:endParaRPr lang="en-US" sz="1289" dirty="0">
              <a:solidFill>
                <a:srgbClr val="000000"/>
              </a:solidFill>
              <a:latin typeface="Open Sans Light"/>
            </a:endParaRPr>
          </a:p>
        </p:txBody>
      </p:sp>
      <p:sp>
        <p:nvSpPr>
          <p:cNvPr id="6" name="TextBox 6"/>
          <p:cNvSpPr txBox="1"/>
          <p:nvPr/>
        </p:nvSpPr>
        <p:spPr>
          <a:xfrm>
            <a:off x="228601" y="1408255"/>
            <a:ext cx="8991600" cy="3836774"/>
          </a:xfrm>
          <a:prstGeom prst="rect">
            <a:avLst/>
          </a:prstGeom>
        </p:spPr>
        <p:txBody>
          <a:bodyPr wrap="square" lIns="0" tIns="0" rIns="0" bIns="0" rtlCol="0" anchor="t">
            <a:spAutoFit/>
          </a:bodyPr>
          <a:lstStyle/>
          <a:p>
            <a:pPr lvl="0" algn="just">
              <a:tabLst>
                <a:tab pos="457200" algn="l"/>
              </a:tabLst>
            </a:pPr>
            <a:r>
              <a:rPr lang="es-CO" sz="1100" b="1" dirty="0">
                <a:solidFill>
                  <a:srgbClr val="000000"/>
                </a:solidFill>
                <a:effectLst/>
                <a:latin typeface="Arial" panose="020B0604020202020204" pitchFamily="34" charset="0"/>
                <a:ea typeface="Calibri" panose="020F0502020204030204" pitchFamily="34" charset="0"/>
              </a:rPr>
              <a:t>HALLAZGO </a:t>
            </a:r>
            <a:r>
              <a:rPr lang="es-CO" sz="1100" b="1" dirty="0" err="1">
                <a:solidFill>
                  <a:srgbClr val="000000"/>
                </a:solidFill>
                <a:effectLst/>
                <a:latin typeface="Arial" panose="020B0604020202020204" pitchFamily="34" charset="0"/>
                <a:ea typeface="Calibri" panose="020F0502020204030204" pitchFamily="34" charset="0"/>
              </a:rPr>
              <a:t>N°</a:t>
            </a:r>
            <a:r>
              <a:rPr lang="es-CO" sz="1100" b="1" dirty="0">
                <a:solidFill>
                  <a:srgbClr val="000000"/>
                </a:solidFill>
                <a:effectLst/>
                <a:latin typeface="Arial" panose="020B0604020202020204" pitchFamily="34" charset="0"/>
                <a:ea typeface="Calibri" panose="020F0502020204030204" pitchFamily="34" charset="0"/>
              </a:rPr>
              <a:t> 01 </a:t>
            </a:r>
            <a:endParaRPr lang="es-CO" sz="1100" dirty="0">
              <a:solidFill>
                <a:srgbClr val="000000"/>
              </a:solidFill>
              <a:effectLst/>
              <a:latin typeface="Arial" panose="020B0604020202020204" pitchFamily="34" charset="0"/>
              <a:ea typeface="Calibri" panose="020F0502020204030204" pitchFamily="34" charset="0"/>
            </a:endParaRPr>
          </a:p>
          <a:p>
            <a:pPr marL="228600" algn="just"/>
            <a:r>
              <a:rPr lang="es-CO" sz="1100" b="1" dirty="0">
                <a:solidFill>
                  <a:srgbClr val="000000"/>
                </a:solidFill>
                <a:effectLst/>
                <a:latin typeface="Arial" panose="020B0604020202020204" pitchFamily="34" charset="0"/>
                <a:ea typeface="Calibri" panose="020F0502020204030204" pitchFamily="34" charset="0"/>
              </a:rPr>
              <a:t> </a:t>
            </a:r>
            <a:endParaRPr lang="es-CO" sz="1100" dirty="0">
              <a:solidFill>
                <a:srgbClr val="000000"/>
              </a:solidFill>
              <a:effectLst/>
              <a:latin typeface="Arial" panose="020B0604020202020204" pitchFamily="34" charset="0"/>
              <a:ea typeface="Calibri" panose="020F0502020204030204" pitchFamily="34" charset="0"/>
            </a:endParaRPr>
          </a:p>
          <a:p>
            <a:pPr algn="just"/>
            <a:r>
              <a:rPr lang="es-CO" sz="1100" dirty="0">
                <a:solidFill>
                  <a:srgbClr val="000000"/>
                </a:solidFill>
                <a:effectLst/>
                <a:latin typeface="Arial" panose="020B0604020202020204" pitchFamily="34" charset="0"/>
                <a:ea typeface="Calibri" panose="020F0502020204030204" pitchFamily="34" charset="0"/>
              </a:rPr>
              <a:t>Revisada la página WEB de la Entidad se evidencia que al 31 de enero de 2024 no ha sido publicada la evaluación del Plan de Acción del año 2023, lo que constituye un incumplimiento a lo normado en el artículo 74 de la Ley 1474 de 2011. Ver link </a:t>
            </a:r>
            <a:r>
              <a:rPr lang="es-CO" sz="1100" u="sng" dirty="0">
                <a:solidFill>
                  <a:srgbClr val="000000"/>
                </a:solidFill>
                <a:effectLst/>
                <a:latin typeface="Arial" panose="020B0604020202020204" pitchFamily="34" charset="0"/>
                <a:ea typeface="Calibri" panose="020F0502020204030204" pitchFamily="34" charset="0"/>
                <a:hlinkClick r:id="rId2"/>
              </a:rPr>
              <a:t>https://www.aerocivil.gov.co/atencion/planeacion/informes-de-gestion</a:t>
            </a:r>
            <a:r>
              <a:rPr lang="es-CO" sz="1100" dirty="0">
                <a:solidFill>
                  <a:srgbClr val="000000"/>
                </a:solidFill>
                <a:effectLst/>
                <a:latin typeface="Arial" panose="020B0604020202020204" pitchFamily="34" charset="0"/>
                <a:ea typeface="Calibri" panose="020F0502020204030204" pitchFamily="34" charset="0"/>
              </a:rPr>
              <a:t>     </a:t>
            </a:r>
          </a:p>
          <a:p>
            <a:pPr algn="just"/>
            <a:r>
              <a:rPr lang="es-CO" sz="1100" b="1" dirty="0">
                <a:solidFill>
                  <a:srgbClr val="000000"/>
                </a:solidFill>
                <a:effectLst/>
                <a:latin typeface="Arial" panose="020B0604020202020204" pitchFamily="34" charset="0"/>
                <a:ea typeface="Calibri" panose="020F0502020204030204" pitchFamily="34" charset="0"/>
              </a:rPr>
              <a:t> </a:t>
            </a:r>
            <a:endParaRPr lang="es-CO" sz="1100" dirty="0">
              <a:solidFill>
                <a:srgbClr val="000000"/>
              </a:solidFill>
              <a:effectLst/>
              <a:latin typeface="Arial" panose="020B0604020202020204" pitchFamily="34" charset="0"/>
              <a:ea typeface="Calibri" panose="020F0502020204030204" pitchFamily="34" charset="0"/>
            </a:endParaRPr>
          </a:p>
          <a:p>
            <a:pPr algn="just"/>
            <a:r>
              <a:rPr lang="es-CO" sz="1100" b="1" dirty="0">
                <a:solidFill>
                  <a:srgbClr val="000000"/>
                </a:solidFill>
                <a:effectLst/>
                <a:latin typeface="Arial" panose="020B0604020202020204" pitchFamily="34" charset="0"/>
                <a:ea typeface="Calibri" panose="020F0502020204030204" pitchFamily="34" charset="0"/>
              </a:rPr>
              <a:t>CRITERIO:</a:t>
            </a:r>
          </a:p>
          <a:p>
            <a:pPr algn="just"/>
            <a:endParaRPr lang="es-CO" sz="1100" dirty="0">
              <a:solidFill>
                <a:srgbClr val="000000"/>
              </a:solidFill>
              <a:effectLst/>
              <a:latin typeface="Arial" panose="020B0604020202020204" pitchFamily="34" charset="0"/>
              <a:ea typeface="Calibri" panose="020F0502020204030204" pitchFamily="34" charset="0"/>
            </a:endParaRPr>
          </a:p>
          <a:p>
            <a:pPr algn="just"/>
            <a:r>
              <a:rPr lang="es-CO" sz="1100" b="1" dirty="0">
                <a:solidFill>
                  <a:srgbClr val="333333"/>
                </a:solidFill>
                <a:effectLst/>
                <a:latin typeface="Arial" panose="020B0604020202020204" pitchFamily="34" charset="0"/>
                <a:ea typeface="Calibri" panose="020F0502020204030204" pitchFamily="34" charset="0"/>
              </a:rPr>
              <a:t>ARTÍCULO 74 DE LA LEY 1474 DE 2011:</a:t>
            </a:r>
            <a:r>
              <a:rPr lang="es-CO" sz="1100" dirty="0">
                <a:solidFill>
                  <a:srgbClr val="333333"/>
                </a:solidFill>
                <a:effectLst/>
                <a:latin typeface="Arial" panose="020B0604020202020204" pitchFamily="34" charset="0"/>
                <a:ea typeface="Calibri" panose="020F0502020204030204" pitchFamily="34" charset="0"/>
              </a:rPr>
              <a:t> </a:t>
            </a:r>
            <a:r>
              <a:rPr lang="es-CO" sz="1100" b="1" i="1" dirty="0">
                <a:solidFill>
                  <a:srgbClr val="333333"/>
                </a:solidFill>
                <a:effectLst/>
                <a:latin typeface="Arial" panose="020B0604020202020204" pitchFamily="34" charset="0"/>
                <a:ea typeface="Calibri" panose="020F0502020204030204" pitchFamily="34" charset="0"/>
              </a:rPr>
              <a:t>Plan de acción de las entidades públicas.</a:t>
            </a:r>
            <a:r>
              <a:rPr lang="es-CO" sz="1100" dirty="0">
                <a:solidFill>
                  <a:srgbClr val="333333"/>
                </a:solidFill>
                <a:effectLst/>
                <a:latin typeface="Arial" panose="020B0604020202020204" pitchFamily="34" charset="0"/>
                <a:ea typeface="Calibri" panose="020F0502020204030204" pitchFamily="34" charset="0"/>
              </a:rPr>
              <a:t> A partir de la vigencia de la presente ley, todas las entidades del Estado a más tardar el 31 de enero de cada año deberán publicar en su respectiva página web el Plan de Acción para el año siguiente, en el cual se especificarán los objetivos, las estrategias, los proyectos, las metas, los responsables, los planes generales de compras y la distribución presupuestal de sus proyectos de inversión junto a los indicadores de gestión.</a:t>
            </a:r>
          </a:p>
          <a:p>
            <a:pPr algn="just"/>
            <a:endParaRPr lang="es-CO" sz="1100" dirty="0">
              <a:effectLst/>
              <a:latin typeface="Calibri" panose="020F0502020204030204" pitchFamily="34" charset="0"/>
              <a:ea typeface="Calibri" panose="020F0502020204030204" pitchFamily="34" charset="0"/>
            </a:endParaRPr>
          </a:p>
          <a:p>
            <a:r>
              <a:rPr lang="es-CO" sz="1100" b="1" dirty="0">
                <a:solidFill>
                  <a:srgbClr val="333333"/>
                </a:solidFill>
                <a:effectLst/>
                <a:latin typeface="Arial" panose="020B0604020202020204" pitchFamily="34" charset="0"/>
                <a:ea typeface="Calibri" panose="020F0502020204030204" pitchFamily="34" charset="0"/>
              </a:rPr>
              <a:t>A partir del año siguiente, el Plan de Acción deberá estar acompañado del informe de gestión del año inmediatamente anterior.</a:t>
            </a:r>
          </a:p>
          <a:p>
            <a:endParaRPr lang="es-CO" sz="1100" dirty="0">
              <a:effectLst/>
              <a:latin typeface="Calibri" panose="020F0502020204030204" pitchFamily="34" charset="0"/>
              <a:ea typeface="Calibri" panose="020F0502020204030204" pitchFamily="34" charset="0"/>
            </a:endParaRPr>
          </a:p>
          <a:p>
            <a:r>
              <a:rPr lang="es-CO" sz="1100" b="1" dirty="0">
                <a:solidFill>
                  <a:srgbClr val="333333"/>
                </a:solidFill>
                <a:effectLst/>
                <a:latin typeface="Arial" panose="020B0604020202020204" pitchFamily="34" charset="0"/>
                <a:ea typeface="Calibri" panose="020F0502020204030204" pitchFamily="34" charset="0"/>
              </a:rPr>
              <a:t>RESPONSABLE:</a:t>
            </a:r>
          </a:p>
          <a:p>
            <a:endParaRPr lang="es-CO" sz="1100" dirty="0">
              <a:effectLst/>
              <a:latin typeface="Calibri" panose="020F0502020204030204" pitchFamily="34" charset="0"/>
              <a:ea typeface="Calibri" panose="020F0502020204030204" pitchFamily="34" charset="0"/>
            </a:endParaRPr>
          </a:p>
          <a:p>
            <a:r>
              <a:rPr lang="es-CO" sz="1100" b="1" dirty="0">
                <a:solidFill>
                  <a:srgbClr val="333333"/>
                </a:solidFill>
                <a:effectLst/>
                <a:latin typeface="Arial" panose="020B0604020202020204" pitchFamily="34" charset="0"/>
                <a:ea typeface="Calibri" panose="020F0502020204030204" pitchFamily="34" charset="0"/>
              </a:rPr>
              <a:t>Oficina Asesora de Planeación</a:t>
            </a:r>
            <a:endParaRPr lang="es-CO" sz="1100" dirty="0">
              <a:effectLst/>
              <a:latin typeface="Calibri" panose="020F0502020204030204" pitchFamily="34" charset="0"/>
              <a:ea typeface="Calibri" panose="020F0502020204030204" pitchFamily="34" charset="0"/>
            </a:endParaRPr>
          </a:p>
          <a:p>
            <a:pPr algn="just">
              <a:lnSpc>
                <a:spcPts val="2003"/>
              </a:lnSpc>
              <a:spcBef>
                <a:spcPct val="0"/>
              </a:spcBef>
            </a:pPr>
            <a:endParaRPr lang="en-US" sz="1430" dirty="0">
              <a:solidFill>
                <a:srgbClr val="000000"/>
              </a:solidFill>
              <a:latin typeface="Arial"/>
            </a:endParaRPr>
          </a:p>
          <a:p>
            <a:pPr algn="just">
              <a:lnSpc>
                <a:spcPts val="2003"/>
              </a:lnSpc>
              <a:spcBef>
                <a:spcPct val="0"/>
              </a:spcBef>
            </a:pPr>
            <a:endParaRPr lang="en-US" sz="1430" dirty="0">
              <a:solidFill>
                <a:srgbClr val="000000"/>
              </a:solidFill>
              <a:latin typeface="Arial Bold"/>
            </a:endParaRPr>
          </a:p>
          <a:p>
            <a:pPr algn="just">
              <a:lnSpc>
                <a:spcPts val="2283"/>
              </a:lnSpc>
              <a:spcBef>
                <a:spcPct val="0"/>
              </a:spcBef>
            </a:pPr>
            <a:endParaRPr lang="en-US" sz="1430" dirty="0">
              <a:solidFill>
                <a:srgbClr val="000000"/>
              </a:solidFill>
              <a:latin typeface="Arial"/>
            </a:endParaRPr>
          </a:p>
        </p:txBody>
      </p:sp>
      <p:pic>
        <p:nvPicPr>
          <p:cNvPr id="3" name="Imagen 2">
            <a:extLst>
              <a:ext uri="{FF2B5EF4-FFF2-40B4-BE49-F238E27FC236}">
                <a16:creationId xmlns:a16="http://schemas.microsoft.com/office/drawing/2014/main" id="{D4546FBF-BC10-33EC-2913-48625AC4F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5181600"/>
            <a:ext cx="1507665" cy="78351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37187" r="-9034"/>
            </a:stretch>
          </a:blipFill>
        </p:spPr>
      </p:sp>
      <p:sp>
        <p:nvSpPr>
          <p:cNvPr id="3" name="Freeform 3"/>
          <p:cNvSpPr/>
          <p:nvPr/>
        </p:nvSpPr>
        <p:spPr>
          <a:xfrm>
            <a:off x="6506293" y="0"/>
            <a:ext cx="5321473" cy="989543"/>
          </a:xfrm>
          <a:custGeom>
            <a:avLst/>
            <a:gdLst/>
            <a:ahLst/>
            <a:cxnLst/>
            <a:rect l="l" t="t" r="r" b="b"/>
            <a:pathLst>
              <a:path w="5321473" h="989543">
                <a:moveTo>
                  <a:pt x="0" y="0"/>
                </a:moveTo>
                <a:lnTo>
                  <a:pt x="5321473" y="0"/>
                </a:lnTo>
                <a:lnTo>
                  <a:pt x="5321473" y="989543"/>
                </a:lnTo>
                <a:lnTo>
                  <a:pt x="0" y="989543"/>
                </a:lnTo>
                <a:lnTo>
                  <a:pt x="0" y="0"/>
                </a:lnTo>
                <a:close/>
              </a:path>
            </a:pathLst>
          </a:custGeom>
          <a:blipFill>
            <a:blip r:embed="rId3"/>
            <a:stretch>
              <a:fillRect t="-22281" b="-22281"/>
            </a:stretch>
          </a:blipFill>
        </p:spPr>
      </p:sp>
      <p:sp>
        <p:nvSpPr>
          <p:cNvPr id="4" name="TextBox 4"/>
          <p:cNvSpPr txBox="1"/>
          <p:nvPr/>
        </p:nvSpPr>
        <p:spPr>
          <a:xfrm>
            <a:off x="5938925" y="241800"/>
            <a:ext cx="4797844" cy="477368"/>
          </a:xfrm>
          <a:prstGeom prst="rect">
            <a:avLst/>
          </a:prstGeom>
        </p:spPr>
        <p:txBody>
          <a:bodyPr lIns="0" tIns="0" rIns="0" bIns="0" rtlCol="0" anchor="t">
            <a:spAutoFit/>
          </a:bodyPr>
          <a:lstStyle/>
          <a:p>
            <a:pPr algn="ctr">
              <a:lnSpc>
                <a:spcPts val="1951"/>
              </a:lnSpc>
            </a:pPr>
            <a:r>
              <a:rPr lang="en-US" sz="1393">
                <a:solidFill>
                  <a:srgbClr val="FFFFFF"/>
                </a:solidFill>
                <a:latin typeface="Open Sans Light"/>
              </a:rPr>
              <a:t> </a:t>
            </a:r>
            <a:r>
              <a:rPr lang="en-US" sz="1393">
                <a:solidFill>
                  <a:srgbClr val="FFFFFF"/>
                </a:solidFill>
                <a:latin typeface="Open Sans Light Bold"/>
              </a:rPr>
              <a:t>AERONÁUTICA CIVIL</a:t>
            </a:r>
          </a:p>
          <a:p>
            <a:pPr algn="ctr">
              <a:lnSpc>
                <a:spcPts val="1951"/>
              </a:lnSpc>
            </a:pPr>
            <a:r>
              <a:rPr lang="en-US" sz="1393">
                <a:solidFill>
                  <a:srgbClr val="FFFFFF"/>
                </a:solidFill>
                <a:latin typeface="Open Sans Light"/>
              </a:rPr>
              <a:t>   Unidad Administrativa Especial</a:t>
            </a:r>
          </a:p>
        </p:txBody>
      </p:sp>
      <p:sp>
        <p:nvSpPr>
          <p:cNvPr id="5" name="TextBox 5"/>
          <p:cNvSpPr txBox="1"/>
          <p:nvPr/>
        </p:nvSpPr>
        <p:spPr>
          <a:xfrm>
            <a:off x="1518472" y="4285911"/>
            <a:ext cx="6716655" cy="1228678"/>
          </a:xfrm>
          <a:prstGeom prst="rect">
            <a:avLst/>
          </a:prstGeom>
        </p:spPr>
        <p:txBody>
          <a:bodyPr lIns="0" tIns="0" rIns="0" bIns="0" rtlCol="0" anchor="t">
            <a:spAutoFit/>
          </a:bodyPr>
          <a:lstStyle/>
          <a:p>
            <a:pPr algn="ctr">
              <a:lnSpc>
                <a:spcPts val="9977"/>
              </a:lnSpc>
            </a:pPr>
            <a:r>
              <a:rPr lang="en-US" sz="7126">
                <a:solidFill>
                  <a:srgbClr val="FFFFFF"/>
                </a:solidFill>
                <a:latin typeface="Montaser Arabic Bold"/>
              </a:rPr>
              <a:t>GRACIAS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02398" y="144657"/>
            <a:ext cx="5012682" cy="953010"/>
          </a:xfrm>
          <a:custGeom>
            <a:avLst/>
            <a:gdLst/>
            <a:ahLst/>
            <a:cxnLst/>
            <a:rect l="l" t="t" r="r" b="b"/>
            <a:pathLst>
              <a:path w="5012682" h="953010">
                <a:moveTo>
                  <a:pt x="0" y="0"/>
                </a:moveTo>
                <a:lnTo>
                  <a:pt x="5012682" y="0"/>
                </a:lnTo>
                <a:lnTo>
                  <a:pt x="5012682" y="953010"/>
                </a:lnTo>
                <a:lnTo>
                  <a:pt x="0" y="953010"/>
                </a:lnTo>
                <a:lnTo>
                  <a:pt x="0" y="0"/>
                </a:lnTo>
                <a:close/>
              </a:path>
            </a:pathLst>
          </a:custGeom>
          <a:blipFill>
            <a:blip r:embed="rId2"/>
            <a:stretch>
              <a:fillRect t="-20696" b="-20696"/>
            </a:stretch>
          </a:blipFill>
        </p:spPr>
      </p:sp>
      <p:sp>
        <p:nvSpPr>
          <p:cNvPr id="3" name="TextBox 3"/>
          <p:cNvSpPr txBox="1"/>
          <p:nvPr/>
        </p:nvSpPr>
        <p:spPr>
          <a:xfrm>
            <a:off x="5396971" y="350897"/>
            <a:ext cx="5167595" cy="511954"/>
          </a:xfrm>
          <a:prstGeom prst="rect">
            <a:avLst/>
          </a:prstGeom>
        </p:spPr>
        <p:txBody>
          <a:bodyPr lIns="0" tIns="0" rIns="0" bIns="0" rtlCol="0" anchor="t">
            <a:spAutoFit/>
          </a:bodyPr>
          <a:lstStyle/>
          <a:p>
            <a:pPr algn="ctr">
              <a:lnSpc>
                <a:spcPts val="2101"/>
              </a:lnSpc>
            </a:pPr>
            <a:r>
              <a:rPr lang="en-US" sz="1501">
                <a:solidFill>
                  <a:srgbClr val="FFFFFF"/>
                </a:solidFill>
                <a:latin typeface="Open Sans Light"/>
              </a:rPr>
              <a:t> </a:t>
            </a:r>
            <a:r>
              <a:rPr lang="en-US" sz="1501">
                <a:solidFill>
                  <a:srgbClr val="FFFFFF"/>
                </a:solidFill>
                <a:latin typeface="Open Sans Light Bold"/>
              </a:rPr>
              <a:t>AERONÁUTICA CIVIL</a:t>
            </a:r>
          </a:p>
          <a:p>
            <a:pPr algn="ctr">
              <a:lnSpc>
                <a:spcPts val="2101"/>
              </a:lnSpc>
            </a:pPr>
            <a:r>
              <a:rPr lang="en-US" sz="1501">
                <a:solidFill>
                  <a:srgbClr val="FFFFFF"/>
                </a:solidFill>
                <a:latin typeface="Open Sans Light"/>
              </a:rPr>
              <a:t>   Unidad Administrativa Especial</a:t>
            </a:r>
          </a:p>
        </p:txBody>
      </p:sp>
      <p:sp>
        <p:nvSpPr>
          <p:cNvPr id="4" name="TextBox 4"/>
          <p:cNvSpPr txBox="1"/>
          <p:nvPr/>
        </p:nvSpPr>
        <p:spPr>
          <a:xfrm>
            <a:off x="377702" y="1366758"/>
            <a:ext cx="9075695" cy="4847634"/>
          </a:xfrm>
          <a:prstGeom prst="rect">
            <a:avLst/>
          </a:prstGeom>
        </p:spPr>
        <p:txBody>
          <a:bodyPr lIns="0" tIns="0" rIns="0" bIns="0" rtlCol="0" anchor="t">
            <a:spAutoFit/>
          </a:bodyPr>
          <a:lstStyle/>
          <a:p>
            <a:pPr algn="just">
              <a:lnSpc>
                <a:spcPts val="2012"/>
              </a:lnSpc>
            </a:pPr>
            <a:endParaRPr/>
          </a:p>
          <a:p>
            <a:pPr algn="just">
              <a:lnSpc>
                <a:spcPts val="2012"/>
              </a:lnSpc>
            </a:pPr>
            <a:r>
              <a:rPr lang="en-US" sz="1437">
                <a:solidFill>
                  <a:srgbClr val="000000"/>
                </a:solidFill>
                <a:latin typeface="Open Sans Extra Bold"/>
              </a:rPr>
              <a:t>1.     INTRODUCCIÓN................................................................................................................................. 4</a:t>
            </a:r>
          </a:p>
          <a:p>
            <a:pPr algn="just">
              <a:lnSpc>
                <a:spcPts val="2012"/>
              </a:lnSpc>
            </a:pPr>
            <a:r>
              <a:rPr lang="en-US" sz="1437">
                <a:solidFill>
                  <a:srgbClr val="000000"/>
                </a:solidFill>
                <a:latin typeface="Open Sans Extra Bold"/>
              </a:rPr>
              <a:t>2.     EVALUACIÓN GESTIÓN POR RESULTADOS................... .................................................................. 5</a:t>
            </a:r>
          </a:p>
          <a:p>
            <a:pPr algn="just">
              <a:lnSpc>
                <a:spcPts val="2012"/>
              </a:lnSpc>
            </a:pPr>
            <a:r>
              <a:rPr lang="en-US" sz="1437">
                <a:solidFill>
                  <a:srgbClr val="000000"/>
                </a:solidFill>
                <a:latin typeface="Open Sans Extra Bold"/>
              </a:rPr>
              <a:t>2.1.  Evaluación Cumplimiento - PEI...................................................................................................... 8</a:t>
            </a:r>
          </a:p>
          <a:p>
            <a:pPr algn="just">
              <a:lnSpc>
                <a:spcPts val="2012"/>
              </a:lnSpc>
            </a:pPr>
            <a:r>
              <a:rPr lang="en-US" sz="1437">
                <a:solidFill>
                  <a:srgbClr val="000000"/>
                </a:solidFill>
                <a:latin typeface="Open Sans Extra Bold"/>
              </a:rPr>
              <a:t>2.2.  Evaluación Acuerdos de Gestión..................................................................................................11</a:t>
            </a:r>
          </a:p>
          <a:p>
            <a:pPr algn="just">
              <a:lnSpc>
                <a:spcPts val="2012"/>
              </a:lnSpc>
            </a:pPr>
            <a:r>
              <a:rPr lang="en-US" sz="1437">
                <a:solidFill>
                  <a:srgbClr val="000000"/>
                </a:solidFill>
                <a:latin typeface="Open Sans Extra Bold"/>
              </a:rPr>
              <a:t>2.3.  Evaluación Ejecución Presupuestal............................................................................................. 12</a:t>
            </a:r>
          </a:p>
          <a:p>
            <a:pPr algn="just">
              <a:lnSpc>
                <a:spcPts val="2012"/>
              </a:lnSpc>
            </a:pPr>
            <a:r>
              <a:rPr lang="en-US" sz="1437">
                <a:solidFill>
                  <a:srgbClr val="000000"/>
                </a:solidFill>
                <a:latin typeface="Open Sans Extra Bold"/>
              </a:rPr>
              <a:t>2.4.  Reserva Presupuestal Vigencia 2023 ...........................................................................................13</a:t>
            </a:r>
          </a:p>
          <a:p>
            <a:pPr algn="just">
              <a:lnSpc>
                <a:spcPts val="2012"/>
              </a:lnSpc>
            </a:pPr>
            <a:r>
              <a:rPr lang="en-US" sz="1437">
                <a:solidFill>
                  <a:srgbClr val="000000"/>
                </a:solidFill>
                <a:latin typeface="Open Sans Extra Bold"/>
              </a:rPr>
              <a:t>2.5.  Denuncias allegadas    ................................................................................................................... 14</a:t>
            </a:r>
          </a:p>
          <a:p>
            <a:pPr algn="just">
              <a:lnSpc>
                <a:spcPts val="2012"/>
              </a:lnSpc>
            </a:pPr>
            <a:r>
              <a:rPr lang="en-US" sz="1437">
                <a:solidFill>
                  <a:srgbClr val="000000"/>
                </a:solidFill>
                <a:latin typeface="Open Sans Extra Bold"/>
              </a:rPr>
              <a:t>2.6    Evaluación Plan de Mejoramiento Institucional  ......................................................................15</a:t>
            </a:r>
          </a:p>
          <a:p>
            <a:pPr algn="just">
              <a:lnSpc>
                <a:spcPts val="2012"/>
              </a:lnSpc>
            </a:pPr>
            <a:r>
              <a:rPr lang="en-US" sz="1437">
                <a:solidFill>
                  <a:srgbClr val="000000"/>
                </a:solidFill>
                <a:latin typeface="Open Sans Extra Bold"/>
              </a:rPr>
              <a:t>2.6.1 Evaluación Plan de Mejoramiento Institucional - CGR .............................................................15</a:t>
            </a:r>
          </a:p>
          <a:p>
            <a:pPr algn="just">
              <a:lnSpc>
                <a:spcPts val="2012"/>
              </a:lnSpc>
            </a:pPr>
            <a:r>
              <a:rPr lang="en-US" sz="1437">
                <a:solidFill>
                  <a:srgbClr val="000000"/>
                </a:solidFill>
                <a:latin typeface="Open Sans Extra Bold"/>
              </a:rPr>
              <a:t>2.6.2 Evaluación Plan de Mejoramiento Institucional - OCI  .............................................................17</a:t>
            </a:r>
          </a:p>
          <a:p>
            <a:pPr algn="just">
              <a:lnSpc>
                <a:spcPts val="2012"/>
              </a:lnSpc>
            </a:pPr>
            <a:r>
              <a:rPr lang="en-US" sz="1437">
                <a:solidFill>
                  <a:srgbClr val="000000"/>
                </a:solidFill>
                <a:latin typeface="Open Sans Extra Bold"/>
              </a:rPr>
              <a:t>2.7.   Sistema de Gestión de Seguridad y Salud en el Trabajo ...........................................................19</a:t>
            </a:r>
          </a:p>
          <a:p>
            <a:pPr algn="just">
              <a:lnSpc>
                <a:spcPts val="2012"/>
              </a:lnSpc>
            </a:pPr>
            <a:r>
              <a:rPr lang="en-US" sz="1437">
                <a:solidFill>
                  <a:srgbClr val="000000"/>
                </a:solidFill>
                <a:latin typeface="Open Sans Extra Bold"/>
              </a:rPr>
              <a:t>3.      Evaluación del Sistema de Control Interno Contable ............................................................... 20</a:t>
            </a:r>
          </a:p>
          <a:p>
            <a:pPr algn="just">
              <a:lnSpc>
                <a:spcPts val="2012"/>
              </a:lnSpc>
            </a:pPr>
            <a:r>
              <a:rPr lang="en-US" sz="1437">
                <a:solidFill>
                  <a:srgbClr val="000000"/>
                </a:solidFill>
                <a:latin typeface="Open Sans Extra Bold"/>
              </a:rPr>
              <a:t>4.      Austeridad del Gasto Público     .................................................................................................... 21</a:t>
            </a:r>
          </a:p>
          <a:p>
            <a:pPr algn="just">
              <a:lnSpc>
                <a:spcPts val="2012"/>
              </a:lnSpc>
            </a:pPr>
            <a:r>
              <a:rPr lang="en-US" sz="1437">
                <a:solidFill>
                  <a:srgbClr val="000000"/>
                </a:solidFill>
                <a:latin typeface="Open Sans Extra Bold"/>
              </a:rPr>
              <a:t>5.      Medición de Indicadores de Procesos  ......................................................................................... 22</a:t>
            </a:r>
          </a:p>
          <a:p>
            <a:pPr algn="just">
              <a:lnSpc>
                <a:spcPts val="2012"/>
              </a:lnSpc>
            </a:pPr>
            <a:r>
              <a:rPr lang="en-US" sz="1437">
                <a:solidFill>
                  <a:srgbClr val="000000"/>
                </a:solidFill>
                <a:latin typeface="Open Sans Extra Bold"/>
              </a:rPr>
              <a:t>6.       Recomendaciones         ................................................................................................................... 23</a:t>
            </a:r>
          </a:p>
          <a:p>
            <a:pPr algn="just">
              <a:lnSpc>
                <a:spcPts val="2012"/>
              </a:lnSpc>
            </a:pPr>
            <a:r>
              <a:rPr lang="en-US" sz="1437">
                <a:solidFill>
                  <a:srgbClr val="000000"/>
                </a:solidFill>
                <a:latin typeface="Open Sans Extra Bold"/>
              </a:rPr>
              <a:t>7.       Conclusiones         ............................................................................................................................ 24 </a:t>
            </a:r>
          </a:p>
          <a:p>
            <a:pPr algn="just">
              <a:lnSpc>
                <a:spcPts val="2012"/>
              </a:lnSpc>
            </a:pPr>
            <a:r>
              <a:rPr lang="en-US" sz="1437">
                <a:solidFill>
                  <a:srgbClr val="000000"/>
                </a:solidFill>
                <a:latin typeface="Open Sans Extra Bold"/>
              </a:rPr>
              <a:t>8.       Hallazgos      ..................................................................................................................................... 25</a:t>
            </a:r>
          </a:p>
          <a:p>
            <a:pPr algn="just">
              <a:lnSpc>
                <a:spcPts val="2012"/>
              </a:lnSpc>
            </a:pPr>
            <a:endParaRPr lang="en-US" sz="1437">
              <a:solidFill>
                <a:srgbClr val="000000"/>
              </a:solidFill>
              <a:latin typeface="Open Sans Extra Bold"/>
            </a:endParaRPr>
          </a:p>
        </p:txBody>
      </p:sp>
      <p:grpSp>
        <p:nvGrpSpPr>
          <p:cNvPr id="5" name="Group 5"/>
          <p:cNvGrpSpPr/>
          <p:nvPr/>
        </p:nvGrpSpPr>
        <p:grpSpPr>
          <a:xfrm>
            <a:off x="-415033" y="7152139"/>
            <a:ext cx="10396901" cy="884744"/>
            <a:chOff x="0" y="0"/>
            <a:chExt cx="3850704" cy="327683"/>
          </a:xfrm>
        </p:grpSpPr>
        <p:sp>
          <p:nvSpPr>
            <p:cNvPr id="6" name="Freeform 6"/>
            <p:cNvSpPr/>
            <p:nvPr/>
          </p:nvSpPr>
          <p:spPr>
            <a:xfrm>
              <a:off x="0" y="0"/>
              <a:ext cx="3850704" cy="327683"/>
            </a:xfrm>
            <a:custGeom>
              <a:avLst/>
              <a:gdLst/>
              <a:ahLst/>
              <a:cxnLst/>
              <a:rect l="l" t="t" r="r" b="b"/>
              <a:pathLst>
                <a:path w="3850704" h="327683">
                  <a:moveTo>
                    <a:pt x="0" y="0"/>
                  </a:moveTo>
                  <a:lnTo>
                    <a:pt x="3850704" y="0"/>
                  </a:lnTo>
                  <a:lnTo>
                    <a:pt x="3850704" y="327683"/>
                  </a:lnTo>
                  <a:lnTo>
                    <a:pt x="0" y="327683"/>
                  </a:lnTo>
                  <a:close/>
                </a:path>
              </a:pathLst>
            </a:custGeom>
            <a:solidFill>
              <a:srgbClr val="022C5F"/>
            </a:solidFill>
          </p:spPr>
        </p:sp>
        <p:sp>
          <p:nvSpPr>
            <p:cNvPr id="7" name="TextBox 7"/>
            <p:cNvSpPr txBox="1"/>
            <p:nvPr/>
          </p:nvSpPr>
          <p:spPr>
            <a:xfrm>
              <a:off x="0" y="-28575"/>
              <a:ext cx="3850704" cy="356258"/>
            </a:xfrm>
            <a:prstGeom prst="rect">
              <a:avLst/>
            </a:prstGeom>
          </p:spPr>
          <p:txBody>
            <a:bodyPr lIns="50800" tIns="50800" rIns="50800" bIns="50800" rtlCol="0" anchor="ctr"/>
            <a:lstStyle/>
            <a:p>
              <a:pPr algn="ctr">
                <a:lnSpc>
                  <a:spcPts val="1960"/>
                </a:lnSpc>
              </a:pPr>
              <a:endParaRPr/>
            </a:p>
          </p:txBody>
        </p:sp>
      </p:grpSp>
      <p:sp>
        <p:nvSpPr>
          <p:cNvPr id="8" name="TextBox 8"/>
          <p:cNvSpPr txBox="1"/>
          <p:nvPr/>
        </p:nvSpPr>
        <p:spPr>
          <a:xfrm>
            <a:off x="3437078" y="857002"/>
            <a:ext cx="2114209" cy="24066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Open Sans Light Bold"/>
              </a:rPr>
              <a:t>TABLA DE CONTENIDO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6293" y="0"/>
            <a:ext cx="5321473" cy="989543"/>
          </a:xfrm>
          <a:custGeom>
            <a:avLst/>
            <a:gdLst/>
            <a:ahLst/>
            <a:cxnLst/>
            <a:rect l="l" t="t" r="r" b="b"/>
            <a:pathLst>
              <a:path w="5321473" h="989543">
                <a:moveTo>
                  <a:pt x="0" y="0"/>
                </a:moveTo>
                <a:lnTo>
                  <a:pt x="5321473" y="0"/>
                </a:lnTo>
                <a:lnTo>
                  <a:pt x="5321473" y="989543"/>
                </a:lnTo>
                <a:lnTo>
                  <a:pt x="0" y="989543"/>
                </a:lnTo>
                <a:lnTo>
                  <a:pt x="0" y="0"/>
                </a:lnTo>
                <a:close/>
              </a:path>
            </a:pathLst>
          </a:custGeom>
          <a:blipFill>
            <a:blip r:embed="rId2"/>
            <a:stretch>
              <a:fillRect t="-22281" b="-22281"/>
            </a:stretch>
          </a:blipFill>
        </p:spPr>
      </p:sp>
      <p:sp>
        <p:nvSpPr>
          <p:cNvPr id="3" name="TextBox 3"/>
          <p:cNvSpPr txBox="1"/>
          <p:nvPr/>
        </p:nvSpPr>
        <p:spPr>
          <a:xfrm>
            <a:off x="5938925" y="241800"/>
            <a:ext cx="4797844" cy="477368"/>
          </a:xfrm>
          <a:prstGeom prst="rect">
            <a:avLst/>
          </a:prstGeom>
        </p:spPr>
        <p:txBody>
          <a:bodyPr lIns="0" tIns="0" rIns="0" bIns="0" rtlCol="0" anchor="t">
            <a:spAutoFit/>
          </a:bodyPr>
          <a:lstStyle/>
          <a:p>
            <a:pPr algn="ctr">
              <a:lnSpc>
                <a:spcPts val="1951"/>
              </a:lnSpc>
            </a:pPr>
            <a:r>
              <a:rPr lang="en-US" sz="1393">
                <a:solidFill>
                  <a:srgbClr val="FFFFFF"/>
                </a:solidFill>
                <a:latin typeface="Open Sans Light"/>
              </a:rPr>
              <a:t> </a:t>
            </a:r>
            <a:r>
              <a:rPr lang="en-US" sz="1393">
                <a:solidFill>
                  <a:srgbClr val="FFFFFF"/>
                </a:solidFill>
                <a:latin typeface="Open Sans Light Bold"/>
              </a:rPr>
              <a:t>AERONÁUTICA CIVIL</a:t>
            </a:r>
          </a:p>
          <a:p>
            <a:pPr algn="ctr">
              <a:lnSpc>
                <a:spcPts val="1951"/>
              </a:lnSpc>
            </a:pPr>
            <a:r>
              <a:rPr lang="en-US" sz="1393">
                <a:solidFill>
                  <a:srgbClr val="FFFFFF"/>
                </a:solidFill>
                <a:latin typeface="Open Sans Light"/>
              </a:rPr>
              <a:t>   Unidad Administrativa Especial</a:t>
            </a:r>
          </a:p>
        </p:txBody>
      </p:sp>
      <p:grpSp>
        <p:nvGrpSpPr>
          <p:cNvPr id="4" name="Group 4"/>
          <p:cNvGrpSpPr/>
          <p:nvPr/>
        </p:nvGrpSpPr>
        <p:grpSpPr>
          <a:xfrm>
            <a:off x="919448" y="2230184"/>
            <a:ext cx="203264" cy="213932"/>
            <a:chOff x="0" y="0"/>
            <a:chExt cx="271018" cy="285242"/>
          </a:xfrm>
        </p:grpSpPr>
        <p:sp>
          <p:nvSpPr>
            <p:cNvPr id="5" name="Freeform 5"/>
            <p:cNvSpPr/>
            <p:nvPr/>
          </p:nvSpPr>
          <p:spPr>
            <a:xfrm>
              <a:off x="50673" y="50165"/>
              <a:ext cx="170180" cy="184912"/>
            </a:xfrm>
            <a:custGeom>
              <a:avLst/>
              <a:gdLst/>
              <a:ahLst/>
              <a:cxnLst/>
              <a:rect l="l" t="t" r="r" b="b"/>
              <a:pathLst>
                <a:path w="170180" h="184912">
                  <a:moveTo>
                    <a:pt x="145669" y="42672"/>
                  </a:moveTo>
                  <a:cubicBezTo>
                    <a:pt x="164846" y="79756"/>
                    <a:pt x="167767" y="87376"/>
                    <a:pt x="168910" y="95631"/>
                  </a:cubicBezTo>
                  <a:cubicBezTo>
                    <a:pt x="170053" y="103886"/>
                    <a:pt x="169926" y="112776"/>
                    <a:pt x="168402" y="120904"/>
                  </a:cubicBezTo>
                  <a:cubicBezTo>
                    <a:pt x="166878" y="129032"/>
                    <a:pt x="163830" y="137414"/>
                    <a:pt x="159766" y="144653"/>
                  </a:cubicBezTo>
                  <a:cubicBezTo>
                    <a:pt x="155702" y="151892"/>
                    <a:pt x="150241" y="158750"/>
                    <a:pt x="144018" y="164338"/>
                  </a:cubicBezTo>
                  <a:cubicBezTo>
                    <a:pt x="137795" y="169926"/>
                    <a:pt x="130302" y="174752"/>
                    <a:pt x="122682" y="178054"/>
                  </a:cubicBezTo>
                  <a:cubicBezTo>
                    <a:pt x="115062" y="181356"/>
                    <a:pt x="106426" y="183642"/>
                    <a:pt x="98171" y="184277"/>
                  </a:cubicBezTo>
                  <a:cubicBezTo>
                    <a:pt x="89916" y="184912"/>
                    <a:pt x="81026" y="184277"/>
                    <a:pt x="73025" y="182245"/>
                  </a:cubicBezTo>
                  <a:cubicBezTo>
                    <a:pt x="64897" y="180213"/>
                    <a:pt x="56769" y="176784"/>
                    <a:pt x="49784" y="172339"/>
                  </a:cubicBezTo>
                  <a:cubicBezTo>
                    <a:pt x="42799" y="167894"/>
                    <a:pt x="36068" y="162052"/>
                    <a:pt x="30861" y="155575"/>
                  </a:cubicBezTo>
                  <a:cubicBezTo>
                    <a:pt x="25654" y="149098"/>
                    <a:pt x="21336" y="141351"/>
                    <a:pt x="18415" y="133604"/>
                  </a:cubicBezTo>
                  <a:cubicBezTo>
                    <a:pt x="15494" y="125730"/>
                    <a:pt x="13843" y="117094"/>
                    <a:pt x="13589" y="108712"/>
                  </a:cubicBezTo>
                  <a:cubicBezTo>
                    <a:pt x="13335" y="100457"/>
                    <a:pt x="14478" y="91694"/>
                    <a:pt x="16891" y="83693"/>
                  </a:cubicBezTo>
                  <a:cubicBezTo>
                    <a:pt x="19304" y="75819"/>
                    <a:pt x="23241" y="67818"/>
                    <a:pt x="28067" y="61087"/>
                  </a:cubicBezTo>
                  <a:cubicBezTo>
                    <a:pt x="32893" y="54356"/>
                    <a:pt x="39116" y="48006"/>
                    <a:pt x="45847" y="43180"/>
                  </a:cubicBezTo>
                  <a:cubicBezTo>
                    <a:pt x="52578" y="38354"/>
                    <a:pt x="60452" y="34290"/>
                    <a:pt x="68453" y="31877"/>
                  </a:cubicBezTo>
                  <a:cubicBezTo>
                    <a:pt x="76327" y="29464"/>
                    <a:pt x="85217" y="28194"/>
                    <a:pt x="93472" y="28321"/>
                  </a:cubicBezTo>
                  <a:cubicBezTo>
                    <a:pt x="101854" y="28448"/>
                    <a:pt x="110490" y="30099"/>
                    <a:pt x="118364" y="33020"/>
                  </a:cubicBezTo>
                  <a:cubicBezTo>
                    <a:pt x="126111" y="35814"/>
                    <a:pt x="133858" y="40259"/>
                    <a:pt x="140335" y="45466"/>
                  </a:cubicBezTo>
                  <a:cubicBezTo>
                    <a:pt x="146812" y="50673"/>
                    <a:pt x="152908" y="57150"/>
                    <a:pt x="157353" y="64135"/>
                  </a:cubicBezTo>
                  <a:cubicBezTo>
                    <a:pt x="161925" y="71120"/>
                    <a:pt x="165354" y="79248"/>
                    <a:pt x="167386" y="87376"/>
                  </a:cubicBezTo>
                  <a:cubicBezTo>
                    <a:pt x="169418" y="95377"/>
                    <a:pt x="170180" y="104267"/>
                    <a:pt x="169545" y="112522"/>
                  </a:cubicBezTo>
                  <a:cubicBezTo>
                    <a:pt x="168910" y="120777"/>
                    <a:pt x="166751" y="129413"/>
                    <a:pt x="163449" y="137033"/>
                  </a:cubicBezTo>
                  <a:cubicBezTo>
                    <a:pt x="160147" y="144653"/>
                    <a:pt x="155448" y="152146"/>
                    <a:pt x="149860" y="158369"/>
                  </a:cubicBezTo>
                  <a:cubicBezTo>
                    <a:pt x="144399" y="164592"/>
                    <a:pt x="137541" y="170180"/>
                    <a:pt x="130302" y="174244"/>
                  </a:cubicBezTo>
                  <a:cubicBezTo>
                    <a:pt x="123063" y="178308"/>
                    <a:pt x="114681" y="181483"/>
                    <a:pt x="106553" y="183007"/>
                  </a:cubicBezTo>
                  <a:cubicBezTo>
                    <a:pt x="98425" y="184531"/>
                    <a:pt x="89535" y="184912"/>
                    <a:pt x="81280" y="183769"/>
                  </a:cubicBezTo>
                  <a:cubicBezTo>
                    <a:pt x="73025" y="182626"/>
                    <a:pt x="64643" y="180213"/>
                    <a:pt x="57150" y="176530"/>
                  </a:cubicBezTo>
                  <a:cubicBezTo>
                    <a:pt x="49657" y="172847"/>
                    <a:pt x="42545" y="167640"/>
                    <a:pt x="36576" y="161798"/>
                  </a:cubicBezTo>
                  <a:cubicBezTo>
                    <a:pt x="30734" y="155956"/>
                    <a:pt x="21463" y="141859"/>
                    <a:pt x="21717" y="141351"/>
                  </a:cubicBezTo>
                  <a:cubicBezTo>
                    <a:pt x="21717" y="141351"/>
                    <a:pt x="21844" y="141351"/>
                    <a:pt x="21844" y="141351"/>
                  </a:cubicBezTo>
                  <a:cubicBezTo>
                    <a:pt x="22225" y="140716"/>
                    <a:pt x="11811" y="120142"/>
                    <a:pt x="8255" y="111379"/>
                  </a:cubicBezTo>
                  <a:cubicBezTo>
                    <a:pt x="5588" y="104902"/>
                    <a:pt x="3429" y="99949"/>
                    <a:pt x="2032" y="93980"/>
                  </a:cubicBezTo>
                  <a:cubicBezTo>
                    <a:pt x="635" y="88011"/>
                    <a:pt x="0" y="81661"/>
                    <a:pt x="127" y="75565"/>
                  </a:cubicBezTo>
                  <a:cubicBezTo>
                    <a:pt x="254" y="69469"/>
                    <a:pt x="1016" y="63119"/>
                    <a:pt x="2667" y="57150"/>
                  </a:cubicBezTo>
                  <a:cubicBezTo>
                    <a:pt x="4191" y="51181"/>
                    <a:pt x="6731" y="45339"/>
                    <a:pt x="9652" y="40005"/>
                  </a:cubicBezTo>
                  <a:cubicBezTo>
                    <a:pt x="12573" y="34671"/>
                    <a:pt x="16256" y="29464"/>
                    <a:pt x="20447" y="24892"/>
                  </a:cubicBezTo>
                  <a:cubicBezTo>
                    <a:pt x="24638" y="20447"/>
                    <a:pt x="29464" y="16383"/>
                    <a:pt x="34544" y="12954"/>
                  </a:cubicBezTo>
                  <a:cubicBezTo>
                    <a:pt x="39624" y="9652"/>
                    <a:pt x="45339" y="6731"/>
                    <a:pt x="51054" y="4699"/>
                  </a:cubicBezTo>
                  <a:cubicBezTo>
                    <a:pt x="56896" y="2667"/>
                    <a:pt x="63119" y="1270"/>
                    <a:pt x="69215" y="635"/>
                  </a:cubicBezTo>
                  <a:cubicBezTo>
                    <a:pt x="75311" y="0"/>
                    <a:pt x="81661" y="0"/>
                    <a:pt x="87757" y="889"/>
                  </a:cubicBezTo>
                  <a:cubicBezTo>
                    <a:pt x="93853" y="1778"/>
                    <a:pt x="99949" y="3429"/>
                    <a:pt x="105664" y="5715"/>
                  </a:cubicBezTo>
                  <a:cubicBezTo>
                    <a:pt x="111379" y="8001"/>
                    <a:pt x="116840" y="11049"/>
                    <a:pt x="121793" y="14605"/>
                  </a:cubicBezTo>
                  <a:cubicBezTo>
                    <a:pt x="126746" y="18161"/>
                    <a:pt x="131572" y="22479"/>
                    <a:pt x="135509" y="27178"/>
                  </a:cubicBezTo>
                  <a:cubicBezTo>
                    <a:pt x="139446" y="31877"/>
                    <a:pt x="145669" y="42672"/>
                    <a:pt x="145669" y="42672"/>
                  </a:cubicBezTo>
                </a:path>
              </a:pathLst>
            </a:custGeom>
            <a:solidFill>
              <a:srgbClr val="FFFFFF"/>
            </a:solidFill>
            <a:ln cap="sq">
              <a:noFill/>
              <a:prstDash val="solid"/>
              <a:miter/>
            </a:ln>
          </p:spPr>
        </p:sp>
      </p:grpSp>
      <p:grpSp>
        <p:nvGrpSpPr>
          <p:cNvPr id="6" name="Group 6"/>
          <p:cNvGrpSpPr/>
          <p:nvPr/>
        </p:nvGrpSpPr>
        <p:grpSpPr>
          <a:xfrm>
            <a:off x="996696" y="2844546"/>
            <a:ext cx="189452" cy="189452"/>
            <a:chOff x="0" y="0"/>
            <a:chExt cx="252603" cy="252603"/>
          </a:xfrm>
        </p:grpSpPr>
        <p:sp>
          <p:nvSpPr>
            <p:cNvPr id="7" name="Freeform 7"/>
            <p:cNvSpPr/>
            <p:nvPr/>
          </p:nvSpPr>
          <p:spPr>
            <a:xfrm>
              <a:off x="50165" y="48641"/>
              <a:ext cx="149479" cy="153924"/>
            </a:xfrm>
            <a:custGeom>
              <a:avLst/>
              <a:gdLst/>
              <a:ahLst/>
              <a:cxnLst/>
              <a:rect l="l" t="t" r="r" b="b"/>
              <a:pathLst>
                <a:path w="149479" h="153924">
                  <a:moveTo>
                    <a:pt x="149352" y="54483"/>
                  </a:moveTo>
                  <a:cubicBezTo>
                    <a:pt x="149479" y="102362"/>
                    <a:pt x="143891" y="114808"/>
                    <a:pt x="136652" y="124079"/>
                  </a:cubicBezTo>
                  <a:cubicBezTo>
                    <a:pt x="129413" y="133350"/>
                    <a:pt x="118745" y="141732"/>
                    <a:pt x="107950" y="146558"/>
                  </a:cubicBezTo>
                  <a:cubicBezTo>
                    <a:pt x="97155" y="151384"/>
                    <a:pt x="83820" y="153924"/>
                    <a:pt x="72009" y="153162"/>
                  </a:cubicBezTo>
                  <a:cubicBezTo>
                    <a:pt x="60198" y="152400"/>
                    <a:pt x="47244" y="148463"/>
                    <a:pt x="37211" y="142367"/>
                  </a:cubicBezTo>
                  <a:cubicBezTo>
                    <a:pt x="27051" y="136271"/>
                    <a:pt x="17526" y="126746"/>
                    <a:pt x="11430" y="116586"/>
                  </a:cubicBezTo>
                  <a:cubicBezTo>
                    <a:pt x="5334" y="106426"/>
                    <a:pt x="1270" y="93472"/>
                    <a:pt x="635" y="81661"/>
                  </a:cubicBezTo>
                  <a:cubicBezTo>
                    <a:pt x="0" y="69850"/>
                    <a:pt x="2413" y="56642"/>
                    <a:pt x="7239" y="45847"/>
                  </a:cubicBezTo>
                  <a:cubicBezTo>
                    <a:pt x="12065" y="35052"/>
                    <a:pt x="20447" y="24384"/>
                    <a:pt x="29718" y="17145"/>
                  </a:cubicBezTo>
                  <a:cubicBezTo>
                    <a:pt x="38989" y="9906"/>
                    <a:pt x="51435" y="4318"/>
                    <a:pt x="62992" y="2159"/>
                  </a:cubicBezTo>
                  <a:cubicBezTo>
                    <a:pt x="74549" y="0"/>
                    <a:pt x="88011" y="762"/>
                    <a:pt x="99314" y="4318"/>
                  </a:cubicBezTo>
                  <a:cubicBezTo>
                    <a:pt x="110617" y="7874"/>
                    <a:pt x="130556" y="23241"/>
                    <a:pt x="130556" y="23241"/>
                  </a:cubicBezTo>
                </a:path>
              </a:pathLst>
            </a:custGeom>
            <a:solidFill>
              <a:srgbClr val="FFFFFF"/>
            </a:solidFill>
            <a:ln cap="sq">
              <a:noFill/>
              <a:prstDash val="solid"/>
              <a:miter/>
            </a:ln>
          </p:spPr>
        </p:sp>
      </p:grpSp>
      <p:sp>
        <p:nvSpPr>
          <p:cNvPr id="8" name="TextBox 8"/>
          <p:cNvSpPr txBox="1"/>
          <p:nvPr/>
        </p:nvSpPr>
        <p:spPr>
          <a:xfrm>
            <a:off x="348752" y="1052654"/>
            <a:ext cx="9056095" cy="4850481"/>
          </a:xfrm>
          <a:prstGeom prst="rect">
            <a:avLst/>
          </a:prstGeom>
        </p:spPr>
        <p:txBody>
          <a:bodyPr lIns="0" tIns="0" rIns="0" bIns="0" rtlCol="0" anchor="t">
            <a:spAutoFit/>
          </a:bodyPr>
          <a:lstStyle/>
          <a:p>
            <a:pPr marL="374840" lvl="1" indent="-187420" algn="ctr">
              <a:lnSpc>
                <a:spcPts val="2430"/>
              </a:lnSpc>
              <a:buFont typeface="Arial"/>
              <a:buChar char="•"/>
            </a:pPr>
            <a:r>
              <a:rPr lang="en-US" sz="1736" dirty="0">
                <a:solidFill>
                  <a:srgbClr val="000000"/>
                </a:solidFill>
                <a:latin typeface="Arial Bold"/>
              </a:rPr>
              <a:t>INTRODUCCION</a:t>
            </a:r>
          </a:p>
          <a:p>
            <a:pPr algn="just">
              <a:lnSpc>
                <a:spcPts val="2430"/>
              </a:lnSpc>
            </a:pPr>
            <a:endParaRPr lang="en-US" sz="1736" dirty="0">
              <a:solidFill>
                <a:srgbClr val="000000"/>
              </a:solidFill>
              <a:latin typeface="Arial Bold"/>
            </a:endParaRPr>
          </a:p>
          <a:p>
            <a:pPr algn="just">
              <a:lnSpc>
                <a:spcPts val="2570"/>
              </a:lnSpc>
            </a:pPr>
            <a:r>
              <a:rPr lang="en-US" sz="1836" dirty="0">
                <a:solidFill>
                  <a:srgbClr val="000000"/>
                </a:solidFill>
                <a:latin typeface="Arial"/>
              </a:rPr>
              <a:t>En </a:t>
            </a:r>
            <a:r>
              <a:rPr lang="en-US" sz="1836" dirty="0" err="1">
                <a:solidFill>
                  <a:srgbClr val="000000"/>
                </a:solidFill>
                <a:latin typeface="Arial"/>
              </a:rPr>
              <a:t>cumplimiento</a:t>
            </a:r>
            <a:r>
              <a:rPr lang="en-US" sz="1836" dirty="0">
                <a:solidFill>
                  <a:srgbClr val="000000"/>
                </a:solidFill>
                <a:latin typeface="Arial"/>
              </a:rPr>
              <a:t> a lo </a:t>
            </a:r>
            <a:r>
              <a:rPr lang="en-US" sz="1836" dirty="0" err="1">
                <a:solidFill>
                  <a:srgbClr val="000000"/>
                </a:solidFill>
                <a:latin typeface="Arial"/>
              </a:rPr>
              <a:t>dispuesto</a:t>
            </a:r>
            <a:r>
              <a:rPr lang="en-US" sz="1836" dirty="0">
                <a:solidFill>
                  <a:srgbClr val="000000"/>
                </a:solidFill>
                <a:latin typeface="Arial"/>
              </a:rPr>
              <a:t> </a:t>
            </a:r>
            <a:r>
              <a:rPr lang="en-US" sz="1836" dirty="0" err="1">
                <a:solidFill>
                  <a:srgbClr val="000000"/>
                </a:solidFill>
                <a:latin typeface="Arial"/>
              </a:rPr>
              <a:t>en</a:t>
            </a:r>
            <a:r>
              <a:rPr lang="en-US" sz="1836" dirty="0">
                <a:solidFill>
                  <a:srgbClr val="000000"/>
                </a:solidFill>
                <a:latin typeface="Arial"/>
              </a:rPr>
              <a:t> </a:t>
            </a:r>
            <a:r>
              <a:rPr lang="en-US" sz="1836" dirty="0" err="1">
                <a:solidFill>
                  <a:srgbClr val="000000"/>
                </a:solidFill>
                <a:latin typeface="Arial"/>
              </a:rPr>
              <a:t>el</a:t>
            </a:r>
            <a:r>
              <a:rPr lang="en-US" sz="1836" dirty="0">
                <a:solidFill>
                  <a:srgbClr val="000000"/>
                </a:solidFill>
                <a:latin typeface="Arial"/>
              </a:rPr>
              <a:t> </a:t>
            </a:r>
            <a:r>
              <a:rPr lang="en-US" sz="1836" dirty="0" err="1">
                <a:solidFill>
                  <a:srgbClr val="000000"/>
                </a:solidFill>
                <a:latin typeface="Arial"/>
              </a:rPr>
              <a:t>artículo</a:t>
            </a:r>
            <a:r>
              <a:rPr lang="en-US" sz="1836" dirty="0">
                <a:solidFill>
                  <a:srgbClr val="000000"/>
                </a:solidFill>
                <a:latin typeface="Arial"/>
              </a:rPr>
              <a:t> 39 de la Ley 909 de 2004 la </a:t>
            </a:r>
            <a:r>
              <a:rPr lang="en-US" sz="1836" dirty="0" err="1">
                <a:solidFill>
                  <a:srgbClr val="000000"/>
                </a:solidFill>
                <a:latin typeface="Arial"/>
              </a:rPr>
              <a:t>Oficina</a:t>
            </a:r>
            <a:r>
              <a:rPr lang="en-US" sz="1836" dirty="0">
                <a:solidFill>
                  <a:srgbClr val="000000"/>
                </a:solidFill>
                <a:latin typeface="Arial"/>
              </a:rPr>
              <a:t> de Control </a:t>
            </a:r>
            <a:r>
              <a:rPr lang="en-US" sz="1836" dirty="0" err="1">
                <a:solidFill>
                  <a:srgbClr val="000000"/>
                </a:solidFill>
                <a:latin typeface="Arial"/>
              </a:rPr>
              <a:t>Interno</a:t>
            </a:r>
            <a:r>
              <a:rPr lang="en-US" sz="1836" dirty="0">
                <a:solidFill>
                  <a:srgbClr val="000000"/>
                </a:solidFill>
                <a:latin typeface="Arial"/>
              </a:rPr>
              <a:t>, a </a:t>
            </a:r>
            <a:r>
              <a:rPr lang="en-US" sz="1836" dirty="0" err="1">
                <a:solidFill>
                  <a:srgbClr val="000000"/>
                </a:solidFill>
                <a:latin typeface="Arial"/>
              </a:rPr>
              <a:t>través</a:t>
            </a:r>
            <a:r>
              <a:rPr lang="en-US" sz="1836" dirty="0">
                <a:solidFill>
                  <a:srgbClr val="000000"/>
                </a:solidFill>
                <a:latin typeface="Arial"/>
              </a:rPr>
              <a:t> del Grupo de </a:t>
            </a:r>
            <a:r>
              <a:rPr lang="en-US" sz="1836" dirty="0" err="1">
                <a:solidFill>
                  <a:srgbClr val="000000"/>
                </a:solidFill>
                <a:latin typeface="Arial"/>
              </a:rPr>
              <a:t>Evaluación</a:t>
            </a:r>
            <a:r>
              <a:rPr lang="en-US" sz="1836" dirty="0">
                <a:solidFill>
                  <a:srgbClr val="000000"/>
                </a:solidFill>
                <a:latin typeface="Arial"/>
              </a:rPr>
              <a:t> de </a:t>
            </a:r>
            <a:r>
              <a:rPr lang="en-US" sz="1836" dirty="0" err="1">
                <a:solidFill>
                  <a:srgbClr val="000000"/>
                </a:solidFill>
                <a:latin typeface="Arial"/>
              </a:rPr>
              <a:t>Gestión</a:t>
            </a:r>
            <a:r>
              <a:rPr lang="en-US" sz="1836" dirty="0">
                <a:solidFill>
                  <a:srgbClr val="000000"/>
                </a:solidFill>
                <a:latin typeface="Arial"/>
              </a:rPr>
              <a:t> y </a:t>
            </a:r>
            <a:r>
              <a:rPr lang="en-US" sz="1836" dirty="0" err="1">
                <a:solidFill>
                  <a:srgbClr val="000000"/>
                </a:solidFill>
                <a:latin typeface="Arial"/>
              </a:rPr>
              <a:t>Resultados</a:t>
            </a:r>
            <a:r>
              <a:rPr lang="en-US" sz="1836" dirty="0">
                <a:solidFill>
                  <a:srgbClr val="000000"/>
                </a:solidFill>
                <a:latin typeface="Arial"/>
              </a:rPr>
              <a:t>, </a:t>
            </a:r>
            <a:r>
              <a:rPr lang="en-US" sz="1836" dirty="0" err="1">
                <a:solidFill>
                  <a:srgbClr val="000000"/>
                </a:solidFill>
                <a:latin typeface="Arial"/>
              </a:rPr>
              <a:t>realiza</a:t>
            </a:r>
            <a:r>
              <a:rPr lang="en-US" sz="1836" dirty="0">
                <a:solidFill>
                  <a:srgbClr val="000000"/>
                </a:solidFill>
                <a:latin typeface="Arial"/>
              </a:rPr>
              <a:t> de </a:t>
            </a:r>
            <a:r>
              <a:rPr lang="en-US" sz="1836" dirty="0" err="1">
                <a:solidFill>
                  <a:srgbClr val="000000"/>
                </a:solidFill>
                <a:latin typeface="Arial"/>
              </a:rPr>
              <a:t>manera</a:t>
            </a:r>
            <a:r>
              <a:rPr lang="en-US" sz="1836" dirty="0">
                <a:solidFill>
                  <a:srgbClr val="000000"/>
                </a:solidFill>
                <a:latin typeface="Arial"/>
              </a:rPr>
              <a:t> </a:t>
            </a:r>
            <a:r>
              <a:rPr lang="en-US" sz="1836" dirty="0" err="1">
                <a:solidFill>
                  <a:srgbClr val="000000"/>
                </a:solidFill>
                <a:latin typeface="Arial"/>
              </a:rPr>
              <a:t>independiente</a:t>
            </a:r>
            <a:r>
              <a:rPr lang="en-US" sz="1836" dirty="0">
                <a:solidFill>
                  <a:srgbClr val="000000"/>
                </a:solidFill>
                <a:latin typeface="Arial"/>
              </a:rPr>
              <a:t> y </a:t>
            </a:r>
            <a:r>
              <a:rPr lang="en-US" sz="1836" dirty="0" err="1">
                <a:solidFill>
                  <a:srgbClr val="000000"/>
                </a:solidFill>
                <a:latin typeface="Arial"/>
              </a:rPr>
              <a:t>permanente</a:t>
            </a:r>
            <a:r>
              <a:rPr lang="en-US" sz="1836" dirty="0">
                <a:solidFill>
                  <a:srgbClr val="000000"/>
                </a:solidFill>
                <a:latin typeface="Arial"/>
              </a:rPr>
              <a:t> la </a:t>
            </a:r>
            <a:r>
              <a:rPr lang="en-US" sz="1836" dirty="0" err="1">
                <a:solidFill>
                  <a:srgbClr val="000000"/>
                </a:solidFill>
                <a:latin typeface="Arial"/>
              </a:rPr>
              <a:t>evaluación</a:t>
            </a:r>
            <a:r>
              <a:rPr lang="en-US" sz="1836" dirty="0">
                <a:solidFill>
                  <a:srgbClr val="000000"/>
                </a:solidFill>
                <a:latin typeface="Arial"/>
              </a:rPr>
              <a:t> y </a:t>
            </a:r>
            <a:r>
              <a:rPr lang="en-US" sz="1836" dirty="0" err="1">
                <a:solidFill>
                  <a:srgbClr val="000000"/>
                </a:solidFill>
                <a:latin typeface="Arial"/>
              </a:rPr>
              <a:t>el</a:t>
            </a:r>
            <a:r>
              <a:rPr lang="en-US" sz="1836" dirty="0">
                <a:solidFill>
                  <a:srgbClr val="000000"/>
                </a:solidFill>
                <a:latin typeface="Arial"/>
              </a:rPr>
              <a:t> </a:t>
            </a:r>
            <a:r>
              <a:rPr lang="en-US" sz="1836" dirty="0" err="1">
                <a:solidFill>
                  <a:srgbClr val="000000"/>
                </a:solidFill>
                <a:latin typeface="Arial"/>
              </a:rPr>
              <a:t>seguimiento</a:t>
            </a:r>
            <a:r>
              <a:rPr lang="en-US" sz="1836" dirty="0">
                <a:solidFill>
                  <a:srgbClr val="000000"/>
                </a:solidFill>
                <a:latin typeface="Arial"/>
              </a:rPr>
              <a:t> a </a:t>
            </a:r>
            <a:r>
              <a:rPr lang="en-US" sz="1836" dirty="0" err="1">
                <a:solidFill>
                  <a:srgbClr val="000000"/>
                </a:solidFill>
                <a:latin typeface="Arial"/>
              </a:rPr>
              <a:t>los</a:t>
            </a:r>
            <a:r>
              <a:rPr lang="en-US" sz="1836" dirty="0">
                <a:solidFill>
                  <a:srgbClr val="000000"/>
                </a:solidFill>
                <a:latin typeface="Arial"/>
              </a:rPr>
              <a:t> </a:t>
            </a:r>
            <a:r>
              <a:rPr lang="en-US" sz="1836" dirty="0" err="1">
                <a:solidFill>
                  <a:srgbClr val="000000"/>
                </a:solidFill>
                <a:latin typeface="Arial"/>
              </a:rPr>
              <a:t>procesos</a:t>
            </a:r>
            <a:r>
              <a:rPr lang="en-US" sz="1836" dirty="0">
                <a:solidFill>
                  <a:srgbClr val="000000"/>
                </a:solidFill>
                <a:latin typeface="Arial"/>
              </a:rPr>
              <a:t> y </a:t>
            </a:r>
            <a:r>
              <a:rPr lang="en-US" sz="1836" dirty="0" err="1">
                <a:solidFill>
                  <a:srgbClr val="000000"/>
                </a:solidFill>
                <a:latin typeface="Arial"/>
              </a:rPr>
              <a:t>dependencias</a:t>
            </a:r>
            <a:r>
              <a:rPr lang="en-US" sz="1836" dirty="0">
                <a:solidFill>
                  <a:srgbClr val="000000"/>
                </a:solidFill>
                <a:latin typeface="Arial"/>
              </a:rPr>
              <a:t> de </a:t>
            </a:r>
            <a:r>
              <a:rPr lang="en-US" sz="1836" dirty="0" err="1">
                <a:solidFill>
                  <a:srgbClr val="000000"/>
                </a:solidFill>
                <a:latin typeface="Arial"/>
              </a:rPr>
              <a:t>los</a:t>
            </a:r>
            <a:r>
              <a:rPr lang="en-US" sz="1836" dirty="0">
                <a:solidFill>
                  <a:srgbClr val="000000"/>
                </a:solidFill>
                <a:latin typeface="Arial"/>
              </a:rPr>
              <a:t> </a:t>
            </a:r>
            <a:r>
              <a:rPr lang="en-US" sz="1836" dirty="0" err="1">
                <a:solidFill>
                  <a:srgbClr val="000000"/>
                </a:solidFill>
                <a:latin typeface="Arial"/>
              </a:rPr>
              <a:t>niveles</a:t>
            </a:r>
            <a:r>
              <a:rPr lang="en-US" sz="1836" dirty="0">
                <a:solidFill>
                  <a:srgbClr val="000000"/>
                </a:solidFill>
                <a:latin typeface="Arial"/>
              </a:rPr>
              <a:t> central y regional de la </a:t>
            </a:r>
            <a:r>
              <a:rPr lang="en-US" sz="1836" dirty="0" err="1">
                <a:solidFill>
                  <a:srgbClr val="000000"/>
                </a:solidFill>
                <a:latin typeface="Arial"/>
              </a:rPr>
              <a:t>Aeronáutica</a:t>
            </a:r>
            <a:r>
              <a:rPr lang="en-US" sz="1836" dirty="0">
                <a:solidFill>
                  <a:srgbClr val="000000"/>
                </a:solidFill>
                <a:latin typeface="Arial"/>
              </a:rPr>
              <a:t> Civil, con </a:t>
            </a:r>
            <a:r>
              <a:rPr lang="en-US" sz="1836" dirty="0" err="1">
                <a:solidFill>
                  <a:srgbClr val="000000"/>
                </a:solidFill>
                <a:latin typeface="Arial"/>
              </a:rPr>
              <a:t>miras</a:t>
            </a:r>
            <a:r>
              <a:rPr lang="en-US" sz="1836" dirty="0">
                <a:solidFill>
                  <a:srgbClr val="000000"/>
                </a:solidFill>
                <a:latin typeface="Arial"/>
              </a:rPr>
              <a:t> a </a:t>
            </a:r>
            <a:r>
              <a:rPr lang="en-US" sz="1836" dirty="0" err="1">
                <a:solidFill>
                  <a:srgbClr val="000000"/>
                </a:solidFill>
                <a:latin typeface="Arial"/>
              </a:rPr>
              <a:t>verificar</a:t>
            </a:r>
            <a:r>
              <a:rPr lang="en-US" sz="1836" dirty="0">
                <a:solidFill>
                  <a:srgbClr val="000000"/>
                </a:solidFill>
                <a:latin typeface="Arial"/>
              </a:rPr>
              <a:t>, </a:t>
            </a:r>
            <a:r>
              <a:rPr lang="en-US" sz="1836" dirty="0" err="1">
                <a:solidFill>
                  <a:srgbClr val="000000"/>
                </a:solidFill>
                <a:latin typeface="Arial"/>
              </a:rPr>
              <a:t>el</a:t>
            </a:r>
            <a:r>
              <a:rPr lang="en-US" sz="1836" dirty="0">
                <a:solidFill>
                  <a:srgbClr val="000000"/>
                </a:solidFill>
                <a:latin typeface="Arial"/>
              </a:rPr>
              <a:t> </a:t>
            </a:r>
            <a:r>
              <a:rPr lang="en-US" sz="1836" dirty="0" err="1">
                <a:solidFill>
                  <a:srgbClr val="000000"/>
                </a:solidFill>
                <a:latin typeface="Arial"/>
              </a:rPr>
              <a:t>cumplimiento</a:t>
            </a:r>
            <a:r>
              <a:rPr lang="en-US" sz="1836" dirty="0">
                <a:solidFill>
                  <a:srgbClr val="000000"/>
                </a:solidFill>
                <a:latin typeface="Arial"/>
              </a:rPr>
              <a:t> de la </a:t>
            </a:r>
            <a:r>
              <a:rPr lang="en-US" sz="1836" dirty="0" err="1">
                <a:solidFill>
                  <a:srgbClr val="000000"/>
                </a:solidFill>
                <a:latin typeface="Arial"/>
              </a:rPr>
              <a:t>misión</a:t>
            </a:r>
            <a:r>
              <a:rPr lang="en-US" sz="1836" dirty="0">
                <a:solidFill>
                  <a:srgbClr val="000000"/>
                </a:solidFill>
                <a:latin typeface="Arial"/>
              </a:rPr>
              <a:t>, </a:t>
            </a:r>
            <a:r>
              <a:rPr lang="en-US" sz="1836" dirty="0" err="1">
                <a:solidFill>
                  <a:srgbClr val="000000"/>
                </a:solidFill>
                <a:latin typeface="Arial"/>
              </a:rPr>
              <a:t>objetivos</a:t>
            </a:r>
            <a:r>
              <a:rPr lang="en-US" sz="1836" dirty="0">
                <a:solidFill>
                  <a:srgbClr val="000000"/>
                </a:solidFill>
                <a:latin typeface="Arial"/>
              </a:rPr>
              <a:t>, </a:t>
            </a:r>
            <a:r>
              <a:rPr lang="en-US" sz="1836" dirty="0" err="1">
                <a:solidFill>
                  <a:srgbClr val="000000"/>
                </a:solidFill>
                <a:latin typeface="Arial"/>
              </a:rPr>
              <a:t>funciones</a:t>
            </a:r>
            <a:r>
              <a:rPr lang="en-US" sz="1836" dirty="0">
                <a:solidFill>
                  <a:srgbClr val="000000"/>
                </a:solidFill>
                <a:latin typeface="Arial"/>
              </a:rPr>
              <a:t>, </a:t>
            </a:r>
            <a:r>
              <a:rPr lang="en-US" sz="1836" dirty="0" err="1">
                <a:solidFill>
                  <a:srgbClr val="000000"/>
                </a:solidFill>
                <a:latin typeface="Arial"/>
              </a:rPr>
              <a:t>políticas</a:t>
            </a:r>
            <a:r>
              <a:rPr lang="en-US" sz="1836" dirty="0">
                <a:solidFill>
                  <a:srgbClr val="000000"/>
                </a:solidFill>
                <a:latin typeface="Arial"/>
              </a:rPr>
              <a:t> y planes </a:t>
            </a:r>
            <a:r>
              <a:rPr lang="en-US" sz="1836" dirty="0" err="1">
                <a:solidFill>
                  <a:srgbClr val="000000"/>
                </a:solidFill>
                <a:latin typeface="Arial"/>
              </a:rPr>
              <a:t>establecidos</a:t>
            </a:r>
            <a:r>
              <a:rPr lang="en-US" sz="1836" dirty="0">
                <a:solidFill>
                  <a:srgbClr val="000000"/>
                </a:solidFill>
                <a:latin typeface="Arial"/>
              </a:rPr>
              <a:t> </a:t>
            </a:r>
            <a:r>
              <a:rPr lang="en-US" sz="1836" dirty="0" err="1">
                <a:solidFill>
                  <a:srgbClr val="000000"/>
                </a:solidFill>
                <a:latin typeface="Arial"/>
              </a:rPr>
              <a:t>por</a:t>
            </a:r>
            <a:r>
              <a:rPr lang="en-US" sz="1836" dirty="0">
                <a:solidFill>
                  <a:srgbClr val="000000"/>
                </a:solidFill>
                <a:latin typeface="Arial"/>
              </a:rPr>
              <a:t> la </a:t>
            </a:r>
            <a:r>
              <a:rPr lang="en-US" sz="1836" dirty="0" err="1">
                <a:solidFill>
                  <a:srgbClr val="000000"/>
                </a:solidFill>
                <a:latin typeface="Arial"/>
              </a:rPr>
              <a:t>Entidad</a:t>
            </a:r>
            <a:r>
              <a:rPr lang="en-US" sz="1836" dirty="0">
                <a:solidFill>
                  <a:srgbClr val="000000"/>
                </a:solidFill>
                <a:latin typeface="Arial"/>
              </a:rPr>
              <a:t>, para la </a:t>
            </a:r>
            <a:r>
              <a:rPr lang="en-US" sz="1836" dirty="0" err="1">
                <a:solidFill>
                  <a:srgbClr val="000000"/>
                </a:solidFill>
                <a:latin typeface="Arial"/>
              </a:rPr>
              <a:t>vigencia</a:t>
            </a:r>
            <a:r>
              <a:rPr lang="en-US" sz="1836" dirty="0">
                <a:solidFill>
                  <a:srgbClr val="000000"/>
                </a:solidFill>
                <a:latin typeface="Arial"/>
              </a:rPr>
              <a:t> 2023.</a:t>
            </a:r>
          </a:p>
          <a:p>
            <a:pPr algn="just">
              <a:lnSpc>
                <a:spcPts val="2570"/>
              </a:lnSpc>
            </a:pPr>
            <a:endParaRPr lang="en-US" sz="1836" dirty="0">
              <a:solidFill>
                <a:srgbClr val="000000"/>
              </a:solidFill>
              <a:latin typeface="Arial"/>
            </a:endParaRPr>
          </a:p>
          <a:p>
            <a:pPr algn="just">
              <a:lnSpc>
                <a:spcPts val="2570"/>
              </a:lnSpc>
            </a:pPr>
            <a:r>
              <a:rPr lang="en-US" sz="1836" dirty="0">
                <a:solidFill>
                  <a:srgbClr val="000000"/>
                </a:solidFill>
                <a:latin typeface="Arial"/>
              </a:rPr>
              <a:t>Para </a:t>
            </a:r>
            <a:r>
              <a:rPr lang="en-US" sz="1836" dirty="0" err="1">
                <a:solidFill>
                  <a:srgbClr val="000000"/>
                </a:solidFill>
                <a:latin typeface="Arial"/>
              </a:rPr>
              <a:t>cuantificar</a:t>
            </a:r>
            <a:r>
              <a:rPr lang="en-US" sz="1836" dirty="0">
                <a:solidFill>
                  <a:srgbClr val="000000"/>
                </a:solidFill>
                <a:latin typeface="Arial"/>
              </a:rPr>
              <a:t> y </a:t>
            </a:r>
            <a:r>
              <a:rPr lang="en-US" sz="1836" dirty="0" err="1">
                <a:solidFill>
                  <a:srgbClr val="000000"/>
                </a:solidFill>
                <a:latin typeface="Arial"/>
              </a:rPr>
              <a:t>cualificar</a:t>
            </a:r>
            <a:r>
              <a:rPr lang="en-US" sz="1836" dirty="0">
                <a:solidFill>
                  <a:srgbClr val="000000"/>
                </a:solidFill>
                <a:latin typeface="Arial"/>
              </a:rPr>
              <a:t> </a:t>
            </a:r>
            <a:r>
              <a:rPr lang="en-US" sz="1836" dirty="0" err="1">
                <a:solidFill>
                  <a:srgbClr val="000000"/>
                </a:solidFill>
                <a:latin typeface="Arial"/>
              </a:rPr>
              <a:t>los</a:t>
            </a:r>
            <a:r>
              <a:rPr lang="en-US" sz="1836" dirty="0">
                <a:solidFill>
                  <a:srgbClr val="000000"/>
                </a:solidFill>
                <a:latin typeface="Arial"/>
              </a:rPr>
              <a:t> </a:t>
            </a:r>
            <a:r>
              <a:rPr lang="en-US" sz="1836" dirty="0" err="1">
                <a:solidFill>
                  <a:srgbClr val="000000"/>
                </a:solidFill>
                <a:latin typeface="Arial"/>
              </a:rPr>
              <a:t>resultados</a:t>
            </a:r>
            <a:r>
              <a:rPr lang="en-US" sz="1836" dirty="0">
                <a:solidFill>
                  <a:srgbClr val="000000"/>
                </a:solidFill>
                <a:latin typeface="Arial"/>
              </a:rPr>
              <a:t> </a:t>
            </a:r>
            <a:r>
              <a:rPr lang="en-US" sz="1836" dirty="0" err="1">
                <a:solidFill>
                  <a:srgbClr val="000000"/>
                </a:solidFill>
                <a:latin typeface="Arial"/>
              </a:rPr>
              <a:t>obtenidos</a:t>
            </a:r>
            <a:r>
              <a:rPr lang="en-US" sz="1836" dirty="0">
                <a:solidFill>
                  <a:srgbClr val="000000"/>
                </a:solidFill>
                <a:latin typeface="Arial"/>
              </a:rPr>
              <a:t> </a:t>
            </a:r>
            <a:r>
              <a:rPr lang="en-US" sz="1836" dirty="0" err="1">
                <a:solidFill>
                  <a:srgbClr val="000000"/>
                </a:solidFill>
                <a:latin typeface="Arial"/>
              </a:rPr>
              <a:t>por</a:t>
            </a:r>
            <a:r>
              <a:rPr lang="en-US" sz="1836" dirty="0">
                <a:solidFill>
                  <a:srgbClr val="000000"/>
                </a:solidFill>
                <a:latin typeface="Arial"/>
              </a:rPr>
              <a:t> </a:t>
            </a:r>
            <a:r>
              <a:rPr lang="en-US" sz="1836" dirty="0" err="1">
                <a:solidFill>
                  <a:srgbClr val="000000"/>
                </a:solidFill>
                <a:latin typeface="Arial"/>
              </a:rPr>
              <a:t>el</a:t>
            </a:r>
            <a:r>
              <a:rPr lang="en-US" sz="1836" dirty="0">
                <a:solidFill>
                  <a:srgbClr val="000000"/>
                </a:solidFill>
                <a:latin typeface="Arial"/>
              </a:rPr>
              <a:t> Nivel </a:t>
            </a:r>
            <a:r>
              <a:rPr lang="en-US" sz="1836" dirty="0" err="1">
                <a:solidFill>
                  <a:srgbClr val="000000"/>
                </a:solidFill>
                <a:latin typeface="Arial"/>
              </a:rPr>
              <a:t>Directivo</a:t>
            </a:r>
            <a:r>
              <a:rPr lang="en-US" sz="1836" dirty="0">
                <a:solidFill>
                  <a:srgbClr val="000000"/>
                </a:solidFill>
                <a:latin typeface="Arial"/>
              </a:rPr>
              <a:t>, se </a:t>
            </a:r>
            <a:r>
              <a:rPr lang="en-US" sz="1836" dirty="0" err="1">
                <a:solidFill>
                  <a:srgbClr val="000000"/>
                </a:solidFill>
                <a:latin typeface="Arial"/>
              </a:rPr>
              <a:t>tuvieron</a:t>
            </a:r>
            <a:r>
              <a:rPr lang="en-US" sz="1836" dirty="0">
                <a:solidFill>
                  <a:srgbClr val="000000"/>
                </a:solidFill>
                <a:latin typeface="Arial"/>
              </a:rPr>
              <a:t> </a:t>
            </a:r>
            <a:r>
              <a:rPr lang="en-US" sz="1836" dirty="0" err="1">
                <a:solidFill>
                  <a:srgbClr val="000000"/>
                </a:solidFill>
                <a:latin typeface="Arial"/>
              </a:rPr>
              <a:t>en</a:t>
            </a:r>
            <a:r>
              <a:rPr lang="en-US" sz="1836" dirty="0">
                <a:solidFill>
                  <a:srgbClr val="000000"/>
                </a:solidFill>
                <a:latin typeface="Arial"/>
              </a:rPr>
              <a:t> </a:t>
            </a:r>
            <a:r>
              <a:rPr lang="en-US" sz="1836" dirty="0" err="1">
                <a:solidFill>
                  <a:srgbClr val="000000"/>
                </a:solidFill>
                <a:latin typeface="Arial"/>
              </a:rPr>
              <a:t>cuenta</a:t>
            </a:r>
            <a:r>
              <a:rPr lang="en-US" sz="1836" dirty="0">
                <a:solidFill>
                  <a:srgbClr val="000000"/>
                </a:solidFill>
                <a:latin typeface="Arial"/>
              </a:rPr>
              <a:t> </a:t>
            </a:r>
            <a:r>
              <a:rPr lang="en-US" sz="1836" dirty="0" err="1">
                <a:solidFill>
                  <a:srgbClr val="000000"/>
                </a:solidFill>
                <a:latin typeface="Arial"/>
              </a:rPr>
              <a:t>criterios</a:t>
            </a:r>
            <a:r>
              <a:rPr lang="en-US" sz="1836" dirty="0">
                <a:solidFill>
                  <a:srgbClr val="000000"/>
                </a:solidFill>
                <a:latin typeface="Arial"/>
              </a:rPr>
              <a:t> de </a:t>
            </a:r>
            <a:r>
              <a:rPr lang="en-US" sz="1836" dirty="0" err="1">
                <a:solidFill>
                  <a:srgbClr val="000000"/>
                </a:solidFill>
                <a:latin typeface="Arial"/>
              </a:rPr>
              <a:t>calidad</a:t>
            </a:r>
            <a:r>
              <a:rPr lang="en-US" sz="1836" dirty="0">
                <a:solidFill>
                  <a:srgbClr val="000000"/>
                </a:solidFill>
                <a:latin typeface="Arial"/>
              </a:rPr>
              <a:t>, </a:t>
            </a:r>
            <a:r>
              <a:rPr lang="en-US" sz="1836" dirty="0" err="1">
                <a:solidFill>
                  <a:srgbClr val="000000"/>
                </a:solidFill>
                <a:latin typeface="Arial"/>
              </a:rPr>
              <a:t>oportunidad</a:t>
            </a:r>
            <a:r>
              <a:rPr lang="en-US" sz="1836" dirty="0">
                <a:solidFill>
                  <a:srgbClr val="000000"/>
                </a:solidFill>
                <a:latin typeface="Arial"/>
              </a:rPr>
              <a:t>, </a:t>
            </a:r>
            <a:r>
              <a:rPr lang="en-US" sz="1836" dirty="0" err="1">
                <a:solidFill>
                  <a:srgbClr val="000000"/>
                </a:solidFill>
                <a:latin typeface="Arial"/>
              </a:rPr>
              <a:t>eficiencia</a:t>
            </a:r>
            <a:r>
              <a:rPr lang="en-US" sz="1836" dirty="0">
                <a:solidFill>
                  <a:srgbClr val="000000"/>
                </a:solidFill>
                <a:latin typeface="Arial"/>
              </a:rPr>
              <a:t>, </a:t>
            </a:r>
            <a:r>
              <a:rPr lang="en-US" sz="1836" dirty="0" err="1">
                <a:solidFill>
                  <a:srgbClr val="000000"/>
                </a:solidFill>
                <a:latin typeface="Arial"/>
              </a:rPr>
              <a:t>eficacia</a:t>
            </a:r>
            <a:r>
              <a:rPr lang="en-US" sz="1836" dirty="0">
                <a:solidFill>
                  <a:srgbClr val="000000"/>
                </a:solidFill>
                <a:latin typeface="Arial"/>
              </a:rPr>
              <a:t> y </a:t>
            </a:r>
            <a:r>
              <a:rPr lang="en-US" sz="1836" dirty="0" err="1">
                <a:solidFill>
                  <a:srgbClr val="000000"/>
                </a:solidFill>
                <a:latin typeface="Arial"/>
              </a:rPr>
              <a:t>efectividad</a:t>
            </a:r>
            <a:r>
              <a:rPr lang="en-US" sz="1836" dirty="0">
                <a:solidFill>
                  <a:srgbClr val="000000"/>
                </a:solidFill>
                <a:latin typeface="Arial"/>
              </a:rPr>
              <a:t>. </a:t>
            </a:r>
            <a:r>
              <a:rPr lang="en-US" sz="1836" dirty="0" err="1">
                <a:solidFill>
                  <a:srgbClr val="000000"/>
                </a:solidFill>
                <a:latin typeface="Arial"/>
              </a:rPr>
              <a:t>Además</a:t>
            </a:r>
            <a:r>
              <a:rPr lang="en-US" sz="1836" dirty="0">
                <a:solidFill>
                  <a:srgbClr val="000000"/>
                </a:solidFill>
                <a:latin typeface="Arial"/>
              </a:rPr>
              <a:t>, se </a:t>
            </a:r>
            <a:r>
              <a:rPr lang="en-US" sz="1836" dirty="0" err="1">
                <a:solidFill>
                  <a:srgbClr val="000000"/>
                </a:solidFill>
                <a:latin typeface="Arial"/>
              </a:rPr>
              <a:t>analizó</a:t>
            </a:r>
            <a:r>
              <a:rPr lang="en-US" sz="1836" dirty="0">
                <a:solidFill>
                  <a:srgbClr val="000000"/>
                </a:solidFill>
                <a:latin typeface="Arial"/>
              </a:rPr>
              <a:t> </a:t>
            </a:r>
            <a:r>
              <a:rPr lang="en-US" sz="1836" dirty="0" err="1">
                <a:solidFill>
                  <a:srgbClr val="000000"/>
                </a:solidFill>
                <a:latin typeface="Arial"/>
              </a:rPr>
              <a:t>el</a:t>
            </a:r>
            <a:r>
              <a:rPr lang="en-US" sz="1836" dirty="0">
                <a:solidFill>
                  <a:srgbClr val="000000"/>
                </a:solidFill>
                <a:latin typeface="Arial"/>
              </a:rPr>
              <a:t> </a:t>
            </a:r>
            <a:r>
              <a:rPr lang="en-US" sz="1836" dirty="0" err="1">
                <a:solidFill>
                  <a:srgbClr val="000000"/>
                </a:solidFill>
                <a:latin typeface="Arial"/>
              </a:rPr>
              <a:t>avance</a:t>
            </a:r>
            <a:r>
              <a:rPr lang="en-US" sz="1836" dirty="0">
                <a:solidFill>
                  <a:srgbClr val="000000"/>
                </a:solidFill>
                <a:latin typeface="Arial"/>
              </a:rPr>
              <a:t> </a:t>
            </a:r>
            <a:r>
              <a:rPr lang="en-US" sz="1836" dirty="0" err="1">
                <a:solidFill>
                  <a:srgbClr val="000000"/>
                </a:solidFill>
                <a:latin typeface="Arial"/>
              </a:rPr>
              <a:t>porcentual</a:t>
            </a:r>
            <a:r>
              <a:rPr lang="en-US" sz="1836" dirty="0">
                <a:solidFill>
                  <a:srgbClr val="000000"/>
                </a:solidFill>
                <a:latin typeface="Arial"/>
              </a:rPr>
              <a:t> de </a:t>
            </a:r>
            <a:r>
              <a:rPr lang="en-US" sz="1836" dirty="0" err="1">
                <a:solidFill>
                  <a:srgbClr val="000000"/>
                </a:solidFill>
                <a:latin typeface="Arial"/>
              </a:rPr>
              <a:t>los</a:t>
            </a:r>
            <a:r>
              <a:rPr lang="en-US" sz="1836" dirty="0">
                <a:solidFill>
                  <a:srgbClr val="000000"/>
                </a:solidFill>
                <a:latin typeface="Arial"/>
              </a:rPr>
              <a:t> </a:t>
            </a:r>
            <a:r>
              <a:rPr lang="en-US" sz="1836" dirty="0" err="1">
                <a:solidFill>
                  <a:srgbClr val="000000"/>
                </a:solidFill>
                <a:latin typeface="Arial"/>
              </a:rPr>
              <a:t>siguientes</a:t>
            </a:r>
            <a:r>
              <a:rPr lang="en-US" sz="1836" dirty="0">
                <a:solidFill>
                  <a:srgbClr val="000000"/>
                </a:solidFill>
                <a:latin typeface="Arial"/>
              </a:rPr>
              <a:t> </a:t>
            </a:r>
            <a:r>
              <a:rPr lang="en-US" sz="1836" dirty="0" err="1">
                <a:solidFill>
                  <a:srgbClr val="000000"/>
                </a:solidFill>
                <a:latin typeface="Arial"/>
              </a:rPr>
              <a:t>aspectos</a:t>
            </a:r>
            <a:r>
              <a:rPr lang="en-US" sz="1836" dirty="0">
                <a:solidFill>
                  <a:srgbClr val="000000"/>
                </a:solidFill>
                <a:latin typeface="Arial"/>
              </a:rPr>
              <a:t> que </a:t>
            </a:r>
            <a:r>
              <a:rPr lang="en-US" sz="1836" dirty="0" err="1">
                <a:solidFill>
                  <a:srgbClr val="000000"/>
                </a:solidFill>
                <a:latin typeface="Arial"/>
              </a:rPr>
              <a:t>denotan</a:t>
            </a:r>
            <a:r>
              <a:rPr lang="en-US" sz="1836" dirty="0">
                <a:solidFill>
                  <a:srgbClr val="000000"/>
                </a:solidFill>
                <a:latin typeface="Arial"/>
              </a:rPr>
              <a:t> la </a:t>
            </a:r>
            <a:r>
              <a:rPr lang="en-US" sz="1836" dirty="0" err="1">
                <a:solidFill>
                  <a:srgbClr val="000000"/>
                </a:solidFill>
                <a:latin typeface="Arial"/>
              </a:rPr>
              <a:t>gestión</a:t>
            </a:r>
            <a:r>
              <a:rPr lang="en-US" sz="1836" dirty="0">
                <a:solidFill>
                  <a:srgbClr val="000000"/>
                </a:solidFill>
                <a:latin typeface="Arial"/>
              </a:rPr>
              <a:t> </a:t>
            </a:r>
            <a:r>
              <a:rPr lang="en-US" sz="1836" dirty="0" err="1">
                <a:solidFill>
                  <a:srgbClr val="000000"/>
                </a:solidFill>
                <a:latin typeface="Arial"/>
              </a:rPr>
              <a:t>institucional</a:t>
            </a:r>
            <a:r>
              <a:rPr lang="en-US" sz="1836" dirty="0">
                <a:solidFill>
                  <a:srgbClr val="000000"/>
                </a:solidFill>
                <a:latin typeface="Arial"/>
              </a:rPr>
              <a:t>, </a:t>
            </a:r>
            <a:r>
              <a:rPr lang="en-US" sz="1836" dirty="0" err="1">
                <a:solidFill>
                  <a:srgbClr val="000000"/>
                </a:solidFill>
                <a:latin typeface="Arial"/>
              </a:rPr>
              <a:t>igualmente</a:t>
            </a:r>
            <a:r>
              <a:rPr lang="en-US" sz="1836" dirty="0">
                <a:solidFill>
                  <a:srgbClr val="000000"/>
                </a:solidFill>
                <a:latin typeface="Arial"/>
              </a:rPr>
              <a:t>, </a:t>
            </a:r>
            <a:r>
              <a:rPr lang="en-US" sz="1836" dirty="0" err="1">
                <a:solidFill>
                  <a:srgbClr val="000000"/>
                </a:solidFill>
                <a:latin typeface="Arial"/>
              </a:rPr>
              <a:t>este</a:t>
            </a:r>
            <a:r>
              <a:rPr lang="en-US" sz="1836" dirty="0">
                <a:solidFill>
                  <a:srgbClr val="000000"/>
                </a:solidFill>
                <a:latin typeface="Arial"/>
              </a:rPr>
              <a:t> </a:t>
            </a:r>
            <a:r>
              <a:rPr lang="en-US" sz="1836" dirty="0" err="1">
                <a:solidFill>
                  <a:srgbClr val="000000"/>
                </a:solidFill>
                <a:latin typeface="Arial"/>
              </a:rPr>
              <a:t>informe</a:t>
            </a:r>
            <a:r>
              <a:rPr lang="en-US" sz="1836" dirty="0">
                <a:solidFill>
                  <a:srgbClr val="000000"/>
                </a:solidFill>
                <a:latin typeface="Arial"/>
              </a:rPr>
              <a:t> se </a:t>
            </a:r>
            <a:r>
              <a:rPr lang="en-US" sz="1836" dirty="0" err="1">
                <a:solidFill>
                  <a:srgbClr val="000000"/>
                </a:solidFill>
                <a:latin typeface="Arial"/>
              </a:rPr>
              <a:t>presenta</a:t>
            </a:r>
            <a:r>
              <a:rPr lang="en-US" sz="1836" dirty="0">
                <a:solidFill>
                  <a:srgbClr val="000000"/>
                </a:solidFill>
                <a:latin typeface="Arial"/>
              </a:rPr>
              <a:t> bajo </a:t>
            </a:r>
            <a:r>
              <a:rPr lang="en-US" sz="1836" dirty="0" err="1">
                <a:solidFill>
                  <a:srgbClr val="000000"/>
                </a:solidFill>
                <a:latin typeface="Arial"/>
              </a:rPr>
              <a:t>los</a:t>
            </a:r>
            <a:r>
              <a:rPr lang="en-US" sz="1836" dirty="0">
                <a:solidFill>
                  <a:srgbClr val="000000"/>
                </a:solidFill>
                <a:latin typeface="Arial"/>
              </a:rPr>
              <a:t> </a:t>
            </a:r>
            <a:r>
              <a:rPr lang="en-US" sz="1836" dirty="0" err="1">
                <a:solidFill>
                  <a:srgbClr val="000000"/>
                </a:solidFill>
                <a:latin typeface="Arial"/>
              </a:rPr>
              <a:t>parámetros</a:t>
            </a:r>
            <a:r>
              <a:rPr lang="en-US" sz="1836" dirty="0">
                <a:solidFill>
                  <a:srgbClr val="000000"/>
                </a:solidFill>
                <a:latin typeface="Arial"/>
              </a:rPr>
              <a:t> </a:t>
            </a:r>
            <a:r>
              <a:rPr lang="en-US" sz="1836" dirty="0" err="1">
                <a:solidFill>
                  <a:srgbClr val="000000"/>
                </a:solidFill>
                <a:latin typeface="Arial"/>
              </a:rPr>
              <a:t>establecidos</a:t>
            </a:r>
            <a:r>
              <a:rPr lang="en-US" sz="1836" dirty="0">
                <a:solidFill>
                  <a:srgbClr val="000000"/>
                </a:solidFill>
                <a:latin typeface="Arial"/>
              </a:rPr>
              <a:t> </a:t>
            </a:r>
            <a:r>
              <a:rPr lang="en-US" sz="1836" dirty="0" err="1">
                <a:solidFill>
                  <a:srgbClr val="000000"/>
                </a:solidFill>
                <a:latin typeface="Arial"/>
              </a:rPr>
              <a:t>en</a:t>
            </a:r>
            <a:r>
              <a:rPr lang="en-US" sz="1836" dirty="0">
                <a:solidFill>
                  <a:srgbClr val="000000"/>
                </a:solidFill>
                <a:latin typeface="Arial"/>
              </a:rPr>
              <a:t> </a:t>
            </a:r>
            <a:r>
              <a:rPr lang="en-US" sz="1836" dirty="0" err="1">
                <a:solidFill>
                  <a:srgbClr val="000000"/>
                </a:solidFill>
                <a:latin typeface="Arial"/>
              </a:rPr>
              <a:t>el</a:t>
            </a:r>
            <a:r>
              <a:rPr lang="en-US" sz="1836" dirty="0">
                <a:solidFill>
                  <a:srgbClr val="000000"/>
                </a:solidFill>
                <a:latin typeface="Arial"/>
              </a:rPr>
              <a:t> </a:t>
            </a:r>
            <a:r>
              <a:rPr lang="en-US" sz="1836" dirty="0" err="1">
                <a:solidFill>
                  <a:srgbClr val="000000"/>
                </a:solidFill>
                <a:latin typeface="Arial"/>
              </a:rPr>
              <a:t>Modelo</a:t>
            </a:r>
            <a:r>
              <a:rPr lang="en-US" sz="1836" dirty="0">
                <a:solidFill>
                  <a:srgbClr val="000000"/>
                </a:solidFill>
                <a:latin typeface="Arial"/>
              </a:rPr>
              <a:t> </a:t>
            </a:r>
            <a:r>
              <a:rPr lang="en-US" sz="1836" dirty="0" err="1">
                <a:solidFill>
                  <a:srgbClr val="000000"/>
                </a:solidFill>
                <a:latin typeface="Arial"/>
              </a:rPr>
              <a:t>Integrado</a:t>
            </a:r>
            <a:r>
              <a:rPr lang="en-US" sz="1836" dirty="0">
                <a:solidFill>
                  <a:srgbClr val="000000"/>
                </a:solidFill>
                <a:latin typeface="Arial"/>
              </a:rPr>
              <a:t> de </a:t>
            </a:r>
            <a:r>
              <a:rPr lang="en-US" sz="1836" dirty="0" err="1">
                <a:solidFill>
                  <a:srgbClr val="000000"/>
                </a:solidFill>
                <a:latin typeface="Arial"/>
              </a:rPr>
              <a:t>Planeación</a:t>
            </a:r>
            <a:r>
              <a:rPr lang="en-US" sz="1836" dirty="0">
                <a:solidFill>
                  <a:srgbClr val="000000"/>
                </a:solidFill>
                <a:latin typeface="Arial"/>
              </a:rPr>
              <a:t> y </a:t>
            </a:r>
            <a:r>
              <a:rPr lang="en-US" sz="1836" dirty="0" err="1">
                <a:solidFill>
                  <a:srgbClr val="000000"/>
                </a:solidFill>
                <a:latin typeface="Arial"/>
              </a:rPr>
              <a:t>Gestión</a:t>
            </a:r>
            <a:r>
              <a:rPr lang="en-US" sz="1836" dirty="0">
                <a:solidFill>
                  <a:srgbClr val="000000"/>
                </a:solidFill>
                <a:latin typeface="Arial"/>
              </a:rPr>
              <a:t> – MIPG.</a:t>
            </a:r>
          </a:p>
          <a:p>
            <a:pPr algn="just">
              <a:lnSpc>
                <a:spcPts val="2570"/>
              </a:lnSpc>
            </a:pPr>
            <a:endParaRPr lang="en-US" sz="1836" dirty="0">
              <a:solidFill>
                <a:srgbClr val="000000"/>
              </a:solidFill>
              <a:latin typeface="Arial"/>
            </a:endParaRPr>
          </a:p>
        </p:txBody>
      </p:sp>
      <p:grpSp>
        <p:nvGrpSpPr>
          <p:cNvPr id="9" name="Group 9"/>
          <p:cNvGrpSpPr/>
          <p:nvPr/>
        </p:nvGrpSpPr>
        <p:grpSpPr>
          <a:xfrm>
            <a:off x="-290523" y="7108016"/>
            <a:ext cx="11027292" cy="884744"/>
            <a:chOff x="0" y="0"/>
            <a:chExt cx="4084182" cy="327683"/>
          </a:xfrm>
        </p:grpSpPr>
        <p:sp>
          <p:nvSpPr>
            <p:cNvPr id="10" name="Freeform 10"/>
            <p:cNvSpPr/>
            <p:nvPr/>
          </p:nvSpPr>
          <p:spPr>
            <a:xfrm>
              <a:off x="0" y="0"/>
              <a:ext cx="4084182" cy="327683"/>
            </a:xfrm>
            <a:custGeom>
              <a:avLst/>
              <a:gdLst/>
              <a:ahLst/>
              <a:cxnLst/>
              <a:rect l="l" t="t" r="r" b="b"/>
              <a:pathLst>
                <a:path w="4084182" h="327683">
                  <a:moveTo>
                    <a:pt x="0" y="0"/>
                  </a:moveTo>
                  <a:lnTo>
                    <a:pt x="4084182" y="0"/>
                  </a:lnTo>
                  <a:lnTo>
                    <a:pt x="4084182" y="327683"/>
                  </a:lnTo>
                  <a:lnTo>
                    <a:pt x="0" y="327683"/>
                  </a:lnTo>
                  <a:close/>
                </a:path>
              </a:pathLst>
            </a:custGeom>
            <a:solidFill>
              <a:srgbClr val="022C5F"/>
            </a:solidFill>
          </p:spPr>
        </p:sp>
        <p:sp>
          <p:nvSpPr>
            <p:cNvPr id="11" name="TextBox 11"/>
            <p:cNvSpPr txBox="1"/>
            <p:nvPr/>
          </p:nvSpPr>
          <p:spPr>
            <a:xfrm>
              <a:off x="0" y="-28575"/>
              <a:ext cx="4084182" cy="356258"/>
            </a:xfrm>
            <a:prstGeom prst="rect">
              <a:avLst/>
            </a:prstGeom>
          </p:spPr>
          <p:txBody>
            <a:bodyPr lIns="50800" tIns="50800" rIns="50800" bIns="50800" rtlCol="0" anchor="ctr"/>
            <a:lstStyle/>
            <a:p>
              <a:pPr algn="ctr">
                <a:lnSpc>
                  <a:spcPts val="196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7738" y="0"/>
            <a:ext cx="4295648" cy="816688"/>
          </a:xfrm>
          <a:custGeom>
            <a:avLst/>
            <a:gdLst/>
            <a:ahLst/>
            <a:cxnLst/>
            <a:rect l="l" t="t" r="r" b="b"/>
            <a:pathLst>
              <a:path w="4295648" h="816688">
                <a:moveTo>
                  <a:pt x="0" y="0"/>
                </a:moveTo>
                <a:lnTo>
                  <a:pt x="4295648" y="0"/>
                </a:lnTo>
                <a:lnTo>
                  <a:pt x="4295648" y="816688"/>
                </a:lnTo>
                <a:lnTo>
                  <a:pt x="0" y="816688"/>
                </a:lnTo>
                <a:lnTo>
                  <a:pt x="0" y="0"/>
                </a:lnTo>
                <a:close/>
              </a:path>
            </a:pathLst>
          </a:custGeom>
          <a:blipFill>
            <a:blip r:embed="rId2"/>
            <a:stretch>
              <a:fillRect t="-20696" b="-20696"/>
            </a:stretch>
          </a:blipFill>
        </p:spPr>
      </p:sp>
      <p:sp>
        <p:nvSpPr>
          <p:cNvPr id="3" name="TextBox 3"/>
          <p:cNvSpPr txBox="1"/>
          <p:nvPr/>
        </p:nvSpPr>
        <p:spPr>
          <a:xfrm>
            <a:off x="5905901" y="173284"/>
            <a:ext cx="4842862" cy="472054"/>
          </a:xfrm>
          <a:prstGeom prst="rect">
            <a:avLst/>
          </a:prstGeom>
        </p:spPr>
        <p:txBody>
          <a:bodyPr lIns="0" tIns="0" rIns="0" bIns="0" rtlCol="0" anchor="t">
            <a:spAutoFit/>
          </a:bodyPr>
          <a:lstStyle/>
          <a:p>
            <a:pPr algn="ctr">
              <a:lnSpc>
                <a:spcPts val="1969"/>
              </a:lnSpc>
            </a:pPr>
            <a:r>
              <a:rPr lang="en-US" sz="1406">
                <a:solidFill>
                  <a:srgbClr val="FFFFFF"/>
                </a:solidFill>
                <a:latin typeface="Open Sans Light Bold"/>
              </a:rPr>
              <a:t>AERONÁUTICA CIVIL</a:t>
            </a:r>
          </a:p>
          <a:p>
            <a:pPr algn="ctr">
              <a:lnSpc>
                <a:spcPts val="1969"/>
              </a:lnSpc>
            </a:pPr>
            <a:r>
              <a:rPr lang="en-US" sz="1406">
                <a:solidFill>
                  <a:srgbClr val="FFFFFF"/>
                </a:solidFill>
                <a:latin typeface="Open Sans Light"/>
              </a:rPr>
              <a:t>   Unidad Administrativa Especial</a:t>
            </a:r>
          </a:p>
        </p:txBody>
      </p:sp>
      <p:grpSp>
        <p:nvGrpSpPr>
          <p:cNvPr id="4" name="Group 4"/>
          <p:cNvGrpSpPr/>
          <p:nvPr/>
        </p:nvGrpSpPr>
        <p:grpSpPr>
          <a:xfrm>
            <a:off x="0" y="7176400"/>
            <a:ext cx="9753600" cy="245347"/>
            <a:chOff x="0" y="0"/>
            <a:chExt cx="3612444" cy="90869"/>
          </a:xfrm>
        </p:grpSpPr>
        <p:sp>
          <p:nvSpPr>
            <p:cNvPr id="5" name="Freeform 5"/>
            <p:cNvSpPr/>
            <p:nvPr/>
          </p:nvSpPr>
          <p:spPr>
            <a:xfrm>
              <a:off x="0" y="0"/>
              <a:ext cx="3612445" cy="90869"/>
            </a:xfrm>
            <a:custGeom>
              <a:avLst/>
              <a:gdLst/>
              <a:ahLst/>
              <a:cxnLst/>
              <a:rect l="l" t="t" r="r" b="b"/>
              <a:pathLst>
                <a:path w="3612445" h="90869">
                  <a:moveTo>
                    <a:pt x="0" y="0"/>
                  </a:moveTo>
                  <a:lnTo>
                    <a:pt x="3612445" y="0"/>
                  </a:lnTo>
                  <a:lnTo>
                    <a:pt x="3612445" y="90869"/>
                  </a:lnTo>
                  <a:lnTo>
                    <a:pt x="0" y="90869"/>
                  </a:lnTo>
                  <a:close/>
                </a:path>
              </a:pathLst>
            </a:custGeom>
            <a:solidFill>
              <a:srgbClr val="022C5F"/>
            </a:solidFill>
          </p:spPr>
        </p:sp>
        <p:sp>
          <p:nvSpPr>
            <p:cNvPr id="6" name="TextBox 6"/>
            <p:cNvSpPr txBox="1"/>
            <p:nvPr/>
          </p:nvSpPr>
          <p:spPr>
            <a:xfrm>
              <a:off x="0" y="-28575"/>
              <a:ext cx="3612444" cy="119444"/>
            </a:xfrm>
            <a:prstGeom prst="rect">
              <a:avLst/>
            </a:prstGeom>
          </p:spPr>
          <p:txBody>
            <a:bodyPr lIns="50800" tIns="50800" rIns="50800" bIns="50800" rtlCol="0" anchor="ctr"/>
            <a:lstStyle/>
            <a:p>
              <a:pPr algn="ctr">
                <a:lnSpc>
                  <a:spcPts val="1960"/>
                </a:lnSpc>
              </a:pPr>
              <a:endParaRPr/>
            </a:p>
          </p:txBody>
        </p:sp>
      </p:grpSp>
      <p:sp>
        <p:nvSpPr>
          <p:cNvPr id="7" name="TextBox 7"/>
          <p:cNvSpPr txBox="1"/>
          <p:nvPr/>
        </p:nvSpPr>
        <p:spPr>
          <a:xfrm>
            <a:off x="904503" y="195951"/>
            <a:ext cx="3972297" cy="240665"/>
          </a:xfrm>
          <a:prstGeom prst="rect">
            <a:avLst/>
          </a:prstGeom>
        </p:spPr>
        <p:txBody>
          <a:bodyPr lIns="0" tIns="0" rIns="0" bIns="0" rtlCol="0" anchor="t">
            <a:spAutoFit/>
          </a:bodyPr>
          <a:lstStyle/>
          <a:p>
            <a:pPr algn="ctr">
              <a:lnSpc>
                <a:spcPts val="1960"/>
              </a:lnSpc>
              <a:spcBef>
                <a:spcPct val="0"/>
              </a:spcBef>
            </a:pPr>
            <a:r>
              <a:rPr lang="en-US" sz="1400" dirty="0">
                <a:solidFill>
                  <a:srgbClr val="000000"/>
                </a:solidFill>
                <a:latin typeface="Open Sans Light Bold"/>
              </a:rPr>
              <a:t>2. EVALUACIÓN GESTIÓN  POR RESULTADOS.</a:t>
            </a:r>
          </a:p>
        </p:txBody>
      </p:sp>
      <p:sp>
        <p:nvSpPr>
          <p:cNvPr id="8" name="TextBox 8"/>
          <p:cNvSpPr txBox="1"/>
          <p:nvPr/>
        </p:nvSpPr>
        <p:spPr>
          <a:xfrm>
            <a:off x="365002" y="1042496"/>
            <a:ext cx="8798075" cy="983615"/>
          </a:xfrm>
          <a:prstGeom prst="rect">
            <a:avLst/>
          </a:prstGeom>
        </p:spPr>
        <p:txBody>
          <a:bodyPr lIns="0" tIns="0" rIns="0" bIns="0" rtlCol="0" anchor="t">
            <a:spAutoFit/>
          </a:bodyPr>
          <a:lstStyle/>
          <a:p>
            <a:pPr>
              <a:lnSpc>
                <a:spcPts val="1960"/>
              </a:lnSpc>
              <a:spcBef>
                <a:spcPct val="0"/>
              </a:spcBef>
            </a:pPr>
            <a:r>
              <a:rPr lang="en-US" sz="1400" dirty="0">
                <a:solidFill>
                  <a:srgbClr val="000000"/>
                </a:solidFill>
                <a:latin typeface="Open Sans Light Bold"/>
              </a:rPr>
              <a:t>Una </a:t>
            </a:r>
            <a:r>
              <a:rPr lang="en-US" sz="1400" dirty="0" err="1">
                <a:solidFill>
                  <a:srgbClr val="000000"/>
                </a:solidFill>
                <a:latin typeface="Open Sans Light Bold"/>
              </a:rPr>
              <a:t>vez</a:t>
            </a:r>
            <a:r>
              <a:rPr lang="en-US" sz="1400" dirty="0">
                <a:solidFill>
                  <a:srgbClr val="000000"/>
                </a:solidFill>
                <a:latin typeface="Open Sans Light Bold"/>
              </a:rPr>
              <a:t> </a:t>
            </a:r>
            <a:r>
              <a:rPr lang="en-US" sz="1400" dirty="0" err="1">
                <a:solidFill>
                  <a:srgbClr val="000000"/>
                </a:solidFill>
                <a:latin typeface="Open Sans Light Bold"/>
              </a:rPr>
              <a:t>analizados</a:t>
            </a:r>
            <a:r>
              <a:rPr lang="en-US" sz="1400" dirty="0">
                <a:solidFill>
                  <a:srgbClr val="000000"/>
                </a:solidFill>
                <a:latin typeface="Open Sans Light Bold"/>
              </a:rPr>
              <a:t> </a:t>
            </a:r>
            <a:r>
              <a:rPr lang="en-US" sz="1400" dirty="0" err="1">
                <a:solidFill>
                  <a:srgbClr val="000000"/>
                </a:solidFill>
                <a:latin typeface="Open Sans Light Bold"/>
              </a:rPr>
              <a:t>los</a:t>
            </a:r>
            <a:r>
              <a:rPr lang="en-US" sz="1400" dirty="0">
                <a:solidFill>
                  <a:srgbClr val="000000"/>
                </a:solidFill>
                <a:latin typeface="Open Sans Light Bold"/>
              </a:rPr>
              <a:t> </a:t>
            </a:r>
            <a:r>
              <a:rPr lang="en-US" sz="1400" dirty="0" err="1">
                <a:solidFill>
                  <a:srgbClr val="000000"/>
                </a:solidFill>
                <a:latin typeface="Open Sans Light Bold"/>
              </a:rPr>
              <a:t>resultados</a:t>
            </a:r>
            <a:r>
              <a:rPr lang="en-US" sz="1400" dirty="0">
                <a:solidFill>
                  <a:srgbClr val="000000"/>
                </a:solidFill>
                <a:latin typeface="Open Sans Light Bold"/>
              </a:rPr>
              <a:t> de </a:t>
            </a:r>
            <a:r>
              <a:rPr lang="en-US" sz="1400" dirty="0" err="1">
                <a:solidFill>
                  <a:srgbClr val="000000"/>
                </a:solidFill>
                <a:latin typeface="Open Sans Light Bold"/>
              </a:rPr>
              <a:t>los</a:t>
            </a:r>
            <a:r>
              <a:rPr lang="en-US" sz="1400" dirty="0">
                <a:solidFill>
                  <a:srgbClr val="000000"/>
                </a:solidFill>
                <a:latin typeface="Open Sans Light Bold"/>
              </a:rPr>
              <a:t> 9 </a:t>
            </a:r>
            <a:r>
              <a:rPr lang="en-US" sz="1400" dirty="0" err="1">
                <a:solidFill>
                  <a:srgbClr val="000000"/>
                </a:solidFill>
                <a:latin typeface="Open Sans Light Bold"/>
              </a:rPr>
              <a:t>objetivos</a:t>
            </a:r>
            <a:r>
              <a:rPr lang="en-US" sz="1400" dirty="0">
                <a:solidFill>
                  <a:srgbClr val="000000"/>
                </a:solidFill>
                <a:latin typeface="Open Sans Light Bold"/>
              </a:rPr>
              <a:t> y 140 </a:t>
            </a:r>
            <a:r>
              <a:rPr lang="en-US" sz="1400" dirty="0" err="1">
                <a:solidFill>
                  <a:srgbClr val="000000"/>
                </a:solidFill>
                <a:latin typeface="Open Sans Light Bold"/>
              </a:rPr>
              <a:t>metas</a:t>
            </a:r>
            <a:r>
              <a:rPr lang="en-US" sz="1400" dirty="0">
                <a:solidFill>
                  <a:srgbClr val="000000"/>
                </a:solidFill>
                <a:latin typeface="Open Sans Light Bold"/>
              </a:rPr>
              <a:t> </a:t>
            </a:r>
            <a:r>
              <a:rPr lang="en-US" sz="1400" dirty="0" err="1">
                <a:solidFill>
                  <a:srgbClr val="000000"/>
                </a:solidFill>
                <a:latin typeface="Open Sans Light Bold"/>
              </a:rPr>
              <a:t>evaluadas</a:t>
            </a:r>
            <a:r>
              <a:rPr lang="en-US" sz="1400" dirty="0">
                <a:solidFill>
                  <a:srgbClr val="000000"/>
                </a:solidFill>
                <a:latin typeface="Open Sans Light Bold"/>
              </a:rPr>
              <a:t> </a:t>
            </a:r>
            <a:r>
              <a:rPr lang="en-US" sz="1400" dirty="0" err="1">
                <a:solidFill>
                  <a:srgbClr val="000000"/>
                </a:solidFill>
                <a:latin typeface="Open Sans Light Bold"/>
              </a:rPr>
              <a:t>por</a:t>
            </a:r>
            <a:r>
              <a:rPr lang="en-US" sz="1400" dirty="0">
                <a:solidFill>
                  <a:srgbClr val="000000"/>
                </a:solidFill>
                <a:latin typeface="Open Sans Light Bold"/>
              </a:rPr>
              <a:t> </a:t>
            </a:r>
            <a:r>
              <a:rPr lang="en-US" sz="1400" dirty="0" err="1">
                <a:solidFill>
                  <a:srgbClr val="000000"/>
                </a:solidFill>
                <a:latin typeface="Open Sans Light Bold"/>
              </a:rPr>
              <a:t>parte</a:t>
            </a:r>
            <a:r>
              <a:rPr lang="en-US" sz="1400" dirty="0">
                <a:solidFill>
                  <a:srgbClr val="000000"/>
                </a:solidFill>
                <a:latin typeface="Open Sans Light Bold"/>
              </a:rPr>
              <a:t> de la </a:t>
            </a:r>
            <a:r>
              <a:rPr lang="en-US" sz="1400" dirty="0" err="1">
                <a:solidFill>
                  <a:srgbClr val="000000"/>
                </a:solidFill>
                <a:latin typeface="Open Sans Light Bold"/>
              </a:rPr>
              <a:t>Oficina</a:t>
            </a:r>
            <a:r>
              <a:rPr lang="en-US" sz="1400" dirty="0">
                <a:solidFill>
                  <a:srgbClr val="000000"/>
                </a:solidFill>
                <a:latin typeface="Open Sans Light Bold"/>
              </a:rPr>
              <a:t> </a:t>
            </a:r>
            <a:r>
              <a:rPr lang="en-US" sz="1400" dirty="0" err="1">
                <a:solidFill>
                  <a:srgbClr val="000000"/>
                </a:solidFill>
                <a:latin typeface="Open Sans Light Bold"/>
              </a:rPr>
              <a:t>Asesora</a:t>
            </a:r>
            <a:r>
              <a:rPr lang="en-US" sz="1400" dirty="0">
                <a:solidFill>
                  <a:srgbClr val="000000"/>
                </a:solidFill>
                <a:latin typeface="Open Sans Light Bold"/>
              </a:rPr>
              <a:t> de </a:t>
            </a:r>
            <a:r>
              <a:rPr lang="en-US" sz="1400" dirty="0" err="1">
                <a:solidFill>
                  <a:srgbClr val="000000"/>
                </a:solidFill>
                <a:latin typeface="Open Sans Light Bold"/>
              </a:rPr>
              <a:t>Planeación</a:t>
            </a:r>
            <a:r>
              <a:rPr lang="en-US" sz="1400" dirty="0">
                <a:solidFill>
                  <a:srgbClr val="000000"/>
                </a:solidFill>
                <a:latin typeface="Open Sans Light Bold"/>
              </a:rPr>
              <a:t>, se </a:t>
            </a:r>
            <a:r>
              <a:rPr lang="en-US" sz="1400" dirty="0" err="1">
                <a:solidFill>
                  <a:srgbClr val="000000"/>
                </a:solidFill>
                <a:latin typeface="Open Sans Light Bold"/>
              </a:rPr>
              <a:t>tiene</a:t>
            </a:r>
            <a:r>
              <a:rPr lang="en-US" sz="1400" dirty="0">
                <a:solidFill>
                  <a:srgbClr val="000000"/>
                </a:solidFill>
                <a:latin typeface="Open Sans Light Bold"/>
              </a:rPr>
              <a:t> que </a:t>
            </a:r>
            <a:r>
              <a:rPr lang="en-US" sz="1400" dirty="0" err="1">
                <a:solidFill>
                  <a:srgbClr val="000000"/>
                </a:solidFill>
                <a:latin typeface="Open Sans Light Bold"/>
              </a:rPr>
              <a:t>los</a:t>
            </a:r>
            <a:r>
              <a:rPr lang="en-US" sz="1400" dirty="0">
                <a:solidFill>
                  <a:srgbClr val="000000"/>
                </a:solidFill>
                <a:latin typeface="Open Sans Light Bold"/>
              </a:rPr>
              <a:t> </a:t>
            </a:r>
            <a:r>
              <a:rPr lang="en-US" sz="1400" dirty="0" err="1">
                <a:solidFill>
                  <a:srgbClr val="000000"/>
                </a:solidFill>
                <a:latin typeface="Open Sans Light Bold"/>
              </a:rPr>
              <a:t>objetivos</a:t>
            </a:r>
            <a:r>
              <a:rPr lang="en-US" sz="1400" dirty="0">
                <a:solidFill>
                  <a:srgbClr val="000000"/>
                </a:solidFill>
                <a:latin typeface="Open Sans Light Bold"/>
              </a:rPr>
              <a:t> que impactaron la </a:t>
            </a:r>
            <a:r>
              <a:rPr lang="en-US" sz="1400" dirty="0" err="1">
                <a:solidFill>
                  <a:srgbClr val="000000"/>
                </a:solidFill>
                <a:latin typeface="Open Sans Light Bold"/>
              </a:rPr>
              <a:t>ejecución</a:t>
            </a:r>
            <a:r>
              <a:rPr lang="en-US" sz="1400" dirty="0">
                <a:solidFill>
                  <a:srgbClr val="000000"/>
                </a:solidFill>
                <a:latin typeface="Open Sans Light Bold"/>
              </a:rPr>
              <a:t> del Plan de </a:t>
            </a:r>
            <a:r>
              <a:rPr lang="en-US" sz="1400" dirty="0" err="1">
                <a:solidFill>
                  <a:srgbClr val="000000"/>
                </a:solidFill>
                <a:latin typeface="Open Sans Light Bold"/>
              </a:rPr>
              <a:t>Acción</a:t>
            </a:r>
            <a:r>
              <a:rPr lang="en-US" sz="1400" dirty="0">
                <a:solidFill>
                  <a:srgbClr val="000000"/>
                </a:solidFill>
                <a:latin typeface="Open Sans Light Bold"/>
              </a:rPr>
              <a:t> con un </a:t>
            </a:r>
            <a:r>
              <a:rPr lang="en-US" sz="1400" dirty="0" err="1">
                <a:solidFill>
                  <a:srgbClr val="000000"/>
                </a:solidFill>
                <a:latin typeface="Open Sans Light Bold"/>
              </a:rPr>
              <a:t>avance</a:t>
            </a:r>
            <a:r>
              <a:rPr lang="en-US" sz="1400" dirty="0">
                <a:solidFill>
                  <a:srgbClr val="000000"/>
                </a:solidFill>
                <a:latin typeface="Open Sans Light Bold"/>
              </a:rPr>
              <a:t> del 83.34% </a:t>
            </a:r>
            <a:r>
              <a:rPr lang="en-US" sz="1400" dirty="0" err="1">
                <a:solidFill>
                  <a:srgbClr val="000000"/>
                </a:solidFill>
                <a:latin typeface="Open Sans Light Bold"/>
              </a:rPr>
              <a:t>frente</a:t>
            </a:r>
            <a:r>
              <a:rPr lang="en-US" sz="1400" dirty="0">
                <a:solidFill>
                  <a:srgbClr val="000000"/>
                </a:solidFill>
                <a:latin typeface="Open Sans Light Bold"/>
              </a:rPr>
              <a:t> al </a:t>
            </a:r>
            <a:r>
              <a:rPr lang="en-US" sz="1400" dirty="0" err="1">
                <a:solidFill>
                  <a:srgbClr val="000000"/>
                </a:solidFill>
                <a:latin typeface="Open Sans Light Bold"/>
              </a:rPr>
              <a:t>avance</a:t>
            </a:r>
            <a:r>
              <a:rPr lang="en-US" sz="1400" dirty="0">
                <a:solidFill>
                  <a:srgbClr val="000000"/>
                </a:solidFill>
                <a:latin typeface="Open Sans Light Bold"/>
              </a:rPr>
              <a:t> del 91.14% de la </a:t>
            </a:r>
            <a:r>
              <a:rPr lang="en-US" sz="1400" dirty="0" err="1">
                <a:solidFill>
                  <a:srgbClr val="000000"/>
                </a:solidFill>
                <a:latin typeface="Open Sans Light Bold"/>
              </a:rPr>
              <a:t>vigencia</a:t>
            </a:r>
            <a:r>
              <a:rPr lang="en-US" sz="1400" dirty="0">
                <a:solidFill>
                  <a:srgbClr val="000000"/>
                </a:solidFill>
                <a:latin typeface="Open Sans Light Bold"/>
              </a:rPr>
              <a:t> 2022, son </a:t>
            </a:r>
            <a:r>
              <a:rPr lang="en-US" sz="1400" dirty="0" err="1">
                <a:solidFill>
                  <a:srgbClr val="000000"/>
                </a:solidFill>
                <a:latin typeface="Open Sans Light Bold"/>
              </a:rPr>
              <a:t>los</a:t>
            </a:r>
            <a:r>
              <a:rPr lang="en-US" sz="1400" dirty="0">
                <a:solidFill>
                  <a:srgbClr val="000000"/>
                </a:solidFill>
                <a:latin typeface="Open Sans Light Bold"/>
              </a:rPr>
              <a:t> </a:t>
            </a:r>
            <a:r>
              <a:rPr lang="en-US" sz="1400" dirty="0" err="1">
                <a:solidFill>
                  <a:srgbClr val="000000"/>
                </a:solidFill>
                <a:latin typeface="Open Sans Light Bold"/>
              </a:rPr>
              <a:t>objetivos</a:t>
            </a:r>
            <a:r>
              <a:rPr lang="en-US" sz="1400" dirty="0">
                <a:solidFill>
                  <a:srgbClr val="000000"/>
                </a:solidFill>
                <a:latin typeface="Open Sans Light Bold"/>
              </a:rPr>
              <a:t> que </a:t>
            </a:r>
            <a:r>
              <a:rPr lang="en-US" sz="1400" dirty="0" err="1">
                <a:solidFill>
                  <a:srgbClr val="000000"/>
                </a:solidFill>
                <a:latin typeface="Open Sans Light Bold"/>
              </a:rPr>
              <a:t>involucraban</a:t>
            </a:r>
            <a:r>
              <a:rPr lang="en-US" sz="1400" dirty="0">
                <a:solidFill>
                  <a:srgbClr val="000000"/>
                </a:solidFill>
                <a:latin typeface="Open Sans Light Bold"/>
              </a:rPr>
              <a:t> </a:t>
            </a:r>
            <a:r>
              <a:rPr lang="en-US" sz="1400" dirty="0" err="1">
                <a:solidFill>
                  <a:srgbClr val="000000"/>
                </a:solidFill>
                <a:latin typeface="Open Sans Light Bold"/>
              </a:rPr>
              <a:t>procesos</a:t>
            </a:r>
            <a:r>
              <a:rPr lang="en-US" sz="1400" dirty="0">
                <a:solidFill>
                  <a:srgbClr val="000000"/>
                </a:solidFill>
                <a:latin typeface="Open Sans Light Bold"/>
              </a:rPr>
              <a:t> de </a:t>
            </a:r>
            <a:r>
              <a:rPr lang="en-US" sz="1400" dirty="0" err="1">
                <a:solidFill>
                  <a:srgbClr val="000000"/>
                </a:solidFill>
                <a:latin typeface="Open Sans Light Bold"/>
              </a:rPr>
              <a:t>contratación</a:t>
            </a:r>
            <a:r>
              <a:rPr lang="en-US" sz="1400" dirty="0">
                <a:solidFill>
                  <a:srgbClr val="000000"/>
                </a:solidFill>
                <a:latin typeface="Open Sans Light Bold"/>
              </a:rPr>
              <a:t> </a:t>
            </a:r>
            <a:r>
              <a:rPr lang="en-US" sz="1400" dirty="0" err="1">
                <a:solidFill>
                  <a:srgbClr val="000000"/>
                </a:solidFill>
                <a:latin typeface="Open Sans Light Bold"/>
              </a:rPr>
              <a:t>como</a:t>
            </a:r>
            <a:r>
              <a:rPr lang="en-US" sz="1400" dirty="0">
                <a:solidFill>
                  <a:srgbClr val="000000"/>
                </a:solidFill>
                <a:latin typeface="Open Sans Light Bold"/>
              </a:rPr>
              <a:t> </a:t>
            </a:r>
            <a:r>
              <a:rPr lang="en-US" sz="1400" dirty="0" err="1">
                <a:solidFill>
                  <a:srgbClr val="000000"/>
                </a:solidFill>
                <a:latin typeface="Open Sans Light Bold"/>
              </a:rPr>
              <a:t>los</a:t>
            </a:r>
            <a:r>
              <a:rPr lang="en-US" sz="1400" dirty="0">
                <a:solidFill>
                  <a:srgbClr val="000000"/>
                </a:solidFill>
                <a:latin typeface="Open Sans Light Bold"/>
              </a:rPr>
              <a:t> </a:t>
            </a:r>
            <a:r>
              <a:rPr lang="en-US" sz="1400" dirty="0" err="1">
                <a:solidFill>
                  <a:srgbClr val="000000"/>
                </a:solidFill>
                <a:latin typeface="Open Sans Light Bold"/>
              </a:rPr>
              <a:t>siguientes</a:t>
            </a:r>
            <a:r>
              <a:rPr lang="en-US" sz="1400" dirty="0">
                <a:solidFill>
                  <a:srgbClr val="000000"/>
                </a:solidFill>
                <a:latin typeface="Open Sans Light Bold"/>
              </a:rPr>
              <a:t>:</a:t>
            </a:r>
          </a:p>
        </p:txBody>
      </p:sp>
      <p:grpSp>
        <p:nvGrpSpPr>
          <p:cNvPr id="9" name="Group 9"/>
          <p:cNvGrpSpPr/>
          <p:nvPr/>
        </p:nvGrpSpPr>
        <p:grpSpPr>
          <a:xfrm rot="-10800000">
            <a:off x="4892431" y="2184302"/>
            <a:ext cx="3663869" cy="1257721"/>
            <a:chOff x="-3810" y="0"/>
            <a:chExt cx="3240969" cy="1111280"/>
          </a:xfrm>
        </p:grpSpPr>
        <p:sp>
          <p:nvSpPr>
            <p:cNvPr id="10" name="Freeform 10"/>
            <p:cNvSpPr/>
            <p:nvPr/>
          </p:nvSpPr>
          <p:spPr>
            <a:xfrm>
              <a:off x="10159" y="16511"/>
              <a:ext cx="3211759" cy="1084609"/>
            </a:xfrm>
            <a:custGeom>
              <a:avLst/>
              <a:gdLst/>
              <a:ahLst/>
              <a:cxnLst/>
              <a:rect l="l" t="t" r="r" b="b"/>
              <a:pathLst>
                <a:path w="3211759" h="1084610">
                  <a:moveTo>
                    <a:pt x="3211759" y="1084610"/>
                  </a:moveTo>
                  <a:lnTo>
                    <a:pt x="0" y="1076990"/>
                  </a:lnTo>
                  <a:lnTo>
                    <a:pt x="0" y="389398"/>
                  </a:lnTo>
                  <a:lnTo>
                    <a:pt x="17780" y="19050"/>
                  </a:lnTo>
                  <a:lnTo>
                    <a:pt x="1599472" y="0"/>
                  </a:lnTo>
                  <a:lnTo>
                    <a:pt x="3192709" y="5080"/>
                  </a:lnTo>
                  <a:close/>
                </a:path>
              </a:pathLst>
            </a:custGeom>
            <a:solidFill>
              <a:srgbClr val="FFDA68"/>
            </a:solidFill>
          </p:spPr>
        </p:sp>
        <p:sp>
          <p:nvSpPr>
            <p:cNvPr id="11" name="Freeform 11"/>
            <p:cNvSpPr/>
            <p:nvPr/>
          </p:nvSpPr>
          <p:spPr>
            <a:xfrm>
              <a:off x="-3810" y="0"/>
              <a:ext cx="3240969" cy="1111280"/>
            </a:xfrm>
            <a:custGeom>
              <a:avLst/>
              <a:gdLst/>
              <a:ahLst/>
              <a:cxnLst/>
              <a:rect l="l" t="t" r="r" b="b"/>
              <a:pathLst>
                <a:path w="3240969" h="1111280">
                  <a:moveTo>
                    <a:pt x="3206679" y="21590"/>
                  </a:moveTo>
                  <a:cubicBezTo>
                    <a:pt x="3207949" y="34290"/>
                    <a:pt x="3207949" y="44450"/>
                    <a:pt x="3209219" y="54610"/>
                  </a:cubicBezTo>
                  <a:cubicBezTo>
                    <a:pt x="3211759" y="79586"/>
                    <a:pt x="3213029" y="101656"/>
                    <a:pt x="3215569" y="122938"/>
                  </a:cubicBezTo>
                  <a:cubicBezTo>
                    <a:pt x="3215569" y="153678"/>
                    <a:pt x="3228269" y="759817"/>
                    <a:pt x="3234619" y="790558"/>
                  </a:cubicBezTo>
                  <a:cubicBezTo>
                    <a:pt x="3240969" y="837063"/>
                    <a:pt x="3237159" y="884356"/>
                    <a:pt x="3237159" y="930861"/>
                  </a:cubicBezTo>
                  <a:cubicBezTo>
                    <a:pt x="3237159" y="971848"/>
                    <a:pt x="3238429" y="1009682"/>
                    <a:pt x="3239699" y="1050320"/>
                  </a:cubicBezTo>
                  <a:cubicBezTo>
                    <a:pt x="3239699" y="1071910"/>
                    <a:pt x="3239699" y="1085880"/>
                    <a:pt x="3239699" y="1110010"/>
                  </a:cubicBezTo>
                  <a:cubicBezTo>
                    <a:pt x="3216839" y="1110010"/>
                    <a:pt x="3196519" y="1111280"/>
                    <a:pt x="3171248" y="1110010"/>
                  </a:cubicBezTo>
                  <a:cubicBezTo>
                    <a:pt x="3010010" y="1104930"/>
                    <a:pt x="2846292" y="1111280"/>
                    <a:pt x="2685054" y="1106200"/>
                  </a:cubicBezTo>
                  <a:cubicBezTo>
                    <a:pt x="2588311" y="1102390"/>
                    <a:pt x="2494049" y="1104930"/>
                    <a:pt x="2397306" y="1102390"/>
                  </a:cubicBezTo>
                  <a:cubicBezTo>
                    <a:pt x="2352656" y="1101120"/>
                    <a:pt x="2308005" y="1099850"/>
                    <a:pt x="2263355" y="1098580"/>
                  </a:cubicBezTo>
                  <a:cubicBezTo>
                    <a:pt x="2236068" y="1098580"/>
                    <a:pt x="2211262" y="1099850"/>
                    <a:pt x="2183976" y="1099850"/>
                  </a:cubicBezTo>
                  <a:cubicBezTo>
                    <a:pt x="2114520" y="1098580"/>
                    <a:pt x="1923515" y="1099850"/>
                    <a:pt x="1854058" y="1098580"/>
                  </a:cubicBezTo>
                  <a:cubicBezTo>
                    <a:pt x="1804447" y="1097310"/>
                    <a:pt x="812214" y="1106200"/>
                    <a:pt x="762602" y="1104930"/>
                  </a:cubicBezTo>
                  <a:cubicBezTo>
                    <a:pt x="750199" y="1104930"/>
                    <a:pt x="735316" y="1106200"/>
                    <a:pt x="722913" y="1106200"/>
                  </a:cubicBezTo>
                  <a:cubicBezTo>
                    <a:pt x="693146" y="1106200"/>
                    <a:pt x="665859" y="1107470"/>
                    <a:pt x="636092" y="1107470"/>
                  </a:cubicBezTo>
                  <a:cubicBezTo>
                    <a:pt x="561675" y="1107470"/>
                    <a:pt x="489738" y="1106200"/>
                    <a:pt x="415321" y="1104930"/>
                  </a:cubicBezTo>
                  <a:cubicBezTo>
                    <a:pt x="370670" y="1103660"/>
                    <a:pt x="326020" y="1102390"/>
                    <a:pt x="283850" y="1101120"/>
                  </a:cubicBezTo>
                  <a:cubicBezTo>
                    <a:pt x="204471" y="1099850"/>
                    <a:pt x="125092" y="1098580"/>
                    <a:pt x="48260" y="1098580"/>
                  </a:cubicBezTo>
                  <a:cubicBezTo>
                    <a:pt x="38100" y="1098580"/>
                    <a:pt x="29210" y="1098580"/>
                    <a:pt x="19050" y="1097310"/>
                  </a:cubicBezTo>
                  <a:cubicBezTo>
                    <a:pt x="10160" y="1096040"/>
                    <a:pt x="5080" y="1089690"/>
                    <a:pt x="7620" y="1080800"/>
                  </a:cubicBezTo>
                  <a:cubicBezTo>
                    <a:pt x="16510" y="1049093"/>
                    <a:pt x="12700" y="1029388"/>
                    <a:pt x="11430" y="1008894"/>
                  </a:cubicBezTo>
                  <a:cubicBezTo>
                    <a:pt x="10160" y="967119"/>
                    <a:pt x="6350" y="926131"/>
                    <a:pt x="7620" y="884356"/>
                  </a:cubicBezTo>
                  <a:cubicBezTo>
                    <a:pt x="5080" y="832333"/>
                    <a:pt x="0" y="188360"/>
                    <a:pt x="7620" y="135549"/>
                  </a:cubicBezTo>
                  <a:cubicBezTo>
                    <a:pt x="8890" y="125303"/>
                    <a:pt x="7620" y="114268"/>
                    <a:pt x="8890" y="104021"/>
                  </a:cubicBezTo>
                  <a:cubicBezTo>
                    <a:pt x="10160" y="87468"/>
                    <a:pt x="12700" y="69339"/>
                    <a:pt x="13970" y="44450"/>
                  </a:cubicBezTo>
                  <a:cubicBezTo>
                    <a:pt x="13970" y="41910"/>
                    <a:pt x="15240" y="39370"/>
                    <a:pt x="16510" y="38100"/>
                  </a:cubicBezTo>
                  <a:cubicBezTo>
                    <a:pt x="38100" y="35560"/>
                    <a:pt x="63078" y="30480"/>
                    <a:pt x="102767" y="29210"/>
                  </a:cubicBezTo>
                  <a:cubicBezTo>
                    <a:pt x="169743" y="25400"/>
                    <a:pt x="236719" y="22860"/>
                    <a:pt x="306175" y="20320"/>
                  </a:cubicBezTo>
                  <a:cubicBezTo>
                    <a:pt x="353306" y="17780"/>
                    <a:pt x="400437" y="16510"/>
                    <a:pt x="445088" y="13970"/>
                  </a:cubicBezTo>
                  <a:cubicBezTo>
                    <a:pt x="489738" y="11430"/>
                    <a:pt x="536869" y="8890"/>
                    <a:pt x="581520" y="8890"/>
                  </a:cubicBezTo>
                  <a:cubicBezTo>
                    <a:pt x="631131" y="7620"/>
                    <a:pt x="680743" y="10160"/>
                    <a:pt x="730355" y="8890"/>
                  </a:cubicBezTo>
                  <a:cubicBezTo>
                    <a:pt x="792369" y="8890"/>
                    <a:pt x="1916073" y="6350"/>
                    <a:pt x="1978088" y="5080"/>
                  </a:cubicBezTo>
                  <a:cubicBezTo>
                    <a:pt x="2037622" y="3810"/>
                    <a:pt x="2097156" y="2540"/>
                    <a:pt x="2159170" y="2540"/>
                  </a:cubicBezTo>
                  <a:cubicBezTo>
                    <a:pt x="2260874" y="1270"/>
                    <a:pt x="2360098" y="0"/>
                    <a:pt x="2461801" y="0"/>
                  </a:cubicBezTo>
                  <a:cubicBezTo>
                    <a:pt x="2503971" y="0"/>
                    <a:pt x="2548622" y="2540"/>
                    <a:pt x="2590792" y="2540"/>
                  </a:cubicBezTo>
                  <a:cubicBezTo>
                    <a:pt x="2707379" y="3810"/>
                    <a:pt x="2826447" y="5080"/>
                    <a:pt x="2943034" y="7620"/>
                  </a:cubicBezTo>
                  <a:cubicBezTo>
                    <a:pt x="3005049" y="8890"/>
                    <a:pt x="3067064" y="12700"/>
                    <a:pt x="3129078" y="16510"/>
                  </a:cubicBezTo>
                  <a:cubicBezTo>
                    <a:pt x="3143962" y="16510"/>
                    <a:pt x="3158845" y="16510"/>
                    <a:pt x="3171248" y="16510"/>
                  </a:cubicBezTo>
                  <a:cubicBezTo>
                    <a:pt x="3187629" y="17780"/>
                    <a:pt x="3196519" y="20320"/>
                    <a:pt x="3206679" y="21590"/>
                  </a:cubicBezTo>
                  <a:close/>
                  <a:moveTo>
                    <a:pt x="3216839" y="1093500"/>
                  </a:moveTo>
                  <a:cubicBezTo>
                    <a:pt x="3218109" y="1076990"/>
                    <a:pt x="3219379" y="1064290"/>
                    <a:pt x="3219379" y="1051590"/>
                  </a:cubicBezTo>
                  <a:cubicBezTo>
                    <a:pt x="3218109" y="1005741"/>
                    <a:pt x="3216839" y="963966"/>
                    <a:pt x="3216839" y="919037"/>
                  </a:cubicBezTo>
                  <a:cubicBezTo>
                    <a:pt x="3216839" y="898544"/>
                    <a:pt x="3219379" y="878050"/>
                    <a:pt x="3218109" y="857556"/>
                  </a:cubicBezTo>
                  <a:cubicBezTo>
                    <a:pt x="3218109" y="838639"/>
                    <a:pt x="3216839" y="818934"/>
                    <a:pt x="3215569" y="800017"/>
                  </a:cubicBezTo>
                  <a:cubicBezTo>
                    <a:pt x="3210489" y="770852"/>
                    <a:pt x="3199059" y="167078"/>
                    <a:pt x="3199059" y="137914"/>
                  </a:cubicBezTo>
                  <a:cubicBezTo>
                    <a:pt x="3196519" y="113479"/>
                    <a:pt x="3193979" y="88256"/>
                    <a:pt x="3191439" y="63500"/>
                  </a:cubicBezTo>
                  <a:cubicBezTo>
                    <a:pt x="3190169" y="44450"/>
                    <a:pt x="3188899" y="43180"/>
                    <a:pt x="3163806" y="41910"/>
                  </a:cubicBezTo>
                  <a:cubicBezTo>
                    <a:pt x="3156364" y="41910"/>
                    <a:pt x="3151404" y="41910"/>
                    <a:pt x="3143962" y="40640"/>
                  </a:cubicBezTo>
                  <a:cubicBezTo>
                    <a:pt x="3081947" y="36830"/>
                    <a:pt x="3017452" y="31750"/>
                    <a:pt x="2955437" y="30480"/>
                  </a:cubicBezTo>
                  <a:cubicBezTo>
                    <a:pt x="2804122" y="26670"/>
                    <a:pt x="2650326" y="25400"/>
                    <a:pt x="2499010" y="22860"/>
                  </a:cubicBezTo>
                  <a:cubicBezTo>
                    <a:pt x="2476685" y="22860"/>
                    <a:pt x="2451879" y="22860"/>
                    <a:pt x="2429554" y="22860"/>
                  </a:cubicBezTo>
                  <a:cubicBezTo>
                    <a:pt x="2392345" y="22860"/>
                    <a:pt x="2355136" y="22860"/>
                    <a:pt x="2320408" y="22860"/>
                  </a:cubicBezTo>
                  <a:cubicBezTo>
                    <a:pt x="2241030" y="22860"/>
                    <a:pt x="2161651" y="22860"/>
                    <a:pt x="2084753" y="24130"/>
                  </a:cubicBezTo>
                  <a:cubicBezTo>
                    <a:pt x="2017777" y="25400"/>
                    <a:pt x="889112" y="29210"/>
                    <a:pt x="822136" y="29210"/>
                  </a:cubicBezTo>
                  <a:cubicBezTo>
                    <a:pt x="712991" y="29210"/>
                    <a:pt x="603845" y="26670"/>
                    <a:pt x="494699" y="33020"/>
                  </a:cubicBezTo>
                  <a:cubicBezTo>
                    <a:pt x="437646" y="36830"/>
                    <a:pt x="383073" y="36830"/>
                    <a:pt x="328500" y="38100"/>
                  </a:cubicBezTo>
                  <a:cubicBezTo>
                    <a:pt x="234238" y="41910"/>
                    <a:pt x="139976" y="45720"/>
                    <a:pt x="49530" y="50800"/>
                  </a:cubicBezTo>
                  <a:cubicBezTo>
                    <a:pt x="36830" y="50800"/>
                    <a:pt x="34290" y="53340"/>
                    <a:pt x="33020" y="66975"/>
                  </a:cubicBezTo>
                  <a:cubicBezTo>
                    <a:pt x="31750" y="81163"/>
                    <a:pt x="31750" y="95350"/>
                    <a:pt x="30480" y="109538"/>
                  </a:cubicBezTo>
                  <a:cubicBezTo>
                    <a:pt x="29210" y="133185"/>
                    <a:pt x="26670" y="156043"/>
                    <a:pt x="25400" y="179690"/>
                  </a:cubicBezTo>
                  <a:cubicBezTo>
                    <a:pt x="20320" y="204913"/>
                    <a:pt x="26670" y="821298"/>
                    <a:pt x="29210" y="846521"/>
                  </a:cubicBezTo>
                  <a:cubicBezTo>
                    <a:pt x="29210" y="873321"/>
                    <a:pt x="29210" y="900908"/>
                    <a:pt x="30480" y="927708"/>
                  </a:cubicBezTo>
                  <a:cubicBezTo>
                    <a:pt x="30480" y="947413"/>
                    <a:pt x="33020" y="967119"/>
                    <a:pt x="33020" y="986824"/>
                  </a:cubicBezTo>
                  <a:cubicBezTo>
                    <a:pt x="33020" y="1008106"/>
                    <a:pt x="33020" y="1029388"/>
                    <a:pt x="31750" y="1051590"/>
                  </a:cubicBezTo>
                  <a:cubicBezTo>
                    <a:pt x="31750" y="1055400"/>
                    <a:pt x="31750" y="1057940"/>
                    <a:pt x="31750" y="1061750"/>
                  </a:cubicBezTo>
                  <a:cubicBezTo>
                    <a:pt x="31750" y="1071910"/>
                    <a:pt x="35560" y="1075720"/>
                    <a:pt x="44450" y="1075720"/>
                  </a:cubicBezTo>
                  <a:cubicBezTo>
                    <a:pt x="68039" y="1075720"/>
                    <a:pt x="102767" y="1076990"/>
                    <a:pt x="135015" y="1076990"/>
                  </a:cubicBezTo>
                  <a:cubicBezTo>
                    <a:pt x="182146" y="1076990"/>
                    <a:pt x="231757" y="1074450"/>
                    <a:pt x="278889" y="1076990"/>
                  </a:cubicBezTo>
                  <a:cubicBezTo>
                    <a:pt x="355787" y="1080800"/>
                    <a:pt x="432685" y="1083340"/>
                    <a:pt x="509583" y="1082070"/>
                  </a:cubicBezTo>
                  <a:cubicBezTo>
                    <a:pt x="559194" y="1080800"/>
                    <a:pt x="606326" y="1083340"/>
                    <a:pt x="655937" y="1083340"/>
                  </a:cubicBezTo>
                  <a:cubicBezTo>
                    <a:pt x="727874" y="1083340"/>
                    <a:pt x="799811" y="1082070"/>
                    <a:pt x="871748" y="1083340"/>
                  </a:cubicBezTo>
                  <a:cubicBezTo>
                    <a:pt x="978413" y="1084610"/>
                    <a:pt x="2149248" y="1074450"/>
                    <a:pt x="2258394" y="1076990"/>
                  </a:cubicBezTo>
                  <a:cubicBezTo>
                    <a:pt x="2305525" y="1078260"/>
                    <a:pt x="2352656" y="1079530"/>
                    <a:pt x="2397306" y="1079530"/>
                  </a:cubicBezTo>
                  <a:cubicBezTo>
                    <a:pt x="2479165" y="1082070"/>
                    <a:pt x="2558544" y="1078260"/>
                    <a:pt x="2640404" y="1082070"/>
                  </a:cubicBezTo>
                  <a:cubicBezTo>
                    <a:pt x="2707379" y="1084610"/>
                    <a:pt x="2774355" y="1084610"/>
                    <a:pt x="2841331" y="1087150"/>
                  </a:cubicBezTo>
                  <a:cubicBezTo>
                    <a:pt x="2940554" y="1090960"/>
                    <a:pt x="3039777" y="1093500"/>
                    <a:pt x="3139001" y="1094770"/>
                  </a:cubicBezTo>
                  <a:cubicBezTo>
                    <a:pt x="3176209" y="1094770"/>
                    <a:pt x="3196519" y="1093500"/>
                    <a:pt x="3216839" y="1093500"/>
                  </a:cubicBezTo>
                  <a:close/>
                </a:path>
              </a:pathLst>
            </a:custGeom>
            <a:solidFill>
              <a:srgbClr val="2D2D2D"/>
            </a:solidFill>
          </p:spPr>
        </p:sp>
      </p:grpSp>
      <p:grpSp>
        <p:nvGrpSpPr>
          <p:cNvPr id="12" name="Group 12"/>
          <p:cNvGrpSpPr/>
          <p:nvPr/>
        </p:nvGrpSpPr>
        <p:grpSpPr>
          <a:xfrm rot="-10800000">
            <a:off x="5066251" y="3881164"/>
            <a:ext cx="3423026" cy="1257721"/>
            <a:chOff x="0" y="0"/>
            <a:chExt cx="3027926" cy="1112550"/>
          </a:xfrm>
        </p:grpSpPr>
        <p:sp>
          <p:nvSpPr>
            <p:cNvPr id="13" name="Freeform 13"/>
            <p:cNvSpPr/>
            <p:nvPr/>
          </p:nvSpPr>
          <p:spPr>
            <a:xfrm>
              <a:off x="10160" y="16510"/>
              <a:ext cx="3005066" cy="1084610"/>
            </a:xfrm>
            <a:custGeom>
              <a:avLst/>
              <a:gdLst/>
              <a:ahLst/>
              <a:cxnLst/>
              <a:rect l="l" t="t" r="r" b="b"/>
              <a:pathLst>
                <a:path w="3005066" h="1084610">
                  <a:moveTo>
                    <a:pt x="3005066" y="1084610"/>
                  </a:moveTo>
                  <a:lnTo>
                    <a:pt x="0" y="1076990"/>
                  </a:lnTo>
                  <a:lnTo>
                    <a:pt x="0" y="389398"/>
                  </a:lnTo>
                  <a:lnTo>
                    <a:pt x="17780" y="19050"/>
                  </a:lnTo>
                  <a:lnTo>
                    <a:pt x="1496391" y="0"/>
                  </a:lnTo>
                  <a:lnTo>
                    <a:pt x="2986016" y="5080"/>
                  </a:lnTo>
                  <a:close/>
                </a:path>
              </a:pathLst>
            </a:custGeom>
            <a:solidFill>
              <a:srgbClr val="A5BAFA"/>
            </a:solidFill>
          </p:spPr>
        </p:sp>
        <p:sp>
          <p:nvSpPr>
            <p:cNvPr id="14" name="Freeform 14"/>
            <p:cNvSpPr/>
            <p:nvPr/>
          </p:nvSpPr>
          <p:spPr>
            <a:xfrm>
              <a:off x="-3810" y="0"/>
              <a:ext cx="3034276" cy="1111280"/>
            </a:xfrm>
            <a:custGeom>
              <a:avLst/>
              <a:gdLst/>
              <a:ahLst/>
              <a:cxnLst/>
              <a:rect l="l" t="t" r="r" b="b"/>
              <a:pathLst>
                <a:path w="3034276" h="1111280">
                  <a:moveTo>
                    <a:pt x="2999986" y="21590"/>
                  </a:moveTo>
                  <a:cubicBezTo>
                    <a:pt x="3001256" y="34290"/>
                    <a:pt x="3001256" y="44450"/>
                    <a:pt x="3002526" y="54610"/>
                  </a:cubicBezTo>
                  <a:cubicBezTo>
                    <a:pt x="3005066" y="79586"/>
                    <a:pt x="3006336" y="101656"/>
                    <a:pt x="3008876" y="122938"/>
                  </a:cubicBezTo>
                  <a:cubicBezTo>
                    <a:pt x="3008876" y="153678"/>
                    <a:pt x="3021576" y="759817"/>
                    <a:pt x="3027926" y="790558"/>
                  </a:cubicBezTo>
                  <a:cubicBezTo>
                    <a:pt x="3034276" y="837063"/>
                    <a:pt x="3030466" y="884356"/>
                    <a:pt x="3030466" y="930861"/>
                  </a:cubicBezTo>
                  <a:cubicBezTo>
                    <a:pt x="3030466" y="971848"/>
                    <a:pt x="3031736" y="1009682"/>
                    <a:pt x="3033006" y="1050320"/>
                  </a:cubicBezTo>
                  <a:cubicBezTo>
                    <a:pt x="3033006" y="1071910"/>
                    <a:pt x="3033006" y="1085880"/>
                    <a:pt x="3033006" y="1110010"/>
                  </a:cubicBezTo>
                  <a:cubicBezTo>
                    <a:pt x="3010146" y="1110010"/>
                    <a:pt x="2989826" y="1111280"/>
                    <a:pt x="2965226" y="1110010"/>
                  </a:cubicBezTo>
                  <a:cubicBezTo>
                    <a:pt x="2814642" y="1104930"/>
                    <a:pt x="2661743" y="1111280"/>
                    <a:pt x="2511160" y="1106200"/>
                  </a:cubicBezTo>
                  <a:cubicBezTo>
                    <a:pt x="2420810" y="1102390"/>
                    <a:pt x="2332777" y="1104930"/>
                    <a:pt x="2242427" y="1102390"/>
                  </a:cubicBezTo>
                  <a:cubicBezTo>
                    <a:pt x="2200727" y="1101120"/>
                    <a:pt x="2159027" y="1099850"/>
                    <a:pt x="2117327" y="1098580"/>
                  </a:cubicBezTo>
                  <a:cubicBezTo>
                    <a:pt x="2091844" y="1098580"/>
                    <a:pt x="2068677" y="1099850"/>
                    <a:pt x="2043194" y="1099850"/>
                  </a:cubicBezTo>
                  <a:cubicBezTo>
                    <a:pt x="1978327" y="1098580"/>
                    <a:pt x="1799944" y="1099850"/>
                    <a:pt x="1735078" y="1098580"/>
                  </a:cubicBezTo>
                  <a:cubicBezTo>
                    <a:pt x="1688744" y="1097310"/>
                    <a:pt x="762079" y="1106200"/>
                    <a:pt x="715746" y="1104930"/>
                  </a:cubicBezTo>
                  <a:cubicBezTo>
                    <a:pt x="704163" y="1104930"/>
                    <a:pt x="690263" y="1106200"/>
                    <a:pt x="678679" y="1106200"/>
                  </a:cubicBezTo>
                  <a:cubicBezTo>
                    <a:pt x="650879" y="1106200"/>
                    <a:pt x="625396" y="1107470"/>
                    <a:pt x="597596" y="1107470"/>
                  </a:cubicBezTo>
                  <a:cubicBezTo>
                    <a:pt x="528096" y="1107470"/>
                    <a:pt x="460913" y="1106200"/>
                    <a:pt x="391413" y="1104930"/>
                  </a:cubicBezTo>
                  <a:cubicBezTo>
                    <a:pt x="349713" y="1103660"/>
                    <a:pt x="308013" y="1102390"/>
                    <a:pt x="268630" y="1101120"/>
                  </a:cubicBezTo>
                  <a:cubicBezTo>
                    <a:pt x="194497" y="1099850"/>
                    <a:pt x="120364" y="1098580"/>
                    <a:pt x="48260" y="1098580"/>
                  </a:cubicBezTo>
                  <a:cubicBezTo>
                    <a:pt x="38100" y="1098580"/>
                    <a:pt x="29210" y="1098580"/>
                    <a:pt x="19050" y="1097310"/>
                  </a:cubicBezTo>
                  <a:cubicBezTo>
                    <a:pt x="10160" y="1096040"/>
                    <a:pt x="5080" y="1089690"/>
                    <a:pt x="7620" y="1080800"/>
                  </a:cubicBezTo>
                  <a:cubicBezTo>
                    <a:pt x="16510" y="1049093"/>
                    <a:pt x="12700" y="1029388"/>
                    <a:pt x="11430" y="1008894"/>
                  </a:cubicBezTo>
                  <a:cubicBezTo>
                    <a:pt x="10160" y="967119"/>
                    <a:pt x="6350" y="926131"/>
                    <a:pt x="7620" y="884356"/>
                  </a:cubicBezTo>
                  <a:cubicBezTo>
                    <a:pt x="5080" y="832333"/>
                    <a:pt x="0" y="188360"/>
                    <a:pt x="7620" y="135549"/>
                  </a:cubicBezTo>
                  <a:cubicBezTo>
                    <a:pt x="8890" y="125303"/>
                    <a:pt x="7620" y="114268"/>
                    <a:pt x="8890" y="104021"/>
                  </a:cubicBezTo>
                  <a:cubicBezTo>
                    <a:pt x="10160" y="87468"/>
                    <a:pt x="12700" y="69339"/>
                    <a:pt x="13970" y="44450"/>
                  </a:cubicBezTo>
                  <a:cubicBezTo>
                    <a:pt x="13970" y="41910"/>
                    <a:pt x="15240" y="39370"/>
                    <a:pt x="16510" y="38100"/>
                  </a:cubicBezTo>
                  <a:cubicBezTo>
                    <a:pt x="38100" y="35560"/>
                    <a:pt x="62447" y="30480"/>
                    <a:pt x="99514" y="29210"/>
                  </a:cubicBezTo>
                  <a:cubicBezTo>
                    <a:pt x="162064" y="25400"/>
                    <a:pt x="224614" y="22860"/>
                    <a:pt x="289480" y="20320"/>
                  </a:cubicBezTo>
                  <a:cubicBezTo>
                    <a:pt x="333497" y="17780"/>
                    <a:pt x="377513" y="16510"/>
                    <a:pt x="419213" y="13970"/>
                  </a:cubicBezTo>
                  <a:cubicBezTo>
                    <a:pt x="460913" y="11430"/>
                    <a:pt x="504930" y="8890"/>
                    <a:pt x="546630" y="8890"/>
                  </a:cubicBezTo>
                  <a:cubicBezTo>
                    <a:pt x="592963" y="7620"/>
                    <a:pt x="639296" y="10160"/>
                    <a:pt x="685629" y="8890"/>
                  </a:cubicBezTo>
                  <a:cubicBezTo>
                    <a:pt x="743546" y="8890"/>
                    <a:pt x="1792994" y="6350"/>
                    <a:pt x="1850911" y="5080"/>
                  </a:cubicBezTo>
                  <a:cubicBezTo>
                    <a:pt x="1906511" y="3810"/>
                    <a:pt x="1962111" y="2540"/>
                    <a:pt x="2020027" y="2540"/>
                  </a:cubicBezTo>
                  <a:cubicBezTo>
                    <a:pt x="2115010" y="1270"/>
                    <a:pt x="2207677" y="0"/>
                    <a:pt x="2302660" y="0"/>
                  </a:cubicBezTo>
                  <a:cubicBezTo>
                    <a:pt x="2342043" y="0"/>
                    <a:pt x="2383743" y="2540"/>
                    <a:pt x="2423126" y="2540"/>
                  </a:cubicBezTo>
                  <a:cubicBezTo>
                    <a:pt x="2532010" y="3810"/>
                    <a:pt x="2643209" y="5080"/>
                    <a:pt x="2752092" y="7620"/>
                  </a:cubicBezTo>
                  <a:cubicBezTo>
                    <a:pt x="2810009" y="8890"/>
                    <a:pt x="2867926" y="12700"/>
                    <a:pt x="2925842" y="16510"/>
                  </a:cubicBezTo>
                  <a:cubicBezTo>
                    <a:pt x="2939742" y="16510"/>
                    <a:pt x="2953642" y="16510"/>
                    <a:pt x="2965226" y="16510"/>
                  </a:cubicBezTo>
                  <a:cubicBezTo>
                    <a:pt x="2980936" y="17780"/>
                    <a:pt x="2989826" y="20320"/>
                    <a:pt x="2999986" y="21590"/>
                  </a:cubicBezTo>
                  <a:close/>
                  <a:moveTo>
                    <a:pt x="3010146" y="1093500"/>
                  </a:moveTo>
                  <a:cubicBezTo>
                    <a:pt x="3011416" y="1076990"/>
                    <a:pt x="3012686" y="1064290"/>
                    <a:pt x="3012686" y="1051590"/>
                  </a:cubicBezTo>
                  <a:cubicBezTo>
                    <a:pt x="3011416" y="1005741"/>
                    <a:pt x="3010146" y="963966"/>
                    <a:pt x="3010146" y="919037"/>
                  </a:cubicBezTo>
                  <a:cubicBezTo>
                    <a:pt x="3010146" y="898544"/>
                    <a:pt x="3012686" y="878050"/>
                    <a:pt x="3011416" y="857556"/>
                  </a:cubicBezTo>
                  <a:cubicBezTo>
                    <a:pt x="3011416" y="838639"/>
                    <a:pt x="3010146" y="818934"/>
                    <a:pt x="3008876" y="800017"/>
                  </a:cubicBezTo>
                  <a:cubicBezTo>
                    <a:pt x="3003796" y="770852"/>
                    <a:pt x="2992366" y="167078"/>
                    <a:pt x="2992366" y="137914"/>
                  </a:cubicBezTo>
                  <a:cubicBezTo>
                    <a:pt x="2989826" y="113479"/>
                    <a:pt x="2987286" y="88256"/>
                    <a:pt x="2984746" y="63500"/>
                  </a:cubicBezTo>
                  <a:cubicBezTo>
                    <a:pt x="2983476" y="44450"/>
                    <a:pt x="2982206" y="43180"/>
                    <a:pt x="2958276" y="41910"/>
                  </a:cubicBezTo>
                  <a:cubicBezTo>
                    <a:pt x="2951325" y="41910"/>
                    <a:pt x="2946692" y="41910"/>
                    <a:pt x="2939742" y="40640"/>
                  </a:cubicBezTo>
                  <a:cubicBezTo>
                    <a:pt x="2881826" y="36830"/>
                    <a:pt x="2821592" y="31750"/>
                    <a:pt x="2763676" y="30480"/>
                  </a:cubicBezTo>
                  <a:cubicBezTo>
                    <a:pt x="2622359" y="26670"/>
                    <a:pt x="2478726" y="25400"/>
                    <a:pt x="2337410" y="22860"/>
                  </a:cubicBezTo>
                  <a:cubicBezTo>
                    <a:pt x="2316560" y="22860"/>
                    <a:pt x="2293394" y="22860"/>
                    <a:pt x="2272543" y="22860"/>
                  </a:cubicBezTo>
                  <a:cubicBezTo>
                    <a:pt x="2237793" y="22860"/>
                    <a:pt x="2203044" y="22860"/>
                    <a:pt x="2170610" y="22860"/>
                  </a:cubicBezTo>
                  <a:cubicBezTo>
                    <a:pt x="2096477" y="22860"/>
                    <a:pt x="2022344" y="22860"/>
                    <a:pt x="1950527" y="24130"/>
                  </a:cubicBezTo>
                  <a:cubicBezTo>
                    <a:pt x="1887977" y="25400"/>
                    <a:pt x="833896" y="29210"/>
                    <a:pt x="771346" y="29210"/>
                  </a:cubicBezTo>
                  <a:cubicBezTo>
                    <a:pt x="669413" y="29210"/>
                    <a:pt x="567480" y="26670"/>
                    <a:pt x="465546" y="33020"/>
                  </a:cubicBezTo>
                  <a:cubicBezTo>
                    <a:pt x="412263" y="36830"/>
                    <a:pt x="361297" y="36830"/>
                    <a:pt x="310330" y="38100"/>
                  </a:cubicBezTo>
                  <a:cubicBezTo>
                    <a:pt x="222297" y="41910"/>
                    <a:pt x="134264" y="45720"/>
                    <a:pt x="49530" y="50800"/>
                  </a:cubicBezTo>
                  <a:cubicBezTo>
                    <a:pt x="36830" y="50800"/>
                    <a:pt x="34290" y="53340"/>
                    <a:pt x="33020" y="66975"/>
                  </a:cubicBezTo>
                  <a:cubicBezTo>
                    <a:pt x="31750" y="81163"/>
                    <a:pt x="31750" y="95350"/>
                    <a:pt x="30480" y="109538"/>
                  </a:cubicBezTo>
                  <a:cubicBezTo>
                    <a:pt x="29210" y="133185"/>
                    <a:pt x="26670" y="156043"/>
                    <a:pt x="25400" y="179690"/>
                  </a:cubicBezTo>
                  <a:cubicBezTo>
                    <a:pt x="20320" y="204913"/>
                    <a:pt x="26670" y="821298"/>
                    <a:pt x="29210" y="846521"/>
                  </a:cubicBezTo>
                  <a:cubicBezTo>
                    <a:pt x="29210" y="873321"/>
                    <a:pt x="29210" y="900908"/>
                    <a:pt x="30480" y="927708"/>
                  </a:cubicBezTo>
                  <a:cubicBezTo>
                    <a:pt x="30480" y="947413"/>
                    <a:pt x="33020" y="967119"/>
                    <a:pt x="33020" y="986824"/>
                  </a:cubicBezTo>
                  <a:cubicBezTo>
                    <a:pt x="33020" y="1008106"/>
                    <a:pt x="33020" y="1029388"/>
                    <a:pt x="31750" y="1051590"/>
                  </a:cubicBezTo>
                  <a:cubicBezTo>
                    <a:pt x="31750" y="1055400"/>
                    <a:pt x="31750" y="1057940"/>
                    <a:pt x="31750" y="1061750"/>
                  </a:cubicBezTo>
                  <a:cubicBezTo>
                    <a:pt x="31750" y="1071910"/>
                    <a:pt x="35560" y="1075720"/>
                    <a:pt x="44450" y="1075720"/>
                  </a:cubicBezTo>
                  <a:cubicBezTo>
                    <a:pt x="67080" y="1075720"/>
                    <a:pt x="99514" y="1076990"/>
                    <a:pt x="129630" y="1076990"/>
                  </a:cubicBezTo>
                  <a:cubicBezTo>
                    <a:pt x="173647" y="1076990"/>
                    <a:pt x="219980" y="1074450"/>
                    <a:pt x="263997" y="1076990"/>
                  </a:cubicBezTo>
                  <a:cubicBezTo>
                    <a:pt x="335813" y="1080800"/>
                    <a:pt x="407630" y="1083340"/>
                    <a:pt x="479446" y="1082070"/>
                  </a:cubicBezTo>
                  <a:cubicBezTo>
                    <a:pt x="525780" y="1080800"/>
                    <a:pt x="569796" y="1083340"/>
                    <a:pt x="616130" y="1083340"/>
                  </a:cubicBezTo>
                  <a:cubicBezTo>
                    <a:pt x="683313" y="1083340"/>
                    <a:pt x="750496" y="1082070"/>
                    <a:pt x="817679" y="1083340"/>
                  </a:cubicBezTo>
                  <a:cubicBezTo>
                    <a:pt x="917296" y="1084610"/>
                    <a:pt x="2010761" y="1074450"/>
                    <a:pt x="2112694" y="1076990"/>
                  </a:cubicBezTo>
                  <a:cubicBezTo>
                    <a:pt x="2156710" y="1078260"/>
                    <a:pt x="2200727" y="1079530"/>
                    <a:pt x="2242427" y="1079530"/>
                  </a:cubicBezTo>
                  <a:cubicBezTo>
                    <a:pt x="2318877" y="1082070"/>
                    <a:pt x="2393010" y="1078260"/>
                    <a:pt x="2469460" y="1082070"/>
                  </a:cubicBezTo>
                  <a:cubicBezTo>
                    <a:pt x="2532010" y="1084610"/>
                    <a:pt x="2594559" y="1084610"/>
                    <a:pt x="2657109" y="1087150"/>
                  </a:cubicBezTo>
                  <a:cubicBezTo>
                    <a:pt x="2749776" y="1090960"/>
                    <a:pt x="2842442" y="1093500"/>
                    <a:pt x="2935109" y="1094770"/>
                  </a:cubicBezTo>
                  <a:cubicBezTo>
                    <a:pt x="2969859" y="1094770"/>
                    <a:pt x="2989826" y="1093500"/>
                    <a:pt x="3010146" y="1093500"/>
                  </a:cubicBezTo>
                  <a:close/>
                </a:path>
              </a:pathLst>
            </a:custGeom>
            <a:solidFill>
              <a:srgbClr val="2D2D2D"/>
            </a:solidFill>
          </p:spPr>
        </p:sp>
      </p:grpSp>
      <p:sp>
        <p:nvSpPr>
          <p:cNvPr id="15" name="Freeform 15"/>
          <p:cNvSpPr/>
          <p:nvPr/>
        </p:nvSpPr>
        <p:spPr>
          <a:xfrm>
            <a:off x="579778" y="2685918"/>
            <a:ext cx="1837590" cy="1892648"/>
          </a:xfrm>
          <a:custGeom>
            <a:avLst/>
            <a:gdLst/>
            <a:ahLst/>
            <a:cxnLst/>
            <a:rect l="l" t="t" r="r" b="b"/>
            <a:pathLst>
              <a:path w="1837590" h="1892648">
                <a:moveTo>
                  <a:pt x="0" y="0"/>
                </a:moveTo>
                <a:lnTo>
                  <a:pt x="1837590" y="0"/>
                </a:lnTo>
                <a:lnTo>
                  <a:pt x="1837590" y="1892649"/>
                </a:lnTo>
                <a:lnTo>
                  <a:pt x="0" y="1892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6" name="Group 16"/>
          <p:cNvGrpSpPr/>
          <p:nvPr/>
        </p:nvGrpSpPr>
        <p:grpSpPr>
          <a:xfrm>
            <a:off x="3758081" y="4063732"/>
            <a:ext cx="1006493" cy="446293"/>
            <a:chOff x="0" y="0"/>
            <a:chExt cx="1341991" cy="595057"/>
          </a:xfrm>
        </p:grpSpPr>
        <p:grpSp>
          <p:nvGrpSpPr>
            <p:cNvPr id="17" name="Group 17"/>
            <p:cNvGrpSpPr/>
            <p:nvPr/>
          </p:nvGrpSpPr>
          <p:grpSpPr>
            <a:xfrm>
              <a:off x="0" y="0"/>
              <a:ext cx="1341991" cy="595057"/>
              <a:chOff x="0" y="0"/>
              <a:chExt cx="1255058" cy="556509"/>
            </a:xfrm>
          </p:grpSpPr>
          <p:sp>
            <p:nvSpPr>
              <p:cNvPr id="18" name="Freeform 18"/>
              <p:cNvSpPr/>
              <p:nvPr/>
            </p:nvSpPr>
            <p:spPr>
              <a:xfrm>
                <a:off x="0" y="0"/>
                <a:ext cx="1255058" cy="556509"/>
              </a:xfrm>
              <a:custGeom>
                <a:avLst/>
                <a:gdLst/>
                <a:ahLst/>
                <a:cxnLst/>
                <a:rect l="l" t="t" r="r" b="b"/>
                <a:pathLst>
                  <a:path w="1255058" h="556509">
                    <a:moveTo>
                      <a:pt x="627529" y="0"/>
                    </a:moveTo>
                    <a:cubicBezTo>
                      <a:pt x="280954" y="0"/>
                      <a:pt x="0" y="124579"/>
                      <a:pt x="0" y="278255"/>
                    </a:cubicBezTo>
                    <a:cubicBezTo>
                      <a:pt x="0" y="431931"/>
                      <a:pt x="280954" y="556509"/>
                      <a:pt x="627529" y="556509"/>
                    </a:cubicBezTo>
                    <a:cubicBezTo>
                      <a:pt x="974104" y="556509"/>
                      <a:pt x="1255058" y="431931"/>
                      <a:pt x="1255058" y="278255"/>
                    </a:cubicBezTo>
                    <a:cubicBezTo>
                      <a:pt x="1255058" y="124579"/>
                      <a:pt x="974104" y="0"/>
                      <a:pt x="627529" y="0"/>
                    </a:cubicBezTo>
                    <a:close/>
                  </a:path>
                </a:pathLst>
              </a:custGeom>
              <a:solidFill>
                <a:srgbClr val="A5BAFA"/>
              </a:solidFill>
              <a:ln w="28575" cap="sq">
                <a:solidFill>
                  <a:srgbClr val="2D2531"/>
                </a:solidFill>
                <a:prstDash val="solid"/>
                <a:miter/>
              </a:ln>
            </p:spPr>
          </p:sp>
          <p:sp>
            <p:nvSpPr>
              <p:cNvPr id="19" name="TextBox 19"/>
              <p:cNvSpPr txBox="1"/>
              <p:nvPr/>
            </p:nvSpPr>
            <p:spPr>
              <a:xfrm>
                <a:off x="117662" y="52173"/>
                <a:ext cx="1019735" cy="452164"/>
              </a:xfrm>
              <a:prstGeom prst="rect">
                <a:avLst/>
              </a:prstGeom>
            </p:spPr>
            <p:txBody>
              <a:bodyPr lIns="27093" tIns="27093" rIns="27093" bIns="27093" rtlCol="0" anchor="ctr"/>
              <a:lstStyle/>
              <a:p>
                <a:pPr algn="ctr">
                  <a:lnSpc>
                    <a:spcPts val="858"/>
                  </a:lnSpc>
                </a:pPr>
                <a:endParaRPr/>
              </a:p>
            </p:txBody>
          </p:sp>
        </p:grpSp>
        <p:sp>
          <p:nvSpPr>
            <p:cNvPr id="20" name="TextBox 20"/>
            <p:cNvSpPr txBox="1"/>
            <p:nvPr/>
          </p:nvSpPr>
          <p:spPr>
            <a:xfrm>
              <a:off x="327056" y="-7315"/>
              <a:ext cx="687878" cy="478476"/>
            </a:xfrm>
            <a:prstGeom prst="rect">
              <a:avLst/>
            </a:prstGeom>
          </p:spPr>
          <p:txBody>
            <a:bodyPr lIns="0" tIns="0" rIns="0" bIns="0" rtlCol="0" anchor="t">
              <a:spAutoFit/>
            </a:bodyPr>
            <a:lstStyle/>
            <a:p>
              <a:pPr marL="0" lvl="0" indent="0" algn="ctr">
                <a:lnSpc>
                  <a:spcPts val="3041"/>
                </a:lnSpc>
                <a:spcBef>
                  <a:spcPct val="0"/>
                </a:spcBef>
              </a:pPr>
              <a:r>
                <a:rPr lang="en-US" sz="2172">
                  <a:solidFill>
                    <a:srgbClr val="2D2531"/>
                  </a:solidFill>
                  <a:latin typeface="Marykate"/>
                </a:rPr>
                <a:t>70%</a:t>
              </a:r>
            </a:p>
          </p:txBody>
        </p:sp>
      </p:grpSp>
      <p:grpSp>
        <p:nvGrpSpPr>
          <p:cNvPr id="21" name="Group 21"/>
          <p:cNvGrpSpPr/>
          <p:nvPr/>
        </p:nvGrpSpPr>
        <p:grpSpPr>
          <a:xfrm>
            <a:off x="3874527" y="2514557"/>
            <a:ext cx="1020776" cy="507993"/>
            <a:chOff x="0" y="0"/>
            <a:chExt cx="1361035" cy="677324"/>
          </a:xfrm>
        </p:grpSpPr>
        <p:grpSp>
          <p:nvGrpSpPr>
            <p:cNvPr id="22" name="Group 22"/>
            <p:cNvGrpSpPr/>
            <p:nvPr/>
          </p:nvGrpSpPr>
          <p:grpSpPr>
            <a:xfrm>
              <a:off x="0" y="0"/>
              <a:ext cx="1361035" cy="677324"/>
              <a:chOff x="0" y="0"/>
              <a:chExt cx="974045" cy="484737"/>
            </a:xfrm>
          </p:grpSpPr>
          <p:sp>
            <p:nvSpPr>
              <p:cNvPr id="23" name="Freeform 23"/>
              <p:cNvSpPr/>
              <p:nvPr/>
            </p:nvSpPr>
            <p:spPr>
              <a:xfrm>
                <a:off x="0" y="0"/>
                <a:ext cx="974045" cy="484737"/>
              </a:xfrm>
              <a:custGeom>
                <a:avLst/>
                <a:gdLst/>
                <a:ahLst/>
                <a:cxnLst/>
                <a:rect l="l" t="t" r="r" b="b"/>
                <a:pathLst>
                  <a:path w="974045" h="484737">
                    <a:moveTo>
                      <a:pt x="487023" y="0"/>
                    </a:moveTo>
                    <a:cubicBezTo>
                      <a:pt x="218047" y="0"/>
                      <a:pt x="0" y="108512"/>
                      <a:pt x="0" y="242369"/>
                    </a:cubicBezTo>
                    <a:cubicBezTo>
                      <a:pt x="0" y="376225"/>
                      <a:pt x="218047" y="484737"/>
                      <a:pt x="487023" y="484737"/>
                    </a:cubicBezTo>
                    <a:cubicBezTo>
                      <a:pt x="755998" y="484737"/>
                      <a:pt x="974045" y="376225"/>
                      <a:pt x="974045" y="242369"/>
                    </a:cubicBezTo>
                    <a:cubicBezTo>
                      <a:pt x="974045" y="108512"/>
                      <a:pt x="755998" y="0"/>
                      <a:pt x="487023" y="0"/>
                    </a:cubicBezTo>
                    <a:close/>
                  </a:path>
                </a:pathLst>
              </a:custGeom>
              <a:solidFill>
                <a:srgbClr val="FFDA68"/>
              </a:solidFill>
              <a:ln w="28575" cap="sq">
                <a:solidFill>
                  <a:srgbClr val="2D2531"/>
                </a:solidFill>
                <a:prstDash val="solid"/>
                <a:miter/>
              </a:ln>
            </p:spPr>
          </p:sp>
          <p:sp>
            <p:nvSpPr>
              <p:cNvPr id="24" name="TextBox 24"/>
              <p:cNvSpPr txBox="1"/>
              <p:nvPr/>
            </p:nvSpPr>
            <p:spPr>
              <a:xfrm>
                <a:off x="91317" y="26394"/>
                <a:ext cx="791412" cy="412899"/>
              </a:xfrm>
              <a:prstGeom prst="rect">
                <a:avLst/>
              </a:prstGeom>
            </p:spPr>
            <p:txBody>
              <a:bodyPr lIns="27093" tIns="27093" rIns="27093" bIns="27093" rtlCol="0" anchor="ctr"/>
              <a:lstStyle/>
              <a:p>
                <a:pPr algn="ctr">
                  <a:lnSpc>
                    <a:spcPts val="1418"/>
                  </a:lnSpc>
                </a:pPr>
                <a:endParaRPr/>
              </a:p>
            </p:txBody>
          </p:sp>
        </p:grpSp>
        <p:sp>
          <p:nvSpPr>
            <p:cNvPr id="25" name="TextBox 25"/>
            <p:cNvSpPr txBox="1"/>
            <p:nvPr/>
          </p:nvSpPr>
          <p:spPr>
            <a:xfrm>
              <a:off x="331698" y="5052"/>
              <a:ext cx="697640" cy="510367"/>
            </a:xfrm>
            <a:prstGeom prst="rect">
              <a:avLst/>
            </a:prstGeom>
          </p:spPr>
          <p:txBody>
            <a:bodyPr lIns="0" tIns="0" rIns="0" bIns="0" rtlCol="0" anchor="t">
              <a:spAutoFit/>
            </a:bodyPr>
            <a:lstStyle/>
            <a:p>
              <a:pPr marL="0" lvl="0" indent="0" algn="ctr">
                <a:lnSpc>
                  <a:spcPts val="3229"/>
                </a:lnSpc>
                <a:spcBef>
                  <a:spcPct val="0"/>
                </a:spcBef>
              </a:pPr>
              <a:r>
                <a:rPr lang="en-US" sz="2306">
                  <a:solidFill>
                    <a:srgbClr val="2D2531"/>
                  </a:solidFill>
                  <a:latin typeface="Marykate"/>
                </a:rPr>
                <a:t>70%</a:t>
              </a:r>
            </a:p>
          </p:txBody>
        </p:sp>
      </p:grpSp>
      <p:sp>
        <p:nvSpPr>
          <p:cNvPr id="26" name="Freeform 26"/>
          <p:cNvSpPr/>
          <p:nvPr/>
        </p:nvSpPr>
        <p:spPr>
          <a:xfrm rot="755892">
            <a:off x="1030426" y="3975913"/>
            <a:ext cx="991965" cy="1115707"/>
          </a:xfrm>
          <a:custGeom>
            <a:avLst/>
            <a:gdLst/>
            <a:ahLst/>
            <a:cxnLst/>
            <a:rect l="l" t="t" r="r" b="b"/>
            <a:pathLst>
              <a:path w="991965" h="1115707">
                <a:moveTo>
                  <a:pt x="0" y="0"/>
                </a:moveTo>
                <a:lnTo>
                  <a:pt x="991965" y="0"/>
                </a:lnTo>
                <a:lnTo>
                  <a:pt x="991965" y="1115707"/>
                </a:lnTo>
                <a:lnTo>
                  <a:pt x="0" y="11157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rot="5975999" flipH="1">
            <a:off x="2775960" y="2539389"/>
            <a:ext cx="739975" cy="921910"/>
          </a:xfrm>
          <a:custGeom>
            <a:avLst/>
            <a:gdLst/>
            <a:ahLst/>
            <a:cxnLst/>
            <a:rect l="l" t="t" r="r" b="b"/>
            <a:pathLst>
              <a:path w="739975" h="921910">
                <a:moveTo>
                  <a:pt x="739975" y="0"/>
                </a:moveTo>
                <a:lnTo>
                  <a:pt x="0" y="0"/>
                </a:lnTo>
                <a:lnTo>
                  <a:pt x="0" y="921910"/>
                </a:lnTo>
                <a:lnTo>
                  <a:pt x="739975" y="921910"/>
                </a:lnTo>
                <a:lnTo>
                  <a:pt x="739975" y="0"/>
                </a:lnTo>
                <a:close/>
              </a:path>
            </a:pathLst>
          </a:custGeom>
          <a:blipFill>
            <a:blip r:embed="rId7">
              <a:extLst>
                <a:ext uri="{96DAC541-7B7A-43D3-8B79-37D633B846F1}">
                  <asvg:svgBlip xmlns:asvg="http://schemas.microsoft.com/office/drawing/2016/SVG/main" r:embed="rId8"/>
                </a:ext>
              </a:extLst>
            </a:blip>
            <a:stretch>
              <a:fillRect l="-302200" t="-76684" r="-728" b="-9594"/>
            </a:stretch>
          </a:blipFill>
        </p:spPr>
      </p:sp>
      <p:sp>
        <p:nvSpPr>
          <p:cNvPr id="28" name="Freeform 28"/>
          <p:cNvSpPr/>
          <p:nvPr/>
        </p:nvSpPr>
        <p:spPr>
          <a:xfrm rot="-327742">
            <a:off x="2638435" y="4101673"/>
            <a:ext cx="807698" cy="221107"/>
          </a:xfrm>
          <a:custGeom>
            <a:avLst/>
            <a:gdLst/>
            <a:ahLst/>
            <a:cxnLst/>
            <a:rect l="l" t="t" r="r" b="b"/>
            <a:pathLst>
              <a:path w="807698" h="221107">
                <a:moveTo>
                  <a:pt x="0" y="0"/>
                </a:moveTo>
                <a:lnTo>
                  <a:pt x="807698" y="0"/>
                </a:lnTo>
                <a:lnTo>
                  <a:pt x="807698" y="221107"/>
                </a:lnTo>
                <a:lnTo>
                  <a:pt x="0" y="2211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TextBox 29"/>
          <p:cNvSpPr txBox="1"/>
          <p:nvPr/>
        </p:nvSpPr>
        <p:spPr>
          <a:xfrm>
            <a:off x="5241486" y="2647818"/>
            <a:ext cx="3040685" cy="257378"/>
          </a:xfrm>
          <a:prstGeom prst="rect">
            <a:avLst/>
          </a:prstGeom>
        </p:spPr>
        <p:txBody>
          <a:bodyPr wrap="square" lIns="0" tIns="0" rIns="0" bIns="0" rtlCol="0" anchor="t">
            <a:spAutoFit/>
          </a:bodyPr>
          <a:lstStyle/>
          <a:p>
            <a:pPr marL="0" lvl="0" indent="0" algn="ctr">
              <a:lnSpc>
                <a:spcPts val="2130"/>
              </a:lnSpc>
            </a:pPr>
            <a:r>
              <a:rPr lang="en-US" sz="1439" dirty="0">
                <a:solidFill>
                  <a:srgbClr val="2D2531"/>
                </a:solidFill>
                <a:latin typeface="Nunito Bold"/>
              </a:rPr>
              <a:t>SOSTENIBILIDAD AMBIENTAL</a:t>
            </a:r>
          </a:p>
        </p:txBody>
      </p:sp>
      <p:sp>
        <p:nvSpPr>
          <p:cNvPr id="30" name="TextBox 30"/>
          <p:cNvSpPr txBox="1"/>
          <p:nvPr/>
        </p:nvSpPr>
        <p:spPr>
          <a:xfrm>
            <a:off x="5466572" y="4393363"/>
            <a:ext cx="2815599" cy="408139"/>
          </a:xfrm>
          <a:prstGeom prst="rect">
            <a:avLst/>
          </a:prstGeom>
        </p:spPr>
        <p:txBody>
          <a:bodyPr lIns="0" tIns="0" rIns="0" bIns="0" rtlCol="0" anchor="t">
            <a:spAutoFit/>
          </a:bodyPr>
          <a:lstStyle/>
          <a:p>
            <a:pPr marL="0" lvl="0" indent="0" algn="ctr">
              <a:lnSpc>
                <a:spcPts val="1704"/>
              </a:lnSpc>
              <a:spcBef>
                <a:spcPct val="0"/>
              </a:spcBef>
            </a:pPr>
            <a:r>
              <a:rPr lang="en-US" sz="1151">
                <a:solidFill>
                  <a:srgbClr val="2D2531"/>
                </a:solidFill>
                <a:latin typeface="Nunito Bold"/>
              </a:rPr>
              <a:t>INDUSTRIA AERONÁUTICA Y CADENA DE SUMINISTRO </a:t>
            </a:r>
          </a:p>
        </p:txBody>
      </p:sp>
      <p:sp>
        <p:nvSpPr>
          <p:cNvPr id="31" name="TextBox 31"/>
          <p:cNvSpPr txBox="1"/>
          <p:nvPr/>
        </p:nvSpPr>
        <p:spPr>
          <a:xfrm>
            <a:off x="5835227" y="2364649"/>
            <a:ext cx="1776843" cy="245248"/>
          </a:xfrm>
          <a:prstGeom prst="rect">
            <a:avLst/>
          </a:prstGeom>
        </p:spPr>
        <p:txBody>
          <a:bodyPr lIns="0" tIns="0" rIns="0" bIns="0" rtlCol="0" anchor="t">
            <a:spAutoFit/>
          </a:bodyPr>
          <a:lstStyle/>
          <a:p>
            <a:pPr marL="0" lvl="0" indent="0" algn="ctr">
              <a:lnSpc>
                <a:spcPts val="1733"/>
              </a:lnSpc>
              <a:spcBef>
                <a:spcPct val="0"/>
              </a:spcBef>
            </a:pPr>
            <a:r>
              <a:rPr lang="en-US" sz="2114" dirty="0">
                <a:solidFill>
                  <a:srgbClr val="2D2531"/>
                </a:solidFill>
                <a:latin typeface="Marykate"/>
              </a:rPr>
              <a:t>OBJETIVO 5</a:t>
            </a:r>
          </a:p>
        </p:txBody>
      </p:sp>
      <p:sp>
        <p:nvSpPr>
          <p:cNvPr id="32" name="TextBox 32"/>
          <p:cNvSpPr txBox="1"/>
          <p:nvPr/>
        </p:nvSpPr>
        <p:spPr>
          <a:xfrm>
            <a:off x="5435790" y="4041630"/>
            <a:ext cx="2575715" cy="245248"/>
          </a:xfrm>
          <a:prstGeom prst="rect">
            <a:avLst/>
          </a:prstGeom>
        </p:spPr>
        <p:txBody>
          <a:bodyPr lIns="0" tIns="0" rIns="0" bIns="0" rtlCol="0" anchor="t">
            <a:spAutoFit/>
          </a:bodyPr>
          <a:lstStyle/>
          <a:p>
            <a:pPr marL="0" lvl="0" indent="0" algn="ctr">
              <a:lnSpc>
                <a:spcPts val="1733"/>
              </a:lnSpc>
              <a:spcBef>
                <a:spcPct val="0"/>
              </a:spcBef>
            </a:pPr>
            <a:r>
              <a:rPr lang="en-US" sz="2114">
                <a:solidFill>
                  <a:srgbClr val="2D2531"/>
                </a:solidFill>
                <a:latin typeface="Marykate"/>
              </a:rPr>
              <a:t>OBJETIVO 6</a:t>
            </a:r>
          </a:p>
        </p:txBody>
      </p:sp>
      <p:sp>
        <p:nvSpPr>
          <p:cNvPr id="33" name="TextBox 33"/>
          <p:cNvSpPr txBox="1"/>
          <p:nvPr/>
        </p:nvSpPr>
        <p:spPr>
          <a:xfrm>
            <a:off x="635450" y="2984450"/>
            <a:ext cx="1781918" cy="987987"/>
          </a:xfrm>
          <a:prstGeom prst="rect">
            <a:avLst/>
          </a:prstGeom>
        </p:spPr>
        <p:txBody>
          <a:bodyPr lIns="0" tIns="0" rIns="0" bIns="0" rtlCol="0" anchor="t">
            <a:spAutoFit/>
          </a:bodyPr>
          <a:lstStyle/>
          <a:p>
            <a:pPr marL="0" lvl="0" indent="0" algn="ctr">
              <a:lnSpc>
                <a:spcPts val="2698"/>
              </a:lnSpc>
            </a:pPr>
            <a:r>
              <a:rPr lang="en-US" sz="1823">
                <a:solidFill>
                  <a:srgbClr val="2D2531"/>
                </a:solidFill>
                <a:latin typeface="Nunito Bold"/>
              </a:rPr>
              <a:t>Objetivos con calificación del 70%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7738" y="0"/>
            <a:ext cx="4295648" cy="816688"/>
          </a:xfrm>
          <a:custGeom>
            <a:avLst/>
            <a:gdLst/>
            <a:ahLst/>
            <a:cxnLst/>
            <a:rect l="l" t="t" r="r" b="b"/>
            <a:pathLst>
              <a:path w="4295648" h="816688">
                <a:moveTo>
                  <a:pt x="0" y="0"/>
                </a:moveTo>
                <a:lnTo>
                  <a:pt x="4295648" y="0"/>
                </a:lnTo>
                <a:lnTo>
                  <a:pt x="4295648" y="816688"/>
                </a:lnTo>
                <a:lnTo>
                  <a:pt x="0" y="816688"/>
                </a:lnTo>
                <a:lnTo>
                  <a:pt x="0" y="0"/>
                </a:lnTo>
                <a:close/>
              </a:path>
            </a:pathLst>
          </a:custGeom>
          <a:blipFill>
            <a:blip r:embed="rId2"/>
            <a:stretch>
              <a:fillRect t="-20696" b="-20696"/>
            </a:stretch>
          </a:blipFill>
        </p:spPr>
      </p:sp>
      <p:sp>
        <p:nvSpPr>
          <p:cNvPr id="3" name="TextBox 3"/>
          <p:cNvSpPr txBox="1"/>
          <p:nvPr/>
        </p:nvSpPr>
        <p:spPr>
          <a:xfrm>
            <a:off x="5905901" y="173284"/>
            <a:ext cx="4842862" cy="472054"/>
          </a:xfrm>
          <a:prstGeom prst="rect">
            <a:avLst/>
          </a:prstGeom>
        </p:spPr>
        <p:txBody>
          <a:bodyPr lIns="0" tIns="0" rIns="0" bIns="0" rtlCol="0" anchor="t">
            <a:spAutoFit/>
          </a:bodyPr>
          <a:lstStyle/>
          <a:p>
            <a:pPr algn="ctr">
              <a:lnSpc>
                <a:spcPts val="1969"/>
              </a:lnSpc>
            </a:pPr>
            <a:r>
              <a:rPr lang="en-US" sz="1406">
                <a:solidFill>
                  <a:srgbClr val="FFFFFF"/>
                </a:solidFill>
                <a:latin typeface="Open Sans Light Bold"/>
              </a:rPr>
              <a:t>AERONÁUTICA CIVIL</a:t>
            </a:r>
          </a:p>
          <a:p>
            <a:pPr algn="ctr">
              <a:lnSpc>
                <a:spcPts val="1969"/>
              </a:lnSpc>
            </a:pPr>
            <a:r>
              <a:rPr lang="en-US" sz="1406">
                <a:solidFill>
                  <a:srgbClr val="FFFFFF"/>
                </a:solidFill>
                <a:latin typeface="Open Sans Light"/>
              </a:rPr>
              <a:t>   Unidad Administrativa Especial</a:t>
            </a:r>
          </a:p>
        </p:txBody>
      </p:sp>
      <p:grpSp>
        <p:nvGrpSpPr>
          <p:cNvPr id="4" name="Group 4"/>
          <p:cNvGrpSpPr/>
          <p:nvPr/>
        </p:nvGrpSpPr>
        <p:grpSpPr>
          <a:xfrm>
            <a:off x="0" y="7176400"/>
            <a:ext cx="9753600" cy="245347"/>
            <a:chOff x="0" y="0"/>
            <a:chExt cx="3612444" cy="90869"/>
          </a:xfrm>
        </p:grpSpPr>
        <p:sp>
          <p:nvSpPr>
            <p:cNvPr id="5" name="Freeform 5"/>
            <p:cNvSpPr/>
            <p:nvPr/>
          </p:nvSpPr>
          <p:spPr>
            <a:xfrm>
              <a:off x="0" y="0"/>
              <a:ext cx="3612445" cy="90869"/>
            </a:xfrm>
            <a:custGeom>
              <a:avLst/>
              <a:gdLst/>
              <a:ahLst/>
              <a:cxnLst/>
              <a:rect l="l" t="t" r="r" b="b"/>
              <a:pathLst>
                <a:path w="3612445" h="90869">
                  <a:moveTo>
                    <a:pt x="0" y="0"/>
                  </a:moveTo>
                  <a:lnTo>
                    <a:pt x="3612445" y="0"/>
                  </a:lnTo>
                  <a:lnTo>
                    <a:pt x="3612445" y="90869"/>
                  </a:lnTo>
                  <a:lnTo>
                    <a:pt x="0" y="90869"/>
                  </a:lnTo>
                  <a:close/>
                </a:path>
              </a:pathLst>
            </a:custGeom>
            <a:solidFill>
              <a:srgbClr val="022C5F"/>
            </a:solidFill>
          </p:spPr>
        </p:sp>
        <p:sp>
          <p:nvSpPr>
            <p:cNvPr id="6" name="TextBox 6"/>
            <p:cNvSpPr txBox="1"/>
            <p:nvPr/>
          </p:nvSpPr>
          <p:spPr>
            <a:xfrm>
              <a:off x="0" y="-28575"/>
              <a:ext cx="3612444" cy="119444"/>
            </a:xfrm>
            <a:prstGeom prst="rect">
              <a:avLst/>
            </a:prstGeom>
          </p:spPr>
          <p:txBody>
            <a:bodyPr lIns="50800" tIns="50800" rIns="50800" bIns="50800" rtlCol="0" anchor="ctr"/>
            <a:lstStyle/>
            <a:p>
              <a:pPr algn="ctr">
                <a:lnSpc>
                  <a:spcPts val="1960"/>
                </a:lnSpc>
              </a:pPr>
              <a:endParaRPr/>
            </a:p>
          </p:txBody>
        </p:sp>
      </p:grpSp>
      <p:sp>
        <p:nvSpPr>
          <p:cNvPr id="7" name="TextBox 7"/>
          <p:cNvSpPr txBox="1"/>
          <p:nvPr/>
        </p:nvSpPr>
        <p:spPr>
          <a:xfrm>
            <a:off x="904503" y="195951"/>
            <a:ext cx="3972297" cy="240665"/>
          </a:xfrm>
          <a:prstGeom prst="rect">
            <a:avLst/>
          </a:prstGeom>
        </p:spPr>
        <p:txBody>
          <a:bodyPr lIns="0" tIns="0" rIns="0" bIns="0" rtlCol="0" anchor="t">
            <a:spAutoFit/>
          </a:bodyPr>
          <a:lstStyle/>
          <a:p>
            <a:pPr algn="ctr">
              <a:lnSpc>
                <a:spcPts val="1960"/>
              </a:lnSpc>
              <a:spcBef>
                <a:spcPct val="0"/>
              </a:spcBef>
            </a:pPr>
            <a:r>
              <a:rPr lang="en-US" sz="1400" dirty="0">
                <a:solidFill>
                  <a:srgbClr val="000000"/>
                </a:solidFill>
                <a:latin typeface="Open Sans Light Bold"/>
              </a:rPr>
              <a:t>2. EVALUACIÓN GESTIÓN  POR RESULTADOS.</a:t>
            </a:r>
          </a:p>
        </p:txBody>
      </p:sp>
      <p:sp>
        <p:nvSpPr>
          <p:cNvPr id="8" name="TextBox 8"/>
          <p:cNvSpPr txBox="1"/>
          <p:nvPr/>
        </p:nvSpPr>
        <p:spPr>
          <a:xfrm>
            <a:off x="518317" y="838591"/>
            <a:ext cx="8211173" cy="724628"/>
          </a:xfrm>
          <a:prstGeom prst="rect">
            <a:avLst/>
          </a:prstGeom>
        </p:spPr>
        <p:txBody>
          <a:bodyPr lIns="0" tIns="0" rIns="0" bIns="0" rtlCol="0" anchor="t">
            <a:spAutoFit/>
          </a:bodyPr>
          <a:lstStyle/>
          <a:p>
            <a:pPr>
              <a:lnSpc>
                <a:spcPts val="1928"/>
              </a:lnSpc>
            </a:pPr>
            <a:r>
              <a:rPr lang="en-US" sz="1377" dirty="0">
                <a:solidFill>
                  <a:srgbClr val="000000"/>
                </a:solidFill>
                <a:latin typeface="Open Sans Light Bold"/>
              </a:rPr>
              <a:t>Lo anterior </a:t>
            </a:r>
            <a:r>
              <a:rPr lang="en-US" sz="1377" dirty="0" err="1">
                <a:solidFill>
                  <a:srgbClr val="000000"/>
                </a:solidFill>
                <a:latin typeface="Open Sans Light Bold"/>
              </a:rPr>
              <a:t>teniendo</a:t>
            </a:r>
            <a:r>
              <a:rPr lang="en-US" sz="1377" dirty="0">
                <a:solidFill>
                  <a:srgbClr val="000000"/>
                </a:solidFill>
                <a:latin typeface="Open Sans Light Bold"/>
              </a:rPr>
              <a:t> </a:t>
            </a:r>
            <a:r>
              <a:rPr lang="en-US" sz="1377" dirty="0" err="1">
                <a:solidFill>
                  <a:srgbClr val="000000"/>
                </a:solidFill>
                <a:latin typeface="Open Sans Light Bold"/>
              </a:rPr>
              <a:t>en</a:t>
            </a:r>
            <a:r>
              <a:rPr lang="en-US" sz="1377" dirty="0">
                <a:solidFill>
                  <a:srgbClr val="000000"/>
                </a:solidFill>
                <a:latin typeface="Open Sans Light Bold"/>
              </a:rPr>
              <a:t> </a:t>
            </a:r>
            <a:r>
              <a:rPr lang="en-US" sz="1377" dirty="0" err="1">
                <a:solidFill>
                  <a:srgbClr val="000000"/>
                </a:solidFill>
                <a:latin typeface="Open Sans Light Bold"/>
              </a:rPr>
              <a:t>cuenta</a:t>
            </a:r>
            <a:r>
              <a:rPr lang="en-US" sz="1377" dirty="0">
                <a:solidFill>
                  <a:srgbClr val="000000"/>
                </a:solidFill>
                <a:latin typeface="Open Sans Light Bold"/>
              </a:rPr>
              <a:t> que 18 </a:t>
            </a:r>
            <a:r>
              <a:rPr lang="en-US" sz="1377" dirty="0" err="1">
                <a:solidFill>
                  <a:srgbClr val="000000"/>
                </a:solidFill>
                <a:latin typeface="Open Sans Light Bold"/>
              </a:rPr>
              <a:t>metas</a:t>
            </a:r>
            <a:r>
              <a:rPr lang="en-US" sz="1377" dirty="0">
                <a:solidFill>
                  <a:srgbClr val="000000"/>
                </a:solidFill>
                <a:latin typeface="Open Sans Light Bold"/>
              </a:rPr>
              <a:t> se </a:t>
            </a:r>
            <a:r>
              <a:rPr lang="en-US" sz="1377" dirty="0" err="1">
                <a:solidFill>
                  <a:srgbClr val="000000"/>
                </a:solidFill>
                <a:latin typeface="Open Sans Light Bold"/>
              </a:rPr>
              <a:t>vieron</a:t>
            </a:r>
            <a:r>
              <a:rPr lang="en-US" sz="1377" dirty="0">
                <a:solidFill>
                  <a:srgbClr val="000000"/>
                </a:solidFill>
                <a:latin typeface="Open Sans Light Bold"/>
              </a:rPr>
              <a:t> </a:t>
            </a:r>
            <a:r>
              <a:rPr lang="en-US" sz="1377" dirty="0" err="1">
                <a:solidFill>
                  <a:srgbClr val="000000"/>
                </a:solidFill>
                <a:latin typeface="Open Sans Light Bold"/>
              </a:rPr>
              <a:t>afectadas</a:t>
            </a:r>
            <a:r>
              <a:rPr lang="en-US" sz="1377" dirty="0">
                <a:solidFill>
                  <a:srgbClr val="000000"/>
                </a:solidFill>
                <a:latin typeface="Open Sans Light Bold"/>
              </a:rPr>
              <a:t> </a:t>
            </a:r>
            <a:r>
              <a:rPr lang="en-US" sz="1377" dirty="0" err="1">
                <a:solidFill>
                  <a:srgbClr val="000000"/>
                </a:solidFill>
                <a:latin typeface="Open Sans Light Bold"/>
              </a:rPr>
              <a:t>por</a:t>
            </a:r>
            <a:r>
              <a:rPr lang="en-US" sz="1377" dirty="0">
                <a:solidFill>
                  <a:srgbClr val="000000"/>
                </a:solidFill>
                <a:latin typeface="Open Sans Light Bold"/>
              </a:rPr>
              <a:t> </a:t>
            </a:r>
            <a:r>
              <a:rPr lang="en-US" sz="1377" dirty="0" err="1">
                <a:solidFill>
                  <a:srgbClr val="000000"/>
                </a:solidFill>
                <a:latin typeface="Open Sans Light Bold"/>
              </a:rPr>
              <a:t>cuanto</a:t>
            </a:r>
            <a:r>
              <a:rPr lang="en-US" sz="1377" dirty="0">
                <a:solidFill>
                  <a:srgbClr val="000000"/>
                </a:solidFill>
                <a:latin typeface="Open Sans Light Bold"/>
              </a:rPr>
              <a:t> </a:t>
            </a:r>
            <a:r>
              <a:rPr lang="en-US" sz="1377" dirty="0" err="1">
                <a:solidFill>
                  <a:srgbClr val="000000"/>
                </a:solidFill>
                <a:latin typeface="Open Sans Light Bold"/>
              </a:rPr>
              <a:t>estuvieron</a:t>
            </a:r>
            <a:r>
              <a:rPr lang="en-US" sz="1377" dirty="0">
                <a:solidFill>
                  <a:srgbClr val="000000"/>
                </a:solidFill>
                <a:latin typeface="Open Sans Light Bold"/>
              </a:rPr>
              <a:t> </a:t>
            </a:r>
            <a:r>
              <a:rPr lang="en-US" sz="1377" dirty="0" err="1">
                <a:solidFill>
                  <a:srgbClr val="000000"/>
                </a:solidFill>
                <a:latin typeface="Open Sans Light Bold"/>
              </a:rPr>
              <a:t>relacionadas</a:t>
            </a:r>
            <a:r>
              <a:rPr lang="en-US" sz="1377" dirty="0">
                <a:solidFill>
                  <a:srgbClr val="000000"/>
                </a:solidFill>
                <a:latin typeface="Open Sans Light Bold"/>
              </a:rPr>
              <a:t> a </a:t>
            </a:r>
            <a:r>
              <a:rPr lang="en-US" sz="1377" dirty="0" err="1">
                <a:solidFill>
                  <a:srgbClr val="000000"/>
                </a:solidFill>
                <a:latin typeface="Open Sans Light Bold"/>
              </a:rPr>
              <a:t>los</a:t>
            </a:r>
            <a:r>
              <a:rPr lang="en-US" sz="1377" dirty="0">
                <a:solidFill>
                  <a:srgbClr val="000000"/>
                </a:solidFill>
                <a:latin typeface="Open Sans Light Bold"/>
              </a:rPr>
              <a:t> </a:t>
            </a:r>
            <a:r>
              <a:rPr lang="en-US" sz="1377" dirty="0" err="1">
                <a:solidFill>
                  <a:srgbClr val="000000"/>
                </a:solidFill>
                <a:latin typeface="Open Sans Light Bold"/>
              </a:rPr>
              <a:t>procesos</a:t>
            </a:r>
            <a:r>
              <a:rPr lang="en-US" sz="1377" dirty="0">
                <a:solidFill>
                  <a:srgbClr val="000000"/>
                </a:solidFill>
                <a:latin typeface="Open Sans Light Bold"/>
              </a:rPr>
              <a:t> de </a:t>
            </a:r>
            <a:r>
              <a:rPr lang="en-US" sz="1377" dirty="0" err="1">
                <a:solidFill>
                  <a:srgbClr val="000000"/>
                </a:solidFill>
                <a:latin typeface="Open Sans Light Bold"/>
              </a:rPr>
              <a:t>contratación</a:t>
            </a:r>
            <a:r>
              <a:rPr lang="en-US" sz="1377" dirty="0">
                <a:solidFill>
                  <a:srgbClr val="000000"/>
                </a:solidFill>
                <a:latin typeface="Open Sans Light Bold"/>
              </a:rPr>
              <a:t> </a:t>
            </a:r>
            <a:r>
              <a:rPr lang="en-US" sz="1377" dirty="0" err="1">
                <a:solidFill>
                  <a:srgbClr val="000000"/>
                </a:solidFill>
                <a:latin typeface="Open Sans Light Bold"/>
              </a:rPr>
              <a:t>así</a:t>
            </a:r>
            <a:r>
              <a:rPr lang="en-US" sz="1377" dirty="0">
                <a:solidFill>
                  <a:srgbClr val="000000"/>
                </a:solidFill>
                <a:latin typeface="Open Sans Light Bold"/>
              </a:rPr>
              <a:t>:</a:t>
            </a:r>
          </a:p>
          <a:p>
            <a:pPr>
              <a:lnSpc>
                <a:spcPts val="1928"/>
              </a:lnSpc>
              <a:spcBef>
                <a:spcPct val="0"/>
              </a:spcBef>
            </a:pPr>
            <a:endParaRPr lang="en-US" sz="1377" dirty="0">
              <a:solidFill>
                <a:srgbClr val="000000"/>
              </a:solidFill>
              <a:latin typeface="Open Sans Light Bold"/>
            </a:endParaRPr>
          </a:p>
        </p:txBody>
      </p:sp>
      <p:sp>
        <p:nvSpPr>
          <p:cNvPr id="9" name="Freeform 9"/>
          <p:cNvSpPr/>
          <p:nvPr/>
        </p:nvSpPr>
        <p:spPr>
          <a:xfrm>
            <a:off x="1012463" y="2578954"/>
            <a:ext cx="2619749" cy="3125514"/>
          </a:xfrm>
          <a:custGeom>
            <a:avLst/>
            <a:gdLst/>
            <a:ahLst/>
            <a:cxnLst/>
            <a:rect l="l" t="t" r="r" b="b"/>
            <a:pathLst>
              <a:path w="2619749" h="3125514">
                <a:moveTo>
                  <a:pt x="0" y="0"/>
                </a:moveTo>
                <a:lnTo>
                  <a:pt x="2619749" y="0"/>
                </a:lnTo>
                <a:lnTo>
                  <a:pt x="2619749" y="3125514"/>
                </a:lnTo>
                <a:lnTo>
                  <a:pt x="0" y="3125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143000" y="4767406"/>
            <a:ext cx="1532593" cy="1393267"/>
          </a:xfrm>
          <a:custGeom>
            <a:avLst/>
            <a:gdLst/>
            <a:ahLst/>
            <a:cxnLst/>
            <a:rect l="l" t="t" r="r" b="b"/>
            <a:pathLst>
              <a:path w="1532593" h="1393267">
                <a:moveTo>
                  <a:pt x="0" y="0"/>
                </a:moveTo>
                <a:lnTo>
                  <a:pt x="1532593" y="0"/>
                </a:lnTo>
                <a:lnTo>
                  <a:pt x="1532593" y="1393266"/>
                </a:lnTo>
                <a:lnTo>
                  <a:pt x="0" y="13932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712384" y="3673488"/>
            <a:ext cx="1356219" cy="789073"/>
          </a:xfrm>
          <a:custGeom>
            <a:avLst/>
            <a:gdLst/>
            <a:ahLst/>
            <a:cxnLst/>
            <a:rect l="l" t="t" r="r" b="b"/>
            <a:pathLst>
              <a:path w="1356219" h="789073">
                <a:moveTo>
                  <a:pt x="0" y="0"/>
                </a:moveTo>
                <a:lnTo>
                  <a:pt x="1356219" y="0"/>
                </a:lnTo>
                <a:lnTo>
                  <a:pt x="1356219" y="789073"/>
                </a:lnTo>
                <a:lnTo>
                  <a:pt x="0" y="789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5188529" y="3251625"/>
            <a:ext cx="3018477" cy="1284225"/>
          </a:xfrm>
          <a:custGeom>
            <a:avLst/>
            <a:gdLst/>
            <a:ahLst/>
            <a:cxnLst/>
            <a:rect l="l" t="t" r="r" b="b"/>
            <a:pathLst>
              <a:path w="3018477" h="1284225">
                <a:moveTo>
                  <a:pt x="0" y="0"/>
                </a:moveTo>
                <a:lnTo>
                  <a:pt x="3018477" y="0"/>
                </a:lnTo>
                <a:lnTo>
                  <a:pt x="3018477" y="1284225"/>
                </a:lnTo>
                <a:lnTo>
                  <a:pt x="0" y="1284225"/>
                </a:lnTo>
                <a:lnTo>
                  <a:pt x="0" y="0"/>
                </a:lnTo>
                <a:close/>
              </a:path>
            </a:pathLst>
          </a:custGeom>
          <a:blipFill>
            <a:blip r:embed="rId9">
              <a:alphaModFix amt="74000"/>
              <a:extLst>
                <a:ext uri="{96DAC541-7B7A-43D3-8B79-37D633B846F1}">
                  <asvg:svgBlip xmlns:asvg="http://schemas.microsoft.com/office/drawing/2016/SVG/main" r:embed="rId10"/>
                </a:ext>
              </a:extLst>
            </a:blip>
            <a:stretch>
              <a:fillRect/>
            </a:stretch>
          </a:blipFill>
        </p:spPr>
      </p:sp>
      <p:sp>
        <p:nvSpPr>
          <p:cNvPr id="14" name="Freeform 14"/>
          <p:cNvSpPr/>
          <p:nvPr/>
        </p:nvSpPr>
        <p:spPr>
          <a:xfrm>
            <a:off x="5308855" y="4574352"/>
            <a:ext cx="3018477" cy="1284225"/>
          </a:xfrm>
          <a:custGeom>
            <a:avLst/>
            <a:gdLst/>
            <a:ahLst/>
            <a:cxnLst/>
            <a:rect l="l" t="t" r="r" b="b"/>
            <a:pathLst>
              <a:path w="3018477" h="1284225">
                <a:moveTo>
                  <a:pt x="0" y="0"/>
                </a:moveTo>
                <a:lnTo>
                  <a:pt x="3018477" y="0"/>
                </a:lnTo>
                <a:lnTo>
                  <a:pt x="3018477" y="1284224"/>
                </a:lnTo>
                <a:lnTo>
                  <a:pt x="0" y="1284224"/>
                </a:lnTo>
                <a:lnTo>
                  <a:pt x="0" y="0"/>
                </a:lnTo>
                <a:close/>
              </a:path>
            </a:pathLst>
          </a:custGeom>
          <a:blipFill>
            <a:blip r:embed="rId11">
              <a:alphaModFix amt="46000"/>
              <a:extLst>
                <a:ext uri="{96DAC541-7B7A-43D3-8B79-37D633B846F1}">
                  <asvg:svgBlip xmlns:asvg="http://schemas.microsoft.com/office/drawing/2016/SVG/main" r:embed="rId12"/>
                </a:ext>
              </a:extLst>
            </a:blip>
            <a:stretch>
              <a:fillRect/>
            </a:stretch>
          </a:blipFill>
        </p:spPr>
      </p:sp>
      <p:sp>
        <p:nvSpPr>
          <p:cNvPr id="15" name="TextBox 15"/>
          <p:cNvSpPr txBox="1"/>
          <p:nvPr/>
        </p:nvSpPr>
        <p:spPr>
          <a:xfrm>
            <a:off x="1292825" y="3464120"/>
            <a:ext cx="2082675" cy="998441"/>
          </a:xfrm>
          <a:prstGeom prst="rect">
            <a:avLst/>
          </a:prstGeom>
        </p:spPr>
        <p:txBody>
          <a:bodyPr lIns="0" tIns="0" rIns="0" bIns="0" rtlCol="0" anchor="t">
            <a:spAutoFit/>
          </a:bodyPr>
          <a:lstStyle/>
          <a:p>
            <a:pPr marL="0" lvl="0" indent="0" algn="ctr">
              <a:lnSpc>
                <a:spcPts val="2642"/>
              </a:lnSpc>
              <a:spcBef>
                <a:spcPct val="0"/>
              </a:spcBef>
            </a:pPr>
            <a:r>
              <a:rPr lang="en-US" sz="2148" spc="85" dirty="0">
                <a:solidFill>
                  <a:srgbClr val="000000"/>
                </a:solidFill>
                <a:latin typeface="Scripter Bold"/>
              </a:rPr>
              <a:t>Metas </a:t>
            </a:r>
            <a:r>
              <a:rPr lang="en-US" sz="2148" spc="85" dirty="0" err="1">
                <a:solidFill>
                  <a:srgbClr val="000000"/>
                </a:solidFill>
                <a:latin typeface="Scripter Bold"/>
              </a:rPr>
              <a:t>afectadas</a:t>
            </a:r>
            <a:r>
              <a:rPr lang="en-US" sz="2148" spc="85" dirty="0">
                <a:solidFill>
                  <a:srgbClr val="000000"/>
                </a:solidFill>
                <a:latin typeface="Scripter Bold"/>
              </a:rPr>
              <a:t> </a:t>
            </a:r>
            <a:r>
              <a:rPr lang="en-US" sz="2148" spc="85" dirty="0" err="1">
                <a:solidFill>
                  <a:srgbClr val="000000"/>
                </a:solidFill>
                <a:latin typeface="Scripter Bold"/>
              </a:rPr>
              <a:t>por</a:t>
            </a:r>
            <a:r>
              <a:rPr lang="en-US" sz="2148" spc="85" dirty="0">
                <a:solidFill>
                  <a:srgbClr val="000000"/>
                </a:solidFill>
                <a:latin typeface="Scripter Bold"/>
              </a:rPr>
              <a:t> </a:t>
            </a:r>
            <a:r>
              <a:rPr lang="en-US" sz="2148" spc="85" dirty="0" err="1">
                <a:solidFill>
                  <a:srgbClr val="000000"/>
                </a:solidFill>
                <a:latin typeface="Scripter Bold"/>
              </a:rPr>
              <a:t>procesos</a:t>
            </a:r>
            <a:r>
              <a:rPr lang="en-US" sz="2148" spc="85" dirty="0">
                <a:solidFill>
                  <a:srgbClr val="000000"/>
                </a:solidFill>
                <a:latin typeface="Scripter Bold"/>
              </a:rPr>
              <a:t> de </a:t>
            </a:r>
            <a:r>
              <a:rPr lang="en-US" sz="2148" spc="85" dirty="0" err="1">
                <a:solidFill>
                  <a:srgbClr val="000000"/>
                </a:solidFill>
                <a:latin typeface="Scripter Bold"/>
              </a:rPr>
              <a:t>contratación</a:t>
            </a:r>
            <a:endParaRPr lang="en-US" sz="2148" spc="85" dirty="0">
              <a:solidFill>
                <a:srgbClr val="000000"/>
              </a:solidFill>
              <a:latin typeface="Scripter Bold"/>
            </a:endParaRPr>
          </a:p>
        </p:txBody>
      </p:sp>
      <p:sp>
        <p:nvSpPr>
          <p:cNvPr id="16" name="TextBox 16"/>
          <p:cNvSpPr txBox="1"/>
          <p:nvPr/>
        </p:nvSpPr>
        <p:spPr>
          <a:xfrm>
            <a:off x="5308855" y="2249570"/>
            <a:ext cx="2777825" cy="639717"/>
          </a:xfrm>
          <a:prstGeom prst="rect">
            <a:avLst/>
          </a:prstGeom>
        </p:spPr>
        <p:txBody>
          <a:bodyPr lIns="0" tIns="0" rIns="0" bIns="0" rtlCol="0" anchor="t">
            <a:spAutoFit/>
          </a:bodyPr>
          <a:lstStyle/>
          <a:p>
            <a:pPr algn="ctr">
              <a:lnSpc>
                <a:spcPts val="1667"/>
              </a:lnSpc>
            </a:pPr>
            <a:r>
              <a:rPr lang="en-US" sz="1355" spc="54" dirty="0" err="1">
                <a:solidFill>
                  <a:srgbClr val="000000"/>
                </a:solidFill>
                <a:latin typeface="Scripter Bold"/>
              </a:rPr>
              <a:t>Procesos</a:t>
            </a:r>
            <a:r>
              <a:rPr lang="en-US" sz="1355" spc="54" dirty="0">
                <a:solidFill>
                  <a:srgbClr val="000000"/>
                </a:solidFill>
                <a:latin typeface="Scripter Bold"/>
              </a:rPr>
              <a:t> </a:t>
            </a:r>
            <a:r>
              <a:rPr lang="en-US" sz="1355" spc="54" dirty="0" err="1">
                <a:solidFill>
                  <a:srgbClr val="000000"/>
                </a:solidFill>
                <a:latin typeface="Scripter Bold"/>
              </a:rPr>
              <a:t>asociados</a:t>
            </a:r>
            <a:r>
              <a:rPr lang="en-US" sz="1355" spc="54" dirty="0">
                <a:solidFill>
                  <a:srgbClr val="000000"/>
                </a:solidFill>
                <a:latin typeface="Scripter Bold"/>
              </a:rPr>
              <a:t> no </a:t>
            </a:r>
            <a:r>
              <a:rPr lang="en-US" sz="1355" spc="54" dirty="0" err="1">
                <a:solidFill>
                  <a:srgbClr val="000000"/>
                </a:solidFill>
                <a:latin typeface="Scripter Bold"/>
              </a:rPr>
              <a:t>adjudicados</a:t>
            </a:r>
            <a:r>
              <a:rPr lang="en-US" sz="1355" spc="54" dirty="0">
                <a:solidFill>
                  <a:srgbClr val="000000"/>
                </a:solidFill>
                <a:latin typeface="Scripter Bold"/>
              </a:rPr>
              <a:t> </a:t>
            </a:r>
            <a:r>
              <a:rPr lang="en-US" sz="1355" spc="54" dirty="0" err="1">
                <a:solidFill>
                  <a:srgbClr val="000000"/>
                </a:solidFill>
                <a:latin typeface="Scripter Bold"/>
              </a:rPr>
              <a:t>en</a:t>
            </a:r>
            <a:r>
              <a:rPr lang="en-US" sz="1355" spc="54" dirty="0">
                <a:solidFill>
                  <a:srgbClr val="000000"/>
                </a:solidFill>
                <a:latin typeface="Scripter Bold"/>
              </a:rPr>
              <a:t> la </a:t>
            </a:r>
            <a:r>
              <a:rPr lang="en-US" sz="1355" spc="54" dirty="0" err="1">
                <a:solidFill>
                  <a:srgbClr val="000000"/>
                </a:solidFill>
                <a:latin typeface="Scripter Bold"/>
              </a:rPr>
              <a:t>vigencia</a:t>
            </a:r>
            <a:r>
              <a:rPr lang="en-US" sz="1355" spc="54" dirty="0">
                <a:solidFill>
                  <a:srgbClr val="000000"/>
                </a:solidFill>
                <a:latin typeface="Scripter Bold"/>
              </a:rPr>
              <a:t> 2023.</a:t>
            </a:r>
          </a:p>
          <a:p>
            <a:pPr marL="0" lvl="0" indent="0" algn="ctr">
              <a:lnSpc>
                <a:spcPts val="1667"/>
              </a:lnSpc>
              <a:spcBef>
                <a:spcPct val="0"/>
              </a:spcBef>
            </a:pPr>
            <a:endParaRPr lang="en-US" sz="1355" spc="54" dirty="0">
              <a:solidFill>
                <a:srgbClr val="000000"/>
              </a:solidFill>
              <a:latin typeface="Scripter Bold"/>
            </a:endParaRPr>
          </a:p>
        </p:txBody>
      </p:sp>
      <p:sp>
        <p:nvSpPr>
          <p:cNvPr id="17" name="TextBox 17"/>
          <p:cNvSpPr txBox="1"/>
          <p:nvPr/>
        </p:nvSpPr>
        <p:spPr>
          <a:xfrm>
            <a:off x="5281409" y="3608477"/>
            <a:ext cx="2925597" cy="459548"/>
          </a:xfrm>
          <a:prstGeom prst="rect">
            <a:avLst/>
          </a:prstGeom>
        </p:spPr>
        <p:txBody>
          <a:bodyPr lIns="0" tIns="0" rIns="0" bIns="0" rtlCol="0" anchor="t">
            <a:spAutoFit/>
          </a:bodyPr>
          <a:lstStyle/>
          <a:p>
            <a:pPr algn="ctr">
              <a:lnSpc>
                <a:spcPts val="1782"/>
              </a:lnSpc>
            </a:pPr>
            <a:r>
              <a:rPr lang="en-US" sz="1449" spc="57">
                <a:solidFill>
                  <a:srgbClr val="000000"/>
                </a:solidFill>
                <a:latin typeface="Scripter Bold"/>
              </a:rPr>
              <a:t>Procesos declarados desiertos</a:t>
            </a:r>
          </a:p>
          <a:p>
            <a:pPr marL="0" lvl="0" indent="0" algn="ctr">
              <a:lnSpc>
                <a:spcPts val="1782"/>
              </a:lnSpc>
              <a:spcBef>
                <a:spcPct val="0"/>
              </a:spcBef>
            </a:pPr>
            <a:endParaRPr lang="en-US" sz="1449" spc="57">
              <a:solidFill>
                <a:srgbClr val="000000"/>
              </a:solidFill>
              <a:latin typeface="Scripter Bold"/>
            </a:endParaRPr>
          </a:p>
        </p:txBody>
      </p:sp>
      <p:sp>
        <p:nvSpPr>
          <p:cNvPr id="18" name="TextBox 18"/>
          <p:cNvSpPr txBox="1"/>
          <p:nvPr/>
        </p:nvSpPr>
        <p:spPr>
          <a:xfrm>
            <a:off x="5356644" y="4815124"/>
            <a:ext cx="2970688" cy="1043452"/>
          </a:xfrm>
          <a:prstGeom prst="rect">
            <a:avLst/>
          </a:prstGeom>
        </p:spPr>
        <p:txBody>
          <a:bodyPr lIns="0" tIns="0" rIns="0" bIns="0" rtlCol="0" anchor="t">
            <a:spAutoFit/>
          </a:bodyPr>
          <a:lstStyle/>
          <a:p>
            <a:pPr algn="ctr">
              <a:lnSpc>
                <a:spcPts val="1645"/>
              </a:lnSpc>
            </a:pPr>
            <a:r>
              <a:rPr lang="en-US" sz="1338" spc="53">
                <a:solidFill>
                  <a:srgbClr val="000000"/>
                </a:solidFill>
                <a:latin typeface="Scripter Bold"/>
              </a:rPr>
              <a:t>No se ha terminado completamente la apropiación de Estudios y Diseños para la construcción del centro de investigación de Accidentes. </a:t>
            </a:r>
          </a:p>
          <a:p>
            <a:pPr marL="0" lvl="0" indent="0" algn="ctr">
              <a:lnSpc>
                <a:spcPts val="1645"/>
              </a:lnSpc>
              <a:spcBef>
                <a:spcPct val="0"/>
              </a:spcBef>
            </a:pPr>
            <a:endParaRPr lang="en-US" sz="1338" spc="53">
              <a:solidFill>
                <a:srgbClr val="000000"/>
              </a:solidFill>
              <a:latin typeface="Scripter Bold"/>
            </a:endParaRPr>
          </a:p>
        </p:txBody>
      </p:sp>
      <p:sp>
        <p:nvSpPr>
          <p:cNvPr id="19" name="Freeform 19"/>
          <p:cNvSpPr/>
          <p:nvPr/>
        </p:nvSpPr>
        <p:spPr>
          <a:xfrm>
            <a:off x="3712384" y="2331680"/>
            <a:ext cx="1356219" cy="789073"/>
          </a:xfrm>
          <a:custGeom>
            <a:avLst/>
            <a:gdLst/>
            <a:ahLst/>
            <a:cxnLst/>
            <a:rect l="l" t="t" r="r" b="b"/>
            <a:pathLst>
              <a:path w="1356219" h="789073">
                <a:moveTo>
                  <a:pt x="0" y="0"/>
                </a:moveTo>
                <a:lnTo>
                  <a:pt x="1356219" y="0"/>
                </a:lnTo>
                <a:lnTo>
                  <a:pt x="1356219" y="789073"/>
                </a:lnTo>
                <a:lnTo>
                  <a:pt x="0" y="7890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3712384" y="5069504"/>
            <a:ext cx="1356219" cy="789073"/>
          </a:xfrm>
          <a:custGeom>
            <a:avLst/>
            <a:gdLst/>
            <a:ahLst/>
            <a:cxnLst/>
            <a:rect l="l" t="t" r="r" b="b"/>
            <a:pathLst>
              <a:path w="1356219" h="789073">
                <a:moveTo>
                  <a:pt x="0" y="0"/>
                </a:moveTo>
                <a:lnTo>
                  <a:pt x="1356219" y="0"/>
                </a:lnTo>
                <a:lnTo>
                  <a:pt x="1356219" y="789072"/>
                </a:lnTo>
                <a:lnTo>
                  <a:pt x="0" y="7890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7738" y="0"/>
            <a:ext cx="4295648" cy="816688"/>
          </a:xfrm>
          <a:custGeom>
            <a:avLst/>
            <a:gdLst/>
            <a:ahLst/>
            <a:cxnLst/>
            <a:rect l="l" t="t" r="r" b="b"/>
            <a:pathLst>
              <a:path w="4295648" h="816688">
                <a:moveTo>
                  <a:pt x="0" y="0"/>
                </a:moveTo>
                <a:lnTo>
                  <a:pt x="4295648" y="0"/>
                </a:lnTo>
                <a:lnTo>
                  <a:pt x="4295648" y="816688"/>
                </a:lnTo>
                <a:lnTo>
                  <a:pt x="0" y="816688"/>
                </a:lnTo>
                <a:lnTo>
                  <a:pt x="0" y="0"/>
                </a:lnTo>
                <a:close/>
              </a:path>
            </a:pathLst>
          </a:custGeom>
          <a:blipFill>
            <a:blip r:embed="rId2"/>
            <a:stretch>
              <a:fillRect t="-20696" b="-20696"/>
            </a:stretch>
          </a:blipFill>
        </p:spPr>
      </p:sp>
      <p:sp>
        <p:nvSpPr>
          <p:cNvPr id="3" name="TextBox 3"/>
          <p:cNvSpPr txBox="1"/>
          <p:nvPr/>
        </p:nvSpPr>
        <p:spPr>
          <a:xfrm>
            <a:off x="5905901" y="173284"/>
            <a:ext cx="4842862" cy="472054"/>
          </a:xfrm>
          <a:prstGeom prst="rect">
            <a:avLst/>
          </a:prstGeom>
        </p:spPr>
        <p:txBody>
          <a:bodyPr lIns="0" tIns="0" rIns="0" bIns="0" rtlCol="0" anchor="t">
            <a:spAutoFit/>
          </a:bodyPr>
          <a:lstStyle/>
          <a:p>
            <a:pPr algn="ctr">
              <a:lnSpc>
                <a:spcPts val="1969"/>
              </a:lnSpc>
            </a:pPr>
            <a:r>
              <a:rPr lang="en-US" sz="1406">
                <a:solidFill>
                  <a:srgbClr val="FFFFFF"/>
                </a:solidFill>
                <a:latin typeface="Open Sans Light Bold"/>
              </a:rPr>
              <a:t>AERONÁUTICA CIVIL</a:t>
            </a:r>
          </a:p>
          <a:p>
            <a:pPr algn="ctr">
              <a:lnSpc>
                <a:spcPts val="1969"/>
              </a:lnSpc>
            </a:pPr>
            <a:r>
              <a:rPr lang="en-US" sz="1406">
                <a:solidFill>
                  <a:srgbClr val="FFFFFF"/>
                </a:solidFill>
                <a:latin typeface="Open Sans Light"/>
              </a:rPr>
              <a:t>   Unidad Administrativa Especial</a:t>
            </a:r>
          </a:p>
        </p:txBody>
      </p:sp>
      <p:grpSp>
        <p:nvGrpSpPr>
          <p:cNvPr id="4" name="Group 4"/>
          <p:cNvGrpSpPr/>
          <p:nvPr/>
        </p:nvGrpSpPr>
        <p:grpSpPr>
          <a:xfrm>
            <a:off x="0" y="7176400"/>
            <a:ext cx="9753600" cy="245347"/>
            <a:chOff x="0" y="0"/>
            <a:chExt cx="3612444" cy="90869"/>
          </a:xfrm>
        </p:grpSpPr>
        <p:sp>
          <p:nvSpPr>
            <p:cNvPr id="5" name="Freeform 5"/>
            <p:cNvSpPr/>
            <p:nvPr/>
          </p:nvSpPr>
          <p:spPr>
            <a:xfrm>
              <a:off x="0" y="0"/>
              <a:ext cx="3612445" cy="90869"/>
            </a:xfrm>
            <a:custGeom>
              <a:avLst/>
              <a:gdLst/>
              <a:ahLst/>
              <a:cxnLst/>
              <a:rect l="l" t="t" r="r" b="b"/>
              <a:pathLst>
                <a:path w="3612445" h="90869">
                  <a:moveTo>
                    <a:pt x="0" y="0"/>
                  </a:moveTo>
                  <a:lnTo>
                    <a:pt x="3612445" y="0"/>
                  </a:lnTo>
                  <a:lnTo>
                    <a:pt x="3612445" y="90869"/>
                  </a:lnTo>
                  <a:lnTo>
                    <a:pt x="0" y="90869"/>
                  </a:lnTo>
                  <a:close/>
                </a:path>
              </a:pathLst>
            </a:custGeom>
            <a:solidFill>
              <a:srgbClr val="022C5F"/>
            </a:solidFill>
          </p:spPr>
        </p:sp>
        <p:sp>
          <p:nvSpPr>
            <p:cNvPr id="6" name="TextBox 6"/>
            <p:cNvSpPr txBox="1"/>
            <p:nvPr/>
          </p:nvSpPr>
          <p:spPr>
            <a:xfrm>
              <a:off x="0" y="-28575"/>
              <a:ext cx="3612444" cy="119444"/>
            </a:xfrm>
            <a:prstGeom prst="rect">
              <a:avLst/>
            </a:prstGeom>
          </p:spPr>
          <p:txBody>
            <a:bodyPr lIns="50800" tIns="50800" rIns="50800" bIns="50800" rtlCol="0" anchor="ctr"/>
            <a:lstStyle/>
            <a:p>
              <a:pPr algn="ctr">
                <a:lnSpc>
                  <a:spcPts val="1960"/>
                </a:lnSpc>
              </a:pPr>
              <a:endParaRPr/>
            </a:p>
          </p:txBody>
        </p:sp>
      </p:grpSp>
      <p:sp>
        <p:nvSpPr>
          <p:cNvPr id="7" name="TextBox 7"/>
          <p:cNvSpPr txBox="1"/>
          <p:nvPr/>
        </p:nvSpPr>
        <p:spPr>
          <a:xfrm>
            <a:off x="904503" y="195951"/>
            <a:ext cx="3972297" cy="240665"/>
          </a:xfrm>
          <a:prstGeom prst="rect">
            <a:avLst/>
          </a:prstGeom>
        </p:spPr>
        <p:txBody>
          <a:bodyPr lIns="0" tIns="0" rIns="0" bIns="0" rtlCol="0" anchor="t">
            <a:spAutoFit/>
          </a:bodyPr>
          <a:lstStyle/>
          <a:p>
            <a:pPr algn="ctr">
              <a:lnSpc>
                <a:spcPts val="1960"/>
              </a:lnSpc>
              <a:spcBef>
                <a:spcPct val="0"/>
              </a:spcBef>
            </a:pPr>
            <a:r>
              <a:rPr lang="en-US" sz="1400" dirty="0">
                <a:solidFill>
                  <a:srgbClr val="000000"/>
                </a:solidFill>
                <a:latin typeface="Open Sans Light Bold"/>
              </a:rPr>
              <a:t>2. EVALUACIÓN GESTIÓN  POR RESULTADOS.</a:t>
            </a:r>
          </a:p>
        </p:txBody>
      </p:sp>
      <p:sp>
        <p:nvSpPr>
          <p:cNvPr id="8" name="TextBox 8"/>
          <p:cNvSpPr txBox="1"/>
          <p:nvPr/>
        </p:nvSpPr>
        <p:spPr>
          <a:xfrm>
            <a:off x="685800" y="3042618"/>
            <a:ext cx="8730048" cy="3151953"/>
          </a:xfrm>
          <a:prstGeom prst="rect">
            <a:avLst/>
          </a:prstGeom>
        </p:spPr>
        <p:txBody>
          <a:bodyPr lIns="0" tIns="0" rIns="0" bIns="0" rtlCol="0" anchor="t">
            <a:spAutoFit/>
          </a:bodyPr>
          <a:lstStyle/>
          <a:p>
            <a:pPr algn="just">
              <a:lnSpc>
                <a:spcPts val="1917"/>
              </a:lnSpc>
              <a:spcBef>
                <a:spcPct val="0"/>
              </a:spcBef>
            </a:pPr>
            <a:endParaRPr lang="es-CO" sz="1369" dirty="0">
              <a:solidFill>
                <a:srgbClr val="000000"/>
              </a:solidFill>
              <a:latin typeface="Open Sans Light Bold"/>
            </a:endParaRPr>
          </a:p>
          <a:p>
            <a:pPr algn="just">
              <a:lnSpc>
                <a:spcPts val="1917"/>
              </a:lnSpc>
              <a:spcBef>
                <a:spcPct val="0"/>
              </a:spcBef>
            </a:pPr>
            <a:r>
              <a:rPr lang="es-CO" sz="1369" dirty="0">
                <a:solidFill>
                  <a:srgbClr val="000000"/>
                </a:solidFill>
                <a:latin typeface="Open Sans Light Bold"/>
              </a:rPr>
              <a:t>Evaluada la meta: “</a:t>
            </a:r>
            <a:r>
              <a:rPr lang="es-MX" sz="1369" dirty="0">
                <a:solidFill>
                  <a:srgbClr val="000000"/>
                </a:solidFill>
                <a:latin typeface="Open Sans Light Bold"/>
              </a:rPr>
              <a:t>Desarrollar al 100% el Plan Institucional de Capacitación - PIC</a:t>
            </a:r>
            <a:r>
              <a:rPr lang="es-CO" sz="1369" dirty="0">
                <a:solidFill>
                  <a:srgbClr val="000000"/>
                </a:solidFill>
                <a:latin typeface="Open Sans Light Bold"/>
              </a:rPr>
              <a:t>” que se compone de cinco (5) actividades, se alcanza una evaluación al IV trimestre de 82,80%; sin embargo la actividad especifica “</a:t>
            </a:r>
            <a:r>
              <a:rPr lang="es-MX" sz="1369" dirty="0">
                <a:solidFill>
                  <a:srgbClr val="000000"/>
                </a:solidFill>
                <a:latin typeface="Open Sans Light Bold"/>
              </a:rPr>
              <a:t>Ejecución del Plan Institucional de Capacitación - PIC 2023</a:t>
            </a:r>
            <a:r>
              <a:rPr lang="es-CO" sz="1369" dirty="0">
                <a:solidFill>
                  <a:srgbClr val="000000"/>
                </a:solidFill>
                <a:latin typeface="Open Sans Light Bold"/>
              </a:rPr>
              <a:t>” alcanzo un cumplimiento de 57%. </a:t>
            </a:r>
          </a:p>
          <a:p>
            <a:pPr algn="just">
              <a:lnSpc>
                <a:spcPts val="1917"/>
              </a:lnSpc>
              <a:spcBef>
                <a:spcPct val="0"/>
              </a:spcBef>
            </a:pPr>
            <a:endParaRPr lang="es-CO" sz="1369" dirty="0">
              <a:solidFill>
                <a:srgbClr val="000000"/>
              </a:solidFill>
              <a:latin typeface="Open Sans Light Bold"/>
            </a:endParaRPr>
          </a:p>
          <a:p>
            <a:pPr algn="just">
              <a:lnSpc>
                <a:spcPts val="1917"/>
              </a:lnSpc>
              <a:spcBef>
                <a:spcPct val="0"/>
              </a:spcBef>
            </a:pPr>
            <a:endParaRPr lang="es-CO" sz="1369" dirty="0">
              <a:solidFill>
                <a:srgbClr val="000000"/>
              </a:solidFill>
              <a:latin typeface="Open Sans Light Bold"/>
            </a:endParaRPr>
          </a:p>
          <a:p>
            <a:pPr algn="just">
              <a:lnSpc>
                <a:spcPts val="1917"/>
              </a:lnSpc>
              <a:spcBef>
                <a:spcPct val="0"/>
              </a:spcBef>
            </a:pPr>
            <a:r>
              <a:rPr lang="es-CO" sz="1369" dirty="0">
                <a:solidFill>
                  <a:srgbClr val="000000"/>
                </a:solidFill>
                <a:latin typeface="Open Sans Light Bold"/>
              </a:rPr>
              <a:t>Evaluada la meta: “</a:t>
            </a:r>
            <a:r>
              <a:rPr lang="es-MX" sz="1369" dirty="0">
                <a:solidFill>
                  <a:srgbClr val="000000"/>
                </a:solidFill>
                <a:latin typeface="Open Sans Light Bold"/>
              </a:rPr>
              <a:t>Establecer los mecanismos para la articulación de la educación media en estrategia multicapas (ciclos propedéuticos) en las regionales con el CEA atendiendo las realidades de los territorios</a:t>
            </a:r>
            <a:r>
              <a:rPr lang="es-CO" sz="1369" dirty="0">
                <a:solidFill>
                  <a:srgbClr val="000000"/>
                </a:solidFill>
                <a:latin typeface="Open Sans Light Bold"/>
              </a:rPr>
              <a:t>” que se compone de tres (3) actividades, alcanza una evaluación al IV trimestre de 60%; no obstante la actividad especifica “Iniciar proyecto piloto” no cumplió el avance programado, calificándose en 0%. </a:t>
            </a:r>
          </a:p>
          <a:p>
            <a:pPr algn="just">
              <a:lnSpc>
                <a:spcPts val="1917"/>
              </a:lnSpc>
              <a:spcBef>
                <a:spcPct val="0"/>
              </a:spcBef>
            </a:pPr>
            <a:endParaRPr lang="es-CO" sz="1369" dirty="0">
              <a:solidFill>
                <a:srgbClr val="000000"/>
              </a:solidFill>
              <a:latin typeface="Open Sans Light Bold"/>
            </a:endParaRPr>
          </a:p>
        </p:txBody>
      </p:sp>
      <p:sp>
        <p:nvSpPr>
          <p:cNvPr id="9" name="Freeform 9"/>
          <p:cNvSpPr/>
          <p:nvPr/>
        </p:nvSpPr>
        <p:spPr>
          <a:xfrm rot="-9684554">
            <a:off x="3609837" y="735409"/>
            <a:ext cx="1820324" cy="1651531"/>
          </a:xfrm>
          <a:custGeom>
            <a:avLst/>
            <a:gdLst/>
            <a:ahLst/>
            <a:cxnLst/>
            <a:rect l="l" t="t" r="r" b="b"/>
            <a:pathLst>
              <a:path w="1820324" h="1651531">
                <a:moveTo>
                  <a:pt x="0" y="0"/>
                </a:moveTo>
                <a:lnTo>
                  <a:pt x="1820325" y="0"/>
                </a:lnTo>
                <a:lnTo>
                  <a:pt x="1820325" y="1651531"/>
                </a:lnTo>
                <a:lnTo>
                  <a:pt x="0" y="1651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3565401" y="822822"/>
            <a:ext cx="2080527" cy="1778446"/>
          </a:xfrm>
          <a:custGeom>
            <a:avLst/>
            <a:gdLst/>
            <a:ahLst/>
            <a:cxnLst/>
            <a:rect l="l" t="t" r="r" b="b"/>
            <a:pathLst>
              <a:path w="2080527" h="1778446">
                <a:moveTo>
                  <a:pt x="0" y="0"/>
                </a:moveTo>
                <a:lnTo>
                  <a:pt x="2080527" y="0"/>
                </a:lnTo>
                <a:lnTo>
                  <a:pt x="2080527" y="1778446"/>
                </a:lnTo>
                <a:lnTo>
                  <a:pt x="0" y="1778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dirty="0"/>
          </a:p>
        </p:txBody>
      </p:sp>
      <p:sp>
        <p:nvSpPr>
          <p:cNvPr id="11" name="TextBox 11"/>
          <p:cNvSpPr txBox="1"/>
          <p:nvPr/>
        </p:nvSpPr>
        <p:spPr>
          <a:xfrm>
            <a:off x="3681652" y="1120629"/>
            <a:ext cx="1749498" cy="784352"/>
          </a:xfrm>
          <a:prstGeom prst="rect">
            <a:avLst/>
          </a:prstGeom>
        </p:spPr>
        <p:txBody>
          <a:bodyPr lIns="0" tIns="0" rIns="0" bIns="0" rtlCol="0" anchor="t">
            <a:spAutoFit/>
          </a:bodyPr>
          <a:lstStyle/>
          <a:p>
            <a:pPr algn="ctr">
              <a:lnSpc>
                <a:spcPts val="1838"/>
              </a:lnSpc>
              <a:spcBef>
                <a:spcPct val="0"/>
              </a:spcBef>
            </a:pPr>
            <a:r>
              <a:rPr lang="en-US" sz="1313" u="sng" dirty="0">
                <a:solidFill>
                  <a:srgbClr val="000000"/>
                </a:solidFill>
                <a:latin typeface="Cakerolli Bold"/>
              </a:rPr>
              <a:t>OBJETIVO 8 DESARROLLO DEL TALENTO HUMANO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83518" y="4398305"/>
            <a:ext cx="786945" cy="1301639"/>
            <a:chOff x="0" y="0"/>
            <a:chExt cx="2311400" cy="3823147"/>
          </a:xfrm>
        </p:grpSpPr>
        <p:sp>
          <p:nvSpPr>
            <p:cNvPr id="3" name="Freeform 3"/>
            <p:cNvSpPr/>
            <p:nvPr/>
          </p:nvSpPr>
          <p:spPr>
            <a:xfrm>
              <a:off x="0" y="0"/>
              <a:ext cx="2311400" cy="3823147"/>
            </a:xfrm>
            <a:custGeom>
              <a:avLst/>
              <a:gdLst/>
              <a:ahLst/>
              <a:cxnLst/>
              <a:rect l="l" t="t" r="r" b="b"/>
              <a:pathLst>
                <a:path w="2311400" h="3823147">
                  <a:moveTo>
                    <a:pt x="2006600" y="0"/>
                  </a:moveTo>
                  <a:lnTo>
                    <a:pt x="304800" y="0"/>
                  </a:lnTo>
                  <a:cubicBezTo>
                    <a:pt x="135890" y="0"/>
                    <a:pt x="0" y="135890"/>
                    <a:pt x="0" y="304800"/>
                  </a:cubicBezTo>
                  <a:lnTo>
                    <a:pt x="0" y="3518347"/>
                  </a:lnTo>
                  <a:cubicBezTo>
                    <a:pt x="0" y="3687257"/>
                    <a:pt x="135890" y="3823147"/>
                    <a:pt x="304800" y="3823147"/>
                  </a:cubicBezTo>
                  <a:lnTo>
                    <a:pt x="2006600" y="3823147"/>
                  </a:lnTo>
                  <a:cubicBezTo>
                    <a:pt x="2175510" y="3823147"/>
                    <a:pt x="2311400" y="3687257"/>
                    <a:pt x="2311400" y="3518347"/>
                  </a:cubicBezTo>
                  <a:lnTo>
                    <a:pt x="2311400" y="304800"/>
                  </a:lnTo>
                  <a:cubicBezTo>
                    <a:pt x="2311400" y="135890"/>
                    <a:pt x="2175510" y="0"/>
                    <a:pt x="2006600" y="0"/>
                  </a:cubicBezTo>
                  <a:close/>
                </a:path>
              </a:pathLst>
            </a:custGeom>
            <a:solidFill>
              <a:srgbClr val="022C5F"/>
            </a:solidFill>
          </p:spPr>
        </p:sp>
      </p:grpSp>
      <p:grpSp>
        <p:nvGrpSpPr>
          <p:cNvPr id="4" name="Group 4"/>
          <p:cNvGrpSpPr/>
          <p:nvPr/>
        </p:nvGrpSpPr>
        <p:grpSpPr>
          <a:xfrm rot="-10800000">
            <a:off x="8981298" y="2322390"/>
            <a:ext cx="610624" cy="1184663"/>
            <a:chOff x="0" y="0"/>
            <a:chExt cx="3675897" cy="3131109"/>
          </a:xfrm>
        </p:grpSpPr>
        <p:sp>
          <p:nvSpPr>
            <p:cNvPr id="5" name="Freeform 5"/>
            <p:cNvSpPr/>
            <p:nvPr/>
          </p:nvSpPr>
          <p:spPr>
            <a:xfrm>
              <a:off x="0" y="0"/>
              <a:ext cx="3675897" cy="3131109"/>
            </a:xfrm>
            <a:custGeom>
              <a:avLst/>
              <a:gdLst/>
              <a:ahLst/>
              <a:cxnLst/>
              <a:rect l="l" t="t" r="r" b="b"/>
              <a:pathLst>
                <a:path w="3675897" h="3131109">
                  <a:moveTo>
                    <a:pt x="3371097" y="0"/>
                  </a:moveTo>
                  <a:lnTo>
                    <a:pt x="304800" y="0"/>
                  </a:lnTo>
                  <a:cubicBezTo>
                    <a:pt x="135890" y="0"/>
                    <a:pt x="0" y="135890"/>
                    <a:pt x="0" y="304800"/>
                  </a:cubicBezTo>
                  <a:lnTo>
                    <a:pt x="0" y="2826309"/>
                  </a:lnTo>
                  <a:cubicBezTo>
                    <a:pt x="0" y="2995219"/>
                    <a:pt x="135890" y="3131109"/>
                    <a:pt x="304800" y="3131109"/>
                  </a:cubicBezTo>
                  <a:lnTo>
                    <a:pt x="3371097" y="3131109"/>
                  </a:lnTo>
                  <a:cubicBezTo>
                    <a:pt x="3540007" y="3131109"/>
                    <a:pt x="3675897" y="2995219"/>
                    <a:pt x="3675897" y="2826309"/>
                  </a:cubicBezTo>
                  <a:lnTo>
                    <a:pt x="3675897" y="304800"/>
                  </a:lnTo>
                  <a:cubicBezTo>
                    <a:pt x="3675897" y="135890"/>
                    <a:pt x="3540007" y="0"/>
                    <a:pt x="3371097" y="0"/>
                  </a:cubicBezTo>
                  <a:close/>
                </a:path>
              </a:pathLst>
            </a:custGeom>
            <a:solidFill>
              <a:srgbClr val="70A288"/>
            </a:solidFill>
          </p:spPr>
        </p:sp>
      </p:grpSp>
      <p:grpSp>
        <p:nvGrpSpPr>
          <p:cNvPr id="6" name="Group 6"/>
          <p:cNvGrpSpPr/>
          <p:nvPr/>
        </p:nvGrpSpPr>
        <p:grpSpPr>
          <a:xfrm>
            <a:off x="232137" y="2356825"/>
            <a:ext cx="1620023" cy="1386040"/>
            <a:chOff x="0" y="0"/>
            <a:chExt cx="3675897" cy="3144980"/>
          </a:xfrm>
        </p:grpSpPr>
        <p:sp>
          <p:nvSpPr>
            <p:cNvPr id="7" name="Freeform 7"/>
            <p:cNvSpPr/>
            <p:nvPr/>
          </p:nvSpPr>
          <p:spPr>
            <a:xfrm>
              <a:off x="0" y="0"/>
              <a:ext cx="3675897" cy="3144980"/>
            </a:xfrm>
            <a:custGeom>
              <a:avLst/>
              <a:gdLst/>
              <a:ahLst/>
              <a:cxnLst/>
              <a:rect l="l" t="t" r="r" b="b"/>
              <a:pathLst>
                <a:path w="3675897" h="3144980">
                  <a:moveTo>
                    <a:pt x="3371097" y="0"/>
                  </a:moveTo>
                  <a:lnTo>
                    <a:pt x="304800" y="0"/>
                  </a:lnTo>
                  <a:cubicBezTo>
                    <a:pt x="135890" y="0"/>
                    <a:pt x="0" y="135890"/>
                    <a:pt x="0" y="304800"/>
                  </a:cubicBezTo>
                  <a:lnTo>
                    <a:pt x="0" y="2840180"/>
                  </a:lnTo>
                  <a:cubicBezTo>
                    <a:pt x="0" y="3009090"/>
                    <a:pt x="135890" y="3144980"/>
                    <a:pt x="304800" y="3144980"/>
                  </a:cubicBezTo>
                  <a:lnTo>
                    <a:pt x="3371097" y="3144980"/>
                  </a:lnTo>
                  <a:cubicBezTo>
                    <a:pt x="3540007" y="3144980"/>
                    <a:pt x="3675897" y="3009090"/>
                    <a:pt x="3675897" y="2840180"/>
                  </a:cubicBezTo>
                  <a:lnTo>
                    <a:pt x="3675897" y="304800"/>
                  </a:lnTo>
                  <a:cubicBezTo>
                    <a:pt x="3675897" y="135890"/>
                    <a:pt x="3540007" y="0"/>
                    <a:pt x="3371097" y="0"/>
                  </a:cubicBezTo>
                  <a:close/>
                </a:path>
              </a:pathLst>
            </a:custGeom>
            <a:solidFill>
              <a:srgbClr val="38A3A5"/>
            </a:solidFill>
          </p:spPr>
        </p:sp>
      </p:grpSp>
      <p:grpSp>
        <p:nvGrpSpPr>
          <p:cNvPr id="8" name="Group 8"/>
          <p:cNvGrpSpPr/>
          <p:nvPr/>
        </p:nvGrpSpPr>
        <p:grpSpPr>
          <a:xfrm>
            <a:off x="4409213" y="6057876"/>
            <a:ext cx="453638" cy="166849"/>
            <a:chOff x="0" y="0"/>
            <a:chExt cx="1869652" cy="687661"/>
          </a:xfrm>
        </p:grpSpPr>
        <p:sp>
          <p:nvSpPr>
            <p:cNvPr id="9" name="Freeform 9"/>
            <p:cNvSpPr/>
            <p:nvPr/>
          </p:nvSpPr>
          <p:spPr>
            <a:xfrm>
              <a:off x="0" y="0"/>
              <a:ext cx="1869652" cy="687661"/>
            </a:xfrm>
            <a:custGeom>
              <a:avLst/>
              <a:gdLst/>
              <a:ahLst/>
              <a:cxnLst/>
              <a:rect l="l" t="t" r="r" b="b"/>
              <a:pathLst>
                <a:path w="1869652" h="687661">
                  <a:moveTo>
                    <a:pt x="0" y="0"/>
                  </a:moveTo>
                  <a:lnTo>
                    <a:pt x="1869652" y="0"/>
                  </a:lnTo>
                  <a:lnTo>
                    <a:pt x="1869652" y="687661"/>
                  </a:lnTo>
                  <a:lnTo>
                    <a:pt x="0" y="687661"/>
                  </a:lnTo>
                  <a:close/>
                </a:path>
              </a:pathLst>
            </a:custGeom>
            <a:solidFill>
              <a:srgbClr val="FFFFFF"/>
            </a:solidFill>
          </p:spPr>
        </p:sp>
      </p:grpSp>
      <p:grpSp>
        <p:nvGrpSpPr>
          <p:cNvPr id="10" name="Group 10"/>
          <p:cNvGrpSpPr/>
          <p:nvPr/>
        </p:nvGrpSpPr>
        <p:grpSpPr>
          <a:xfrm rot="-10800000">
            <a:off x="5211360" y="4526814"/>
            <a:ext cx="3820785" cy="1967338"/>
            <a:chOff x="0" y="0"/>
            <a:chExt cx="1817526" cy="935852"/>
          </a:xfrm>
        </p:grpSpPr>
        <p:sp>
          <p:nvSpPr>
            <p:cNvPr id="11" name="Freeform 11"/>
            <p:cNvSpPr/>
            <p:nvPr/>
          </p:nvSpPr>
          <p:spPr>
            <a:xfrm>
              <a:off x="0" y="0"/>
              <a:ext cx="1817526" cy="935852"/>
            </a:xfrm>
            <a:custGeom>
              <a:avLst/>
              <a:gdLst/>
              <a:ahLst/>
              <a:cxnLst/>
              <a:rect l="l" t="t" r="r" b="b"/>
              <a:pathLst>
                <a:path w="1817526" h="935852">
                  <a:moveTo>
                    <a:pt x="0" y="0"/>
                  </a:moveTo>
                  <a:lnTo>
                    <a:pt x="1817526" y="0"/>
                  </a:lnTo>
                  <a:lnTo>
                    <a:pt x="1817526" y="935852"/>
                  </a:lnTo>
                  <a:lnTo>
                    <a:pt x="0" y="935852"/>
                  </a:lnTo>
                  <a:close/>
                </a:path>
              </a:pathLst>
            </a:custGeom>
            <a:solidFill>
              <a:srgbClr val="FFFFFF"/>
            </a:solidFill>
          </p:spPr>
        </p:sp>
      </p:grpSp>
      <p:grpSp>
        <p:nvGrpSpPr>
          <p:cNvPr id="12" name="Group 12"/>
          <p:cNvGrpSpPr/>
          <p:nvPr/>
        </p:nvGrpSpPr>
        <p:grpSpPr>
          <a:xfrm rot="-10800000">
            <a:off x="5615196" y="2176086"/>
            <a:ext cx="3129102" cy="1481514"/>
            <a:chOff x="379647" y="10702"/>
            <a:chExt cx="1273225" cy="914840"/>
          </a:xfrm>
        </p:grpSpPr>
        <p:sp>
          <p:nvSpPr>
            <p:cNvPr id="13" name="Freeform 13"/>
            <p:cNvSpPr/>
            <p:nvPr/>
          </p:nvSpPr>
          <p:spPr>
            <a:xfrm>
              <a:off x="379647" y="10702"/>
              <a:ext cx="1273225" cy="914840"/>
            </a:xfrm>
            <a:custGeom>
              <a:avLst/>
              <a:gdLst/>
              <a:ahLst/>
              <a:cxnLst/>
              <a:rect l="l" t="t" r="r" b="b"/>
              <a:pathLst>
                <a:path w="1670711" h="931631">
                  <a:moveTo>
                    <a:pt x="0" y="0"/>
                  </a:moveTo>
                  <a:lnTo>
                    <a:pt x="1670711" y="0"/>
                  </a:lnTo>
                  <a:lnTo>
                    <a:pt x="1670711" y="931631"/>
                  </a:lnTo>
                  <a:lnTo>
                    <a:pt x="0" y="931631"/>
                  </a:lnTo>
                  <a:close/>
                </a:path>
              </a:pathLst>
            </a:custGeom>
            <a:solidFill>
              <a:srgbClr val="FFFFFF"/>
            </a:solidFill>
          </p:spPr>
        </p:sp>
      </p:grpSp>
      <p:grpSp>
        <p:nvGrpSpPr>
          <p:cNvPr id="14" name="Group 14"/>
          <p:cNvGrpSpPr/>
          <p:nvPr/>
        </p:nvGrpSpPr>
        <p:grpSpPr>
          <a:xfrm>
            <a:off x="932488" y="2356825"/>
            <a:ext cx="3868079" cy="1432053"/>
            <a:chOff x="0" y="0"/>
            <a:chExt cx="1537658" cy="569277"/>
          </a:xfrm>
        </p:grpSpPr>
        <p:sp>
          <p:nvSpPr>
            <p:cNvPr id="15" name="Freeform 15"/>
            <p:cNvSpPr/>
            <p:nvPr/>
          </p:nvSpPr>
          <p:spPr>
            <a:xfrm>
              <a:off x="0" y="0"/>
              <a:ext cx="1537658" cy="569277"/>
            </a:xfrm>
            <a:custGeom>
              <a:avLst/>
              <a:gdLst/>
              <a:ahLst/>
              <a:cxnLst/>
              <a:rect l="l" t="t" r="r" b="b"/>
              <a:pathLst>
                <a:path w="1537658" h="569277">
                  <a:moveTo>
                    <a:pt x="0" y="0"/>
                  </a:moveTo>
                  <a:lnTo>
                    <a:pt x="1537658" y="0"/>
                  </a:lnTo>
                  <a:lnTo>
                    <a:pt x="1537658" y="569277"/>
                  </a:lnTo>
                  <a:lnTo>
                    <a:pt x="0" y="569277"/>
                  </a:lnTo>
                  <a:close/>
                </a:path>
              </a:pathLst>
            </a:custGeom>
            <a:solidFill>
              <a:srgbClr val="FFFFFF"/>
            </a:solidFill>
          </p:spPr>
        </p:sp>
      </p:grpSp>
      <p:sp>
        <p:nvSpPr>
          <p:cNvPr id="16" name="TextBox 16"/>
          <p:cNvSpPr txBox="1"/>
          <p:nvPr/>
        </p:nvSpPr>
        <p:spPr>
          <a:xfrm>
            <a:off x="1009300" y="2673125"/>
            <a:ext cx="3399913" cy="1196290"/>
          </a:xfrm>
          <a:prstGeom prst="rect">
            <a:avLst/>
          </a:prstGeom>
        </p:spPr>
        <p:txBody>
          <a:bodyPr wrap="square" lIns="0" tIns="0" rIns="0" bIns="0" rtlCol="0" anchor="t">
            <a:spAutoFit/>
          </a:bodyPr>
          <a:lstStyle/>
          <a:p>
            <a:pPr algn="just">
              <a:lnSpc>
                <a:spcPts val="1866"/>
              </a:lnSpc>
            </a:pPr>
            <a:r>
              <a:rPr lang="en-US" sz="1333" dirty="0" err="1">
                <a:solidFill>
                  <a:srgbClr val="000000"/>
                </a:solidFill>
                <a:latin typeface="Arial"/>
              </a:rPr>
              <a:t>Consolidar</a:t>
            </a:r>
            <a:r>
              <a:rPr lang="en-US" sz="1333" dirty="0">
                <a:solidFill>
                  <a:srgbClr val="000000"/>
                </a:solidFill>
                <a:latin typeface="Arial"/>
              </a:rPr>
              <a:t> </a:t>
            </a:r>
            <a:r>
              <a:rPr lang="en-US" sz="1333" dirty="0" err="1">
                <a:solidFill>
                  <a:srgbClr val="000000"/>
                </a:solidFill>
                <a:latin typeface="Arial"/>
              </a:rPr>
              <a:t>los</a:t>
            </a:r>
            <a:r>
              <a:rPr lang="en-US" sz="1333" dirty="0">
                <a:solidFill>
                  <a:srgbClr val="000000"/>
                </a:solidFill>
                <a:latin typeface="Arial"/>
              </a:rPr>
              <a:t> roles de </a:t>
            </a:r>
            <a:r>
              <a:rPr lang="en-US" sz="1333" dirty="0" err="1">
                <a:solidFill>
                  <a:srgbClr val="000000"/>
                </a:solidFill>
                <a:latin typeface="Arial"/>
              </a:rPr>
              <a:t>autoridad</a:t>
            </a:r>
            <a:r>
              <a:rPr lang="en-US" sz="1333" dirty="0">
                <a:solidFill>
                  <a:srgbClr val="000000"/>
                </a:solidFill>
                <a:latin typeface="Arial"/>
              </a:rPr>
              <a:t>, de </a:t>
            </a:r>
            <a:r>
              <a:rPr lang="en-US" sz="1333" dirty="0" err="1">
                <a:solidFill>
                  <a:srgbClr val="000000"/>
                </a:solidFill>
                <a:latin typeface="Arial"/>
              </a:rPr>
              <a:t>prestación</a:t>
            </a:r>
            <a:r>
              <a:rPr lang="en-US" sz="1333" dirty="0">
                <a:solidFill>
                  <a:srgbClr val="000000"/>
                </a:solidFill>
                <a:latin typeface="Arial"/>
              </a:rPr>
              <a:t> del </a:t>
            </a:r>
            <a:r>
              <a:rPr lang="en-US" sz="1333" dirty="0" err="1">
                <a:solidFill>
                  <a:srgbClr val="000000"/>
                </a:solidFill>
                <a:latin typeface="Arial"/>
              </a:rPr>
              <a:t>servicio</a:t>
            </a:r>
            <a:r>
              <a:rPr lang="en-US" sz="1333" dirty="0">
                <a:solidFill>
                  <a:srgbClr val="000000"/>
                </a:solidFill>
                <a:latin typeface="Arial"/>
              </a:rPr>
              <a:t> y de </a:t>
            </a:r>
            <a:r>
              <a:rPr lang="en-US" sz="1333" dirty="0" err="1">
                <a:solidFill>
                  <a:srgbClr val="000000"/>
                </a:solidFill>
                <a:latin typeface="Arial"/>
              </a:rPr>
              <a:t>investigación</a:t>
            </a:r>
            <a:r>
              <a:rPr lang="en-US" sz="1333" dirty="0">
                <a:solidFill>
                  <a:srgbClr val="000000"/>
                </a:solidFill>
                <a:latin typeface="Arial"/>
              </a:rPr>
              <a:t> de </a:t>
            </a:r>
            <a:r>
              <a:rPr lang="en-US" sz="1333" dirty="0" err="1">
                <a:solidFill>
                  <a:srgbClr val="000000"/>
                </a:solidFill>
                <a:latin typeface="Arial"/>
              </a:rPr>
              <a:t>accidentes</a:t>
            </a:r>
            <a:r>
              <a:rPr lang="en-US" sz="1333" dirty="0">
                <a:solidFill>
                  <a:srgbClr val="000000"/>
                </a:solidFill>
                <a:latin typeface="Arial"/>
              </a:rPr>
              <a:t> para </a:t>
            </a:r>
            <a:r>
              <a:rPr lang="en-US" sz="1333" dirty="0" err="1">
                <a:solidFill>
                  <a:srgbClr val="000000"/>
                </a:solidFill>
                <a:latin typeface="Arial"/>
              </a:rPr>
              <a:t>dinamizar</a:t>
            </a:r>
            <a:r>
              <a:rPr lang="en-US" sz="1333" dirty="0">
                <a:solidFill>
                  <a:srgbClr val="000000"/>
                </a:solidFill>
                <a:latin typeface="Arial"/>
              </a:rPr>
              <a:t> </a:t>
            </a:r>
            <a:r>
              <a:rPr lang="en-US" sz="1333" dirty="0" err="1">
                <a:solidFill>
                  <a:srgbClr val="000000"/>
                </a:solidFill>
                <a:latin typeface="Arial"/>
              </a:rPr>
              <a:t>el</a:t>
            </a:r>
            <a:r>
              <a:rPr lang="en-US" sz="1333" dirty="0">
                <a:solidFill>
                  <a:srgbClr val="000000"/>
                </a:solidFill>
                <a:latin typeface="Arial"/>
              </a:rPr>
              <a:t> </a:t>
            </a:r>
            <a:r>
              <a:rPr lang="en-US" sz="1333" dirty="0" err="1">
                <a:solidFill>
                  <a:srgbClr val="000000"/>
                </a:solidFill>
                <a:latin typeface="Arial"/>
              </a:rPr>
              <a:t>crecimiento</a:t>
            </a:r>
            <a:r>
              <a:rPr lang="en-US" sz="1333" dirty="0">
                <a:solidFill>
                  <a:srgbClr val="000000"/>
                </a:solidFill>
                <a:latin typeface="Arial"/>
              </a:rPr>
              <a:t> del </a:t>
            </a:r>
            <a:r>
              <a:rPr lang="en-US" sz="1333" dirty="0" err="1">
                <a:solidFill>
                  <a:srgbClr val="000000"/>
                </a:solidFill>
                <a:latin typeface="Arial"/>
              </a:rPr>
              <a:t>transporte</a:t>
            </a:r>
            <a:r>
              <a:rPr lang="en-US" sz="1333" dirty="0">
                <a:solidFill>
                  <a:srgbClr val="000000"/>
                </a:solidFill>
                <a:latin typeface="Arial"/>
              </a:rPr>
              <a:t> </a:t>
            </a:r>
            <a:r>
              <a:rPr lang="en-US" sz="1333" dirty="0" err="1">
                <a:solidFill>
                  <a:srgbClr val="000000"/>
                </a:solidFill>
                <a:latin typeface="Arial"/>
              </a:rPr>
              <a:t>aéreo</a:t>
            </a:r>
            <a:r>
              <a:rPr lang="en-US" sz="1333" dirty="0">
                <a:solidFill>
                  <a:srgbClr val="000000"/>
                </a:solidFill>
                <a:latin typeface="Arial"/>
              </a:rPr>
              <a:t>, </a:t>
            </a:r>
            <a:r>
              <a:rPr lang="en-US" sz="1333" dirty="0" err="1">
                <a:solidFill>
                  <a:srgbClr val="000000"/>
                </a:solidFill>
                <a:latin typeface="Arial"/>
              </a:rPr>
              <a:t>contribuyendo</a:t>
            </a:r>
            <a:r>
              <a:rPr lang="en-US" sz="1333" dirty="0">
                <a:solidFill>
                  <a:srgbClr val="000000"/>
                </a:solidFill>
                <a:latin typeface="Arial"/>
              </a:rPr>
              <a:t> </a:t>
            </a:r>
            <a:r>
              <a:rPr lang="en-US" sz="1333" dirty="0" err="1">
                <a:solidFill>
                  <a:srgbClr val="000000"/>
                </a:solidFill>
                <a:latin typeface="Arial"/>
              </a:rPr>
              <a:t>así</a:t>
            </a:r>
            <a:r>
              <a:rPr lang="en-US" sz="1333" dirty="0">
                <a:solidFill>
                  <a:srgbClr val="000000"/>
                </a:solidFill>
                <a:latin typeface="Arial"/>
              </a:rPr>
              <a:t> a la </a:t>
            </a:r>
            <a:r>
              <a:rPr lang="en-US" sz="1333" dirty="0" err="1">
                <a:solidFill>
                  <a:srgbClr val="000000"/>
                </a:solidFill>
                <a:latin typeface="Arial"/>
              </a:rPr>
              <a:t>aviación</a:t>
            </a:r>
            <a:r>
              <a:rPr lang="en-US" sz="1333" dirty="0">
                <a:solidFill>
                  <a:srgbClr val="000000"/>
                </a:solidFill>
                <a:latin typeface="Arial"/>
              </a:rPr>
              <a:t> civil </a:t>
            </a:r>
            <a:r>
              <a:rPr lang="en-US" sz="1333" dirty="0" err="1">
                <a:solidFill>
                  <a:srgbClr val="000000"/>
                </a:solidFill>
                <a:latin typeface="Arial"/>
              </a:rPr>
              <a:t>colombiana</a:t>
            </a:r>
            <a:endParaRPr lang="en-US" sz="1333" dirty="0">
              <a:solidFill>
                <a:srgbClr val="000000"/>
              </a:solidFill>
              <a:latin typeface="Arial"/>
            </a:endParaRPr>
          </a:p>
        </p:txBody>
      </p:sp>
      <p:sp>
        <p:nvSpPr>
          <p:cNvPr id="17" name="TextBox 17"/>
          <p:cNvSpPr txBox="1"/>
          <p:nvPr/>
        </p:nvSpPr>
        <p:spPr>
          <a:xfrm>
            <a:off x="2611430" y="4778591"/>
            <a:ext cx="587006" cy="339726"/>
          </a:xfrm>
          <a:prstGeom prst="rect">
            <a:avLst/>
          </a:prstGeom>
        </p:spPr>
        <p:txBody>
          <a:bodyPr lIns="0" tIns="0" rIns="0" bIns="0" rtlCol="0" anchor="t">
            <a:spAutoFit/>
          </a:bodyPr>
          <a:lstStyle/>
          <a:p>
            <a:pPr algn="ctr">
              <a:lnSpc>
                <a:spcPts val="2799"/>
              </a:lnSpc>
            </a:pPr>
            <a:r>
              <a:rPr lang="en-US" sz="1999">
                <a:solidFill>
                  <a:srgbClr val="FFFFFF"/>
                </a:solidFill>
                <a:latin typeface="Inter Bold"/>
              </a:rPr>
              <a:t>77%</a:t>
            </a:r>
          </a:p>
        </p:txBody>
      </p:sp>
      <p:sp>
        <p:nvSpPr>
          <p:cNvPr id="18" name="TextBox 18"/>
          <p:cNvSpPr txBox="1"/>
          <p:nvPr/>
        </p:nvSpPr>
        <p:spPr>
          <a:xfrm rot="60000">
            <a:off x="328552" y="2842915"/>
            <a:ext cx="558014" cy="387267"/>
          </a:xfrm>
          <a:prstGeom prst="rect">
            <a:avLst/>
          </a:prstGeom>
        </p:spPr>
        <p:txBody>
          <a:bodyPr lIns="0" tIns="0" rIns="0" bIns="0" rtlCol="0" anchor="t">
            <a:spAutoFit/>
          </a:bodyPr>
          <a:lstStyle/>
          <a:p>
            <a:pPr algn="ctr">
              <a:lnSpc>
                <a:spcPts val="2804"/>
              </a:lnSpc>
            </a:pPr>
            <a:r>
              <a:rPr lang="en-US" sz="2003">
                <a:solidFill>
                  <a:srgbClr val="000000"/>
                </a:solidFill>
                <a:latin typeface="Arial Bold"/>
              </a:rPr>
              <a:t>88%</a:t>
            </a:r>
          </a:p>
        </p:txBody>
      </p:sp>
      <p:sp>
        <p:nvSpPr>
          <p:cNvPr id="19" name="TextBox 19"/>
          <p:cNvSpPr txBox="1"/>
          <p:nvPr/>
        </p:nvSpPr>
        <p:spPr>
          <a:xfrm>
            <a:off x="1793375" y="2250765"/>
            <a:ext cx="2050478" cy="266700"/>
          </a:xfrm>
          <a:prstGeom prst="rect">
            <a:avLst/>
          </a:prstGeom>
        </p:spPr>
        <p:txBody>
          <a:bodyPr lIns="0" tIns="0" rIns="0" bIns="0" rtlCol="0" anchor="t">
            <a:spAutoFit/>
          </a:bodyPr>
          <a:lstStyle/>
          <a:p>
            <a:pPr algn="ctr">
              <a:lnSpc>
                <a:spcPts val="2100"/>
              </a:lnSpc>
            </a:pPr>
            <a:r>
              <a:rPr lang="en-US" sz="1500">
                <a:solidFill>
                  <a:srgbClr val="38A3A5"/>
                </a:solidFill>
                <a:latin typeface="Inter Bold"/>
              </a:rPr>
              <a:t>INSTITUCIONALIDAD</a:t>
            </a:r>
          </a:p>
        </p:txBody>
      </p:sp>
      <p:sp>
        <p:nvSpPr>
          <p:cNvPr id="20" name="TextBox 20"/>
          <p:cNvSpPr txBox="1"/>
          <p:nvPr/>
        </p:nvSpPr>
        <p:spPr>
          <a:xfrm>
            <a:off x="8981299" y="2866635"/>
            <a:ext cx="591011" cy="280693"/>
          </a:xfrm>
          <a:prstGeom prst="rect">
            <a:avLst/>
          </a:prstGeom>
        </p:spPr>
        <p:txBody>
          <a:bodyPr lIns="0" tIns="0" rIns="0" bIns="0" rtlCol="0" anchor="t">
            <a:spAutoFit/>
          </a:bodyPr>
          <a:lstStyle/>
          <a:p>
            <a:pPr algn="ctr">
              <a:lnSpc>
                <a:spcPts val="2378"/>
              </a:lnSpc>
            </a:pPr>
            <a:r>
              <a:rPr lang="en-US" sz="1699" dirty="0">
                <a:solidFill>
                  <a:srgbClr val="000000"/>
                </a:solidFill>
                <a:latin typeface="Inter Bold"/>
              </a:rPr>
              <a:t>94%</a:t>
            </a:r>
          </a:p>
        </p:txBody>
      </p:sp>
      <p:sp>
        <p:nvSpPr>
          <p:cNvPr id="21" name="TextBox 21"/>
          <p:cNvSpPr txBox="1"/>
          <p:nvPr/>
        </p:nvSpPr>
        <p:spPr>
          <a:xfrm>
            <a:off x="5485954" y="2535188"/>
            <a:ext cx="2599436" cy="1596078"/>
          </a:xfrm>
          <a:prstGeom prst="rect">
            <a:avLst/>
          </a:prstGeom>
        </p:spPr>
        <p:txBody>
          <a:bodyPr wrap="square" lIns="0" tIns="0" rIns="0" bIns="0" rtlCol="0" anchor="t">
            <a:spAutoFit/>
          </a:bodyPr>
          <a:lstStyle/>
          <a:p>
            <a:pPr algn="just">
              <a:lnSpc>
                <a:spcPts val="1820"/>
              </a:lnSpc>
            </a:pPr>
            <a:r>
              <a:rPr lang="en-US" sz="1300" dirty="0" err="1">
                <a:solidFill>
                  <a:srgbClr val="000000"/>
                </a:solidFill>
                <a:latin typeface="Arial"/>
              </a:rPr>
              <a:t>construir</a:t>
            </a:r>
            <a:r>
              <a:rPr lang="en-US" sz="1300" dirty="0">
                <a:solidFill>
                  <a:srgbClr val="000000"/>
                </a:solidFill>
                <a:latin typeface="Arial"/>
              </a:rPr>
              <a:t> </a:t>
            </a:r>
            <a:r>
              <a:rPr lang="en-US" sz="1300" dirty="0" err="1">
                <a:solidFill>
                  <a:srgbClr val="000000"/>
                </a:solidFill>
                <a:latin typeface="Arial"/>
              </a:rPr>
              <a:t>una</a:t>
            </a:r>
            <a:r>
              <a:rPr lang="en-US" sz="1300" dirty="0">
                <a:solidFill>
                  <a:srgbClr val="000000"/>
                </a:solidFill>
                <a:latin typeface="Arial"/>
              </a:rPr>
              <a:t> red de </a:t>
            </a:r>
            <a:r>
              <a:rPr lang="en-US" sz="1300" dirty="0" err="1">
                <a:solidFill>
                  <a:srgbClr val="000000"/>
                </a:solidFill>
                <a:latin typeface="Arial"/>
              </a:rPr>
              <a:t>servicios</a:t>
            </a:r>
            <a:r>
              <a:rPr lang="en-US" sz="1300" dirty="0">
                <a:solidFill>
                  <a:srgbClr val="000000"/>
                </a:solidFill>
                <a:latin typeface="Arial"/>
              </a:rPr>
              <a:t> de </a:t>
            </a:r>
            <a:r>
              <a:rPr lang="en-US" sz="1300" dirty="0" err="1">
                <a:solidFill>
                  <a:srgbClr val="000000"/>
                </a:solidFill>
                <a:latin typeface="Arial"/>
              </a:rPr>
              <a:t>transporte</a:t>
            </a:r>
            <a:r>
              <a:rPr lang="en-US" sz="1300" dirty="0">
                <a:solidFill>
                  <a:srgbClr val="000000"/>
                </a:solidFill>
                <a:latin typeface="Arial"/>
              </a:rPr>
              <a:t> </a:t>
            </a:r>
            <a:r>
              <a:rPr lang="en-US" sz="1300" dirty="0" err="1">
                <a:solidFill>
                  <a:srgbClr val="000000"/>
                </a:solidFill>
                <a:latin typeface="Arial"/>
              </a:rPr>
              <a:t>aéreo</a:t>
            </a:r>
            <a:r>
              <a:rPr lang="en-US" sz="1300" dirty="0">
                <a:solidFill>
                  <a:srgbClr val="000000"/>
                </a:solidFill>
                <a:latin typeface="Arial"/>
              </a:rPr>
              <a:t> </a:t>
            </a:r>
            <a:r>
              <a:rPr lang="en-US" sz="1300" dirty="0" err="1">
                <a:solidFill>
                  <a:srgbClr val="000000"/>
                </a:solidFill>
                <a:latin typeface="Arial"/>
              </a:rPr>
              <a:t>eficiente</a:t>
            </a:r>
            <a:r>
              <a:rPr lang="en-US" sz="1300" dirty="0">
                <a:solidFill>
                  <a:srgbClr val="000000"/>
                </a:solidFill>
                <a:latin typeface="Arial"/>
              </a:rPr>
              <a:t> que </a:t>
            </a:r>
            <a:r>
              <a:rPr lang="en-US" sz="1300" dirty="0" err="1">
                <a:solidFill>
                  <a:srgbClr val="000000"/>
                </a:solidFill>
                <a:latin typeface="Arial"/>
              </a:rPr>
              <a:t>una</a:t>
            </a:r>
            <a:r>
              <a:rPr lang="en-US" sz="1300" dirty="0">
                <a:solidFill>
                  <a:srgbClr val="000000"/>
                </a:solidFill>
                <a:latin typeface="Arial"/>
              </a:rPr>
              <a:t> las </a:t>
            </a:r>
            <a:r>
              <a:rPr lang="en-US" sz="1300" dirty="0" err="1">
                <a:solidFill>
                  <a:srgbClr val="000000"/>
                </a:solidFill>
                <a:latin typeface="Arial"/>
              </a:rPr>
              <a:t>regiones</a:t>
            </a:r>
            <a:r>
              <a:rPr lang="en-US" sz="1300" dirty="0">
                <a:solidFill>
                  <a:srgbClr val="000000"/>
                </a:solidFill>
                <a:latin typeface="Arial"/>
              </a:rPr>
              <a:t> del </a:t>
            </a:r>
            <a:r>
              <a:rPr lang="en-US" sz="1300" dirty="0" err="1">
                <a:solidFill>
                  <a:srgbClr val="000000"/>
                </a:solidFill>
                <a:latin typeface="Arial"/>
              </a:rPr>
              <a:t>país</a:t>
            </a:r>
            <a:r>
              <a:rPr lang="en-US" sz="1300" dirty="0">
                <a:solidFill>
                  <a:srgbClr val="000000"/>
                </a:solidFill>
                <a:latin typeface="Arial"/>
              </a:rPr>
              <a:t> con </a:t>
            </a:r>
            <a:r>
              <a:rPr lang="en-US" sz="1300" dirty="0" err="1">
                <a:solidFill>
                  <a:srgbClr val="000000"/>
                </a:solidFill>
                <a:latin typeface="Arial"/>
              </a:rPr>
              <a:t>los</a:t>
            </a:r>
            <a:r>
              <a:rPr lang="en-US" sz="1300" dirty="0">
                <a:solidFill>
                  <a:srgbClr val="000000"/>
                </a:solidFill>
                <a:latin typeface="Arial"/>
              </a:rPr>
              <a:t> </a:t>
            </a:r>
            <a:r>
              <a:rPr lang="en-US" sz="1300" dirty="0" err="1">
                <a:solidFill>
                  <a:srgbClr val="000000"/>
                </a:solidFill>
                <a:latin typeface="Arial"/>
              </a:rPr>
              <a:t>principales</a:t>
            </a:r>
            <a:r>
              <a:rPr lang="en-US" sz="1300" dirty="0">
                <a:solidFill>
                  <a:srgbClr val="000000"/>
                </a:solidFill>
                <a:latin typeface="Arial"/>
              </a:rPr>
              <a:t> </a:t>
            </a:r>
            <a:r>
              <a:rPr lang="en-US" sz="1300" dirty="0" err="1">
                <a:solidFill>
                  <a:srgbClr val="000000"/>
                </a:solidFill>
                <a:latin typeface="Arial"/>
              </a:rPr>
              <a:t>centros</a:t>
            </a:r>
            <a:r>
              <a:rPr lang="en-US" sz="1300" dirty="0">
                <a:solidFill>
                  <a:srgbClr val="000000"/>
                </a:solidFill>
                <a:latin typeface="Arial"/>
              </a:rPr>
              <a:t> de </a:t>
            </a:r>
            <a:r>
              <a:rPr lang="en-US" sz="1300" dirty="0" err="1">
                <a:solidFill>
                  <a:srgbClr val="000000"/>
                </a:solidFill>
                <a:latin typeface="Arial"/>
              </a:rPr>
              <a:t>producción</a:t>
            </a:r>
            <a:r>
              <a:rPr lang="en-US" sz="1300" dirty="0">
                <a:solidFill>
                  <a:srgbClr val="000000"/>
                </a:solidFill>
                <a:latin typeface="Arial"/>
              </a:rPr>
              <a:t> y de </a:t>
            </a:r>
            <a:r>
              <a:rPr lang="en-US" sz="1300" dirty="0" err="1">
                <a:solidFill>
                  <a:srgbClr val="000000"/>
                </a:solidFill>
                <a:latin typeface="Arial"/>
              </a:rPr>
              <a:t>consumo</a:t>
            </a:r>
            <a:r>
              <a:rPr lang="en-US" sz="1300" dirty="0">
                <a:solidFill>
                  <a:srgbClr val="000000"/>
                </a:solidFill>
                <a:latin typeface="Arial"/>
              </a:rPr>
              <a:t> </a:t>
            </a:r>
            <a:r>
              <a:rPr lang="en-US" sz="1300" dirty="0" err="1">
                <a:solidFill>
                  <a:srgbClr val="000000"/>
                </a:solidFill>
                <a:latin typeface="Arial"/>
              </a:rPr>
              <a:t>nacionales</a:t>
            </a:r>
            <a:r>
              <a:rPr lang="en-US" sz="1300" dirty="0">
                <a:solidFill>
                  <a:srgbClr val="000000"/>
                </a:solidFill>
                <a:latin typeface="Arial"/>
              </a:rPr>
              <a:t> y del </a:t>
            </a:r>
            <a:r>
              <a:rPr lang="en-US" sz="1300" dirty="0" err="1">
                <a:solidFill>
                  <a:srgbClr val="000000"/>
                </a:solidFill>
                <a:latin typeface="Arial"/>
              </a:rPr>
              <a:t>mundo</a:t>
            </a:r>
            <a:r>
              <a:rPr lang="en-US" sz="1300" dirty="0">
                <a:solidFill>
                  <a:srgbClr val="000000"/>
                </a:solidFill>
                <a:latin typeface="Arial"/>
              </a:rPr>
              <a:t>, </a:t>
            </a:r>
            <a:r>
              <a:rPr lang="en-US" sz="1300" dirty="0" err="1">
                <a:solidFill>
                  <a:srgbClr val="000000"/>
                </a:solidFill>
                <a:latin typeface="Arial"/>
              </a:rPr>
              <a:t>aprovechando</a:t>
            </a:r>
            <a:r>
              <a:rPr lang="en-US" sz="1300" dirty="0">
                <a:solidFill>
                  <a:srgbClr val="000000"/>
                </a:solidFill>
                <a:latin typeface="Arial"/>
              </a:rPr>
              <a:t> </a:t>
            </a:r>
            <a:r>
              <a:rPr lang="en-US" sz="1300" dirty="0" err="1">
                <a:solidFill>
                  <a:srgbClr val="000000"/>
                </a:solidFill>
                <a:latin typeface="Arial"/>
              </a:rPr>
              <a:t>su</a:t>
            </a:r>
            <a:r>
              <a:rPr lang="en-US" sz="1300" dirty="0">
                <a:solidFill>
                  <a:srgbClr val="000000"/>
                </a:solidFill>
                <a:latin typeface="Arial"/>
              </a:rPr>
              <a:t> </a:t>
            </a:r>
            <a:r>
              <a:rPr lang="en-US" sz="1300" dirty="0" err="1">
                <a:solidFill>
                  <a:srgbClr val="000000"/>
                </a:solidFill>
                <a:latin typeface="Arial"/>
              </a:rPr>
              <a:t>capacidad</a:t>
            </a:r>
            <a:r>
              <a:rPr lang="en-US" sz="1300" dirty="0">
                <a:solidFill>
                  <a:srgbClr val="000000"/>
                </a:solidFill>
                <a:latin typeface="Arial"/>
              </a:rPr>
              <a:t> </a:t>
            </a:r>
            <a:r>
              <a:rPr lang="en-US" sz="1300" dirty="0" err="1">
                <a:solidFill>
                  <a:srgbClr val="000000"/>
                </a:solidFill>
                <a:latin typeface="Arial"/>
              </a:rPr>
              <a:t>integradora</a:t>
            </a:r>
            <a:endParaRPr lang="en-US" sz="1300" dirty="0">
              <a:solidFill>
                <a:srgbClr val="000000"/>
              </a:solidFill>
              <a:latin typeface="Arial"/>
            </a:endParaRPr>
          </a:p>
        </p:txBody>
      </p:sp>
      <p:sp>
        <p:nvSpPr>
          <p:cNvPr id="22" name="TextBox 22"/>
          <p:cNvSpPr txBox="1"/>
          <p:nvPr/>
        </p:nvSpPr>
        <p:spPr>
          <a:xfrm>
            <a:off x="6167421" y="2260290"/>
            <a:ext cx="1917968" cy="240665"/>
          </a:xfrm>
          <a:prstGeom prst="rect">
            <a:avLst/>
          </a:prstGeom>
        </p:spPr>
        <p:txBody>
          <a:bodyPr lIns="0" tIns="0" rIns="0" bIns="0" rtlCol="0" anchor="t">
            <a:spAutoFit/>
          </a:bodyPr>
          <a:lstStyle/>
          <a:p>
            <a:pPr algn="ctr">
              <a:lnSpc>
                <a:spcPts val="1960"/>
              </a:lnSpc>
            </a:pPr>
            <a:r>
              <a:rPr lang="en-US" sz="1400">
                <a:solidFill>
                  <a:srgbClr val="70A288"/>
                </a:solidFill>
                <a:latin typeface="Inter Bold"/>
              </a:rPr>
              <a:t>CONECTIVIDAD</a:t>
            </a:r>
          </a:p>
        </p:txBody>
      </p:sp>
      <p:sp>
        <p:nvSpPr>
          <p:cNvPr id="23" name="TextBox 23"/>
          <p:cNvSpPr txBox="1"/>
          <p:nvPr/>
        </p:nvSpPr>
        <p:spPr>
          <a:xfrm>
            <a:off x="3379717" y="4469664"/>
            <a:ext cx="3795323" cy="970297"/>
          </a:xfrm>
          <a:prstGeom prst="rect">
            <a:avLst/>
          </a:prstGeom>
        </p:spPr>
        <p:txBody>
          <a:bodyPr lIns="0" tIns="0" rIns="0" bIns="0" rtlCol="0" anchor="t">
            <a:spAutoFit/>
          </a:bodyPr>
          <a:lstStyle/>
          <a:p>
            <a:pPr algn="just">
              <a:lnSpc>
                <a:spcPts val="1885"/>
              </a:lnSpc>
            </a:pPr>
            <a:r>
              <a:rPr lang="en-US" sz="1346">
                <a:solidFill>
                  <a:srgbClr val="000000"/>
                </a:solidFill>
                <a:latin typeface="Arial"/>
              </a:rPr>
              <a:t>Desarrollar políticas públicas y estrategias que fortalezcan el factor de productividad del transporte aéreo y estimulen los servicios para el crecimiento de la aviación civil en Colombia.</a:t>
            </a:r>
          </a:p>
        </p:txBody>
      </p:sp>
      <p:sp>
        <p:nvSpPr>
          <p:cNvPr id="24" name="TextBox 24"/>
          <p:cNvSpPr txBox="1"/>
          <p:nvPr/>
        </p:nvSpPr>
        <p:spPr>
          <a:xfrm>
            <a:off x="4212759" y="4131605"/>
            <a:ext cx="1791271" cy="266700"/>
          </a:xfrm>
          <a:prstGeom prst="rect">
            <a:avLst/>
          </a:prstGeom>
        </p:spPr>
        <p:txBody>
          <a:bodyPr lIns="0" tIns="0" rIns="0" bIns="0" rtlCol="0" anchor="t">
            <a:spAutoFit/>
          </a:bodyPr>
          <a:lstStyle/>
          <a:p>
            <a:pPr algn="ctr">
              <a:lnSpc>
                <a:spcPts val="2100"/>
              </a:lnSpc>
            </a:pPr>
            <a:r>
              <a:rPr lang="en-US" sz="1500">
                <a:solidFill>
                  <a:srgbClr val="022C5F"/>
                </a:solidFill>
                <a:latin typeface="Inter Bold"/>
              </a:rPr>
              <a:t>COMPETITIVIDAD</a:t>
            </a:r>
          </a:p>
        </p:txBody>
      </p:sp>
      <p:sp>
        <p:nvSpPr>
          <p:cNvPr id="25" name="TextBox 25"/>
          <p:cNvSpPr txBox="1"/>
          <p:nvPr/>
        </p:nvSpPr>
        <p:spPr>
          <a:xfrm>
            <a:off x="843019" y="585152"/>
            <a:ext cx="3667544" cy="264160"/>
          </a:xfrm>
          <a:prstGeom prst="rect">
            <a:avLst/>
          </a:prstGeom>
        </p:spPr>
        <p:txBody>
          <a:bodyPr lIns="0" tIns="0" rIns="0" bIns="0" rtlCol="0" anchor="t">
            <a:spAutoFit/>
          </a:bodyPr>
          <a:lstStyle/>
          <a:p>
            <a:pPr>
              <a:lnSpc>
                <a:spcPts val="2239"/>
              </a:lnSpc>
            </a:pPr>
            <a:r>
              <a:rPr lang="en-US" sz="1599" spc="1">
                <a:solidFill>
                  <a:srgbClr val="000000"/>
                </a:solidFill>
                <a:latin typeface="Montaser Arabic Bold"/>
              </a:rPr>
              <a:t>2.1.Evaluación Cumplimiento - PEI</a:t>
            </a:r>
          </a:p>
        </p:txBody>
      </p:sp>
      <p:sp>
        <p:nvSpPr>
          <p:cNvPr id="26" name="TextBox 26"/>
          <p:cNvSpPr txBox="1"/>
          <p:nvPr/>
        </p:nvSpPr>
        <p:spPr>
          <a:xfrm>
            <a:off x="654757" y="1139192"/>
            <a:ext cx="8647212" cy="764540"/>
          </a:xfrm>
          <a:prstGeom prst="rect">
            <a:avLst/>
          </a:prstGeom>
        </p:spPr>
        <p:txBody>
          <a:bodyPr lIns="0" tIns="0" rIns="0" bIns="0" rtlCol="0" anchor="t">
            <a:spAutoFit/>
          </a:bodyPr>
          <a:lstStyle/>
          <a:p>
            <a:pPr algn="ctr">
              <a:lnSpc>
                <a:spcPts val="1959"/>
              </a:lnSpc>
            </a:pPr>
            <a:r>
              <a:rPr lang="en-US" sz="1399" dirty="0">
                <a:solidFill>
                  <a:srgbClr val="000000"/>
                </a:solidFill>
                <a:latin typeface="Arial"/>
              </a:rPr>
              <a:t>El Plan de </a:t>
            </a:r>
            <a:r>
              <a:rPr lang="en-US" sz="1399" dirty="0" err="1">
                <a:solidFill>
                  <a:srgbClr val="000000"/>
                </a:solidFill>
                <a:latin typeface="Arial"/>
              </a:rPr>
              <a:t>Acción</a:t>
            </a:r>
            <a:r>
              <a:rPr lang="en-US" sz="1399" dirty="0">
                <a:solidFill>
                  <a:srgbClr val="000000"/>
                </a:solidFill>
                <a:latin typeface="Arial"/>
              </a:rPr>
              <a:t> </a:t>
            </a:r>
            <a:r>
              <a:rPr lang="en-US" sz="1399" dirty="0" err="1">
                <a:solidFill>
                  <a:srgbClr val="000000"/>
                </a:solidFill>
                <a:latin typeface="Arial"/>
              </a:rPr>
              <a:t>Vigencia</a:t>
            </a:r>
            <a:r>
              <a:rPr lang="en-US" sz="1399" dirty="0">
                <a:solidFill>
                  <a:srgbClr val="000000"/>
                </a:solidFill>
                <a:latin typeface="Arial"/>
              </a:rPr>
              <a:t> 2023 de la </a:t>
            </a:r>
            <a:r>
              <a:rPr lang="en-US" sz="1399" dirty="0" err="1">
                <a:solidFill>
                  <a:srgbClr val="000000"/>
                </a:solidFill>
                <a:latin typeface="Arial"/>
              </a:rPr>
              <a:t>Entidad</a:t>
            </a:r>
            <a:r>
              <a:rPr lang="en-US" sz="1399" dirty="0">
                <a:solidFill>
                  <a:srgbClr val="000000"/>
                </a:solidFill>
                <a:latin typeface="Arial"/>
              </a:rPr>
              <a:t>, se </a:t>
            </a:r>
            <a:r>
              <a:rPr lang="en-US" sz="1399" dirty="0" err="1">
                <a:solidFill>
                  <a:srgbClr val="000000"/>
                </a:solidFill>
                <a:latin typeface="Arial"/>
              </a:rPr>
              <a:t>compone</a:t>
            </a:r>
            <a:r>
              <a:rPr lang="en-US" sz="1399" dirty="0">
                <a:solidFill>
                  <a:srgbClr val="000000"/>
                </a:solidFill>
                <a:latin typeface="Arial"/>
              </a:rPr>
              <a:t> de 9 </a:t>
            </a:r>
            <a:r>
              <a:rPr lang="en-US" sz="1399" dirty="0" err="1">
                <a:solidFill>
                  <a:srgbClr val="000000"/>
                </a:solidFill>
                <a:latin typeface="Arial"/>
              </a:rPr>
              <a:t>Objetivos</a:t>
            </a:r>
            <a:r>
              <a:rPr lang="en-US" sz="1399" dirty="0">
                <a:solidFill>
                  <a:srgbClr val="000000"/>
                </a:solidFill>
                <a:latin typeface="Arial"/>
              </a:rPr>
              <a:t> </a:t>
            </a:r>
            <a:r>
              <a:rPr lang="en-US" sz="1399" dirty="0" err="1">
                <a:solidFill>
                  <a:srgbClr val="000000"/>
                </a:solidFill>
                <a:latin typeface="Arial"/>
              </a:rPr>
              <a:t>Institucionales</a:t>
            </a:r>
            <a:r>
              <a:rPr lang="en-US" sz="1399" dirty="0">
                <a:solidFill>
                  <a:srgbClr val="000000"/>
                </a:solidFill>
                <a:latin typeface="Arial"/>
              </a:rPr>
              <a:t>, para </a:t>
            </a:r>
            <a:r>
              <a:rPr lang="en-US" sz="1399" dirty="0" err="1">
                <a:solidFill>
                  <a:srgbClr val="000000"/>
                </a:solidFill>
                <a:latin typeface="Arial"/>
              </a:rPr>
              <a:t>desarrollarse</a:t>
            </a:r>
            <a:r>
              <a:rPr lang="en-US" sz="1399" dirty="0">
                <a:solidFill>
                  <a:srgbClr val="000000"/>
                </a:solidFill>
                <a:latin typeface="Arial"/>
              </a:rPr>
              <a:t> a </a:t>
            </a:r>
            <a:r>
              <a:rPr lang="en-US" sz="1399" dirty="0" err="1">
                <a:solidFill>
                  <a:srgbClr val="000000"/>
                </a:solidFill>
                <a:latin typeface="Arial"/>
              </a:rPr>
              <a:t>través</a:t>
            </a:r>
            <a:r>
              <a:rPr lang="en-US" sz="1399" dirty="0">
                <a:solidFill>
                  <a:srgbClr val="000000"/>
                </a:solidFill>
                <a:latin typeface="Arial"/>
              </a:rPr>
              <a:t> de 59 </a:t>
            </a:r>
            <a:r>
              <a:rPr lang="en-US" sz="1399" dirty="0" err="1">
                <a:solidFill>
                  <a:srgbClr val="000000"/>
                </a:solidFill>
                <a:latin typeface="Arial"/>
              </a:rPr>
              <a:t>compromisos</a:t>
            </a:r>
            <a:r>
              <a:rPr lang="en-US" sz="1399" dirty="0">
                <a:solidFill>
                  <a:srgbClr val="000000"/>
                </a:solidFill>
                <a:latin typeface="Arial"/>
              </a:rPr>
              <a:t> y 140 </a:t>
            </a:r>
            <a:r>
              <a:rPr lang="en-US" sz="1399" dirty="0" err="1">
                <a:solidFill>
                  <a:srgbClr val="000000"/>
                </a:solidFill>
                <a:latin typeface="Arial"/>
              </a:rPr>
              <a:t>metas</a:t>
            </a:r>
            <a:r>
              <a:rPr lang="en-US" sz="1399" dirty="0">
                <a:solidFill>
                  <a:srgbClr val="000000"/>
                </a:solidFill>
                <a:latin typeface="Arial"/>
              </a:rPr>
              <a:t>. Los </a:t>
            </a:r>
            <a:r>
              <a:rPr lang="en-US" sz="1399" dirty="0" err="1">
                <a:solidFill>
                  <a:srgbClr val="000000"/>
                </a:solidFill>
                <a:latin typeface="Arial"/>
              </a:rPr>
              <a:t>resultados</a:t>
            </a:r>
            <a:r>
              <a:rPr lang="en-US" sz="1399" dirty="0">
                <a:solidFill>
                  <a:srgbClr val="000000"/>
                </a:solidFill>
                <a:latin typeface="Arial"/>
              </a:rPr>
              <a:t> </a:t>
            </a:r>
            <a:r>
              <a:rPr lang="en-US" sz="1399" dirty="0" err="1">
                <a:solidFill>
                  <a:srgbClr val="000000"/>
                </a:solidFill>
                <a:latin typeface="Arial"/>
              </a:rPr>
              <a:t>obtenidos</a:t>
            </a:r>
            <a:r>
              <a:rPr lang="en-US" sz="1399" dirty="0">
                <a:solidFill>
                  <a:srgbClr val="000000"/>
                </a:solidFill>
                <a:latin typeface="Arial"/>
              </a:rPr>
              <a:t> </a:t>
            </a:r>
            <a:r>
              <a:rPr lang="en-US" sz="1399" dirty="0" err="1">
                <a:solidFill>
                  <a:srgbClr val="000000"/>
                </a:solidFill>
                <a:latin typeface="Arial"/>
              </a:rPr>
              <a:t>en</a:t>
            </a:r>
            <a:r>
              <a:rPr lang="en-US" sz="1399" dirty="0">
                <a:solidFill>
                  <a:srgbClr val="000000"/>
                </a:solidFill>
                <a:latin typeface="Arial"/>
              </a:rPr>
              <a:t> </a:t>
            </a:r>
            <a:r>
              <a:rPr lang="en-US" sz="1399" dirty="0" err="1">
                <a:solidFill>
                  <a:srgbClr val="000000"/>
                </a:solidFill>
                <a:latin typeface="Arial"/>
              </a:rPr>
              <a:t>el</a:t>
            </a:r>
            <a:r>
              <a:rPr lang="en-US" sz="1399" dirty="0">
                <a:solidFill>
                  <a:srgbClr val="000000"/>
                </a:solidFill>
                <a:latin typeface="Arial"/>
              </a:rPr>
              <a:t> </a:t>
            </a:r>
            <a:r>
              <a:rPr lang="en-US" sz="1399" dirty="0" err="1">
                <a:solidFill>
                  <a:srgbClr val="000000"/>
                </a:solidFill>
                <a:latin typeface="Arial"/>
              </a:rPr>
              <a:t>seguimiento</a:t>
            </a:r>
            <a:r>
              <a:rPr lang="en-US" sz="1399" dirty="0">
                <a:solidFill>
                  <a:srgbClr val="000000"/>
                </a:solidFill>
                <a:latin typeface="Arial"/>
              </a:rPr>
              <a:t> </a:t>
            </a:r>
            <a:r>
              <a:rPr lang="en-US" sz="1399" dirty="0" err="1">
                <a:solidFill>
                  <a:srgbClr val="000000"/>
                </a:solidFill>
                <a:latin typeface="Arial"/>
              </a:rPr>
              <a:t>realizado</a:t>
            </a:r>
            <a:r>
              <a:rPr lang="en-US" sz="1399" dirty="0">
                <a:solidFill>
                  <a:srgbClr val="000000"/>
                </a:solidFill>
                <a:latin typeface="Arial"/>
              </a:rPr>
              <a:t> a </a:t>
            </a:r>
            <a:r>
              <a:rPr lang="en-US" sz="1399" dirty="0" err="1">
                <a:solidFill>
                  <a:srgbClr val="000000"/>
                </a:solidFill>
                <a:latin typeface="Arial"/>
              </a:rPr>
              <a:t>los</a:t>
            </a:r>
            <a:r>
              <a:rPr lang="en-US" sz="1399" dirty="0">
                <a:solidFill>
                  <a:srgbClr val="000000"/>
                </a:solidFill>
                <a:latin typeface="Arial"/>
              </a:rPr>
              <a:t> </a:t>
            </a:r>
            <a:r>
              <a:rPr lang="en-US" sz="1399" dirty="0" err="1">
                <a:solidFill>
                  <a:srgbClr val="000000"/>
                </a:solidFill>
                <a:latin typeface="Arial"/>
              </a:rPr>
              <a:t>compromisos</a:t>
            </a:r>
            <a:r>
              <a:rPr lang="en-US" sz="1399" dirty="0">
                <a:solidFill>
                  <a:srgbClr val="000000"/>
                </a:solidFill>
                <a:latin typeface="Arial"/>
              </a:rPr>
              <a:t>, </a:t>
            </a:r>
            <a:r>
              <a:rPr lang="en-US" sz="1399" dirty="0" err="1">
                <a:solidFill>
                  <a:srgbClr val="000000"/>
                </a:solidFill>
                <a:latin typeface="Arial"/>
              </a:rPr>
              <a:t>metas</a:t>
            </a:r>
            <a:r>
              <a:rPr lang="en-US" sz="1399" dirty="0">
                <a:solidFill>
                  <a:srgbClr val="000000"/>
                </a:solidFill>
                <a:latin typeface="Arial"/>
              </a:rPr>
              <a:t> y </a:t>
            </a:r>
            <a:r>
              <a:rPr lang="en-US" sz="1399" dirty="0" err="1">
                <a:solidFill>
                  <a:srgbClr val="000000"/>
                </a:solidFill>
                <a:latin typeface="Arial"/>
              </a:rPr>
              <a:t>actividades</a:t>
            </a:r>
            <a:r>
              <a:rPr lang="en-US" sz="1399" dirty="0">
                <a:solidFill>
                  <a:srgbClr val="000000"/>
                </a:solidFill>
                <a:latin typeface="Arial"/>
              </a:rPr>
              <a:t> </a:t>
            </a:r>
            <a:r>
              <a:rPr lang="en-US" sz="1399" dirty="0" err="1">
                <a:solidFill>
                  <a:srgbClr val="000000"/>
                </a:solidFill>
                <a:latin typeface="Arial"/>
              </a:rPr>
              <a:t>presentan</a:t>
            </a:r>
            <a:r>
              <a:rPr lang="en-US" sz="1399" dirty="0">
                <a:solidFill>
                  <a:srgbClr val="000000"/>
                </a:solidFill>
                <a:latin typeface="Arial"/>
              </a:rPr>
              <a:t> un </a:t>
            </a:r>
            <a:r>
              <a:rPr lang="en-US" sz="1399" dirty="0" err="1">
                <a:solidFill>
                  <a:srgbClr val="000000"/>
                </a:solidFill>
                <a:latin typeface="Arial"/>
              </a:rPr>
              <a:t>avance</a:t>
            </a:r>
            <a:r>
              <a:rPr lang="en-US" sz="1399" dirty="0">
                <a:solidFill>
                  <a:srgbClr val="000000"/>
                </a:solidFill>
                <a:latin typeface="Arial"/>
              </a:rPr>
              <a:t> global de 83.3% </a:t>
            </a:r>
            <a:r>
              <a:rPr lang="en-US" sz="1399" dirty="0" err="1">
                <a:solidFill>
                  <a:srgbClr val="000000"/>
                </a:solidFill>
                <a:latin typeface="Arial"/>
              </a:rPr>
              <a:t>frente</a:t>
            </a:r>
            <a:r>
              <a:rPr lang="en-US" sz="1399" dirty="0">
                <a:solidFill>
                  <a:srgbClr val="000000"/>
                </a:solidFill>
                <a:latin typeface="Arial"/>
              </a:rPr>
              <a:t> al 100% </a:t>
            </a:r>
            <a:r>
              <a:rPr lang="en-US" sz="1399" dirty="0" err="1">
                <a:solidFill>
                  <a:srgbClr val="000000"/>
                </a:solidFill>
                <a:latin typeface="Arial"/>
              </a:rPr>
              <a:t>programado</a:t>
            </a:r>
            <a:r>
              <a:rPr lang="en-US" sz="1399" dirty="0">
                <a:solidFill>
                  <a:srgbClr val="000000"/>
                </a:solidFill>
                <a:latin typeface="Arial"/>
              </a:rPr>
              <a:t>.</a:t>
            </a:r>
          </a:p>
        </p:txBody>
      </p:sp>
      <p:sp>
        <p:nvSpPr>
          <p:cNvPr id="27" name="Freeform 27"/>
          <p:cNvSpPr/>
          <p:nvPr/>
        </p:nvSpPr>
        <p:spPr>
          <a:xfrm>
            <a:off x="6498342" y="0"/>
            <a:ext cx="5180293" cy="883972"/>
          </a:xfrm>
          <a:custGeom>
            <a:avLst/>
            <a:gdLst/>
            <a:ahLst/>
            <a:cxnLst/>
            <a:rect l="l" t="t" r="r" b="b"/>
            <a:pathLst>
              <a:path w="5180293" h="883972">
                <a:moveTo>
                  <a:pt x="0" y="0"/>
                </a:moveTo>
                <a:lnTo>
                  <a:pt x="5180293" y="0"/>
                </a:lnTo>
                <a:lnTo>
                  <a:pt x="5180293" y="883972"/>
                </a:lnTo>
                <a:lnTo>
                  <a:pt x="0" y="883972"/>
                </a:lnTo>
                <a:lnTo>
                  <a:pt x="0" y="0"/>
                </a:lnTo>
                <a:close/>
              </a:path>
            </a:pathLst>
          </a:custGeom>
          <a:blipFill>
            <a:blip r:embed="rId2"/>
            <a:stretch>
              <a:fillRect t="-28766" b="-28766"/>
            </a:stretch>
          </a:blipFill>
        </p:spPr>
      </p:sp>
      <p:sp>
        <p:nvSpPr>
          <p:cNvPr id="28" name="TextBox 28"/>
          <p:cNvSpPr txBox="1"/>
          <p:nvPr/>
        </p:nvSpPr>
        <p:spPr>
          <a:xfrm>
            <a:off x="6914672" y="188346"/>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573255" y="2322391"/>
            <a:ext cx="1018669" cy="1379927"/>
            <a:chOff x="0" y="0"/>
            <a:chExt cx="2311400" cy="3131109"/>
          </a:xfrm>
        </p:grpSpPr>
        <p:sp>
          <p:nvSpPr>
            <p:cNvPr id="3" name="Freeform 3"/>
            <p:cNvSpPr/>
            <p:nvPr/>
          </p:nvSpPr>
          <p:spPr>
            <a:xfrm>
              <a:off x="0" y="0"/>
              <a:ext cx="2311400" cy="3131109"/>
            </a:xfrm>
            <a:custGeom>
              <a:avLst/>
              <a:gdLst/>
              <a:ahLst/>
              <a:cxnLst/>
              <a:rect l="l" t="t" r="r" b="b"/>
              <a:pathLst>
                <a:path w="2311400" h="3131109">
                  <a:moveTo>
                    <a:pt x="2006600" y="0"/>
                  </a:moveTo>
                  <a:lnTo>
                    <a:pt x="304800" y="0"/>
                  </a:lnTo>
                  <a:cubicBezTo>
                    <a:pt x="135890" y="0"/>
                    <a:pt x="0" y="135890"/>
                    <a:pt x="0" y="304800"/>
                  </a:cubicBezTo>
                  <a:lnTo>
                    <a:pt x="0" y="2826309"/>
                  </a:lnTo>
                  <a:cubicBezTo>
                    <a:pt x="0" y="2995219"/>
                    <a:pt x="135890" y="3131109"/>
                    <a:pt x="304800" y="3131109"/>
                  </a:cubicBezTo>
                  <a:lnTo>
                    <a:pt x="2006600" y="3131109"/>
                  </a:lnTo>
                  <a:cubicBezTo>
                    <a:pt x="2175510" y="3131109"/>
                    <a:pt x="2311400" y="2995219"/>
                    <a:pt x="2311400" y="2826309"/>
                  </a:cubicBezTo>
                  <a:lnTo>
                    <a:pt x="2311400" y="304800"/>
                  </a:lnTo>
                  <a:cubicBezTo>
                    <a:pt x="2311400" y="135890"/>
                    <a:pt x="2175510" y="0"/>
                    <a:pt x="2006600" y="0"/>
                  </a:cubicBezTo>
                  <a:close/>
                </a:path>
              </a:pathLst>
            </a:custGeom>
            <a:solidFill>
              <a:srgbClr val="70A288"/>
            </a:solidFill>
          </p:spPr>
        </p:sp>
      </p:grpSp>
      <p:grpSp>
        <p:nvGrpSpPr>
          <p:cNvPr id="4" name="Group 4"/>
          <p:cNvGrpSpPr/>
          <p:nvPr/>
        </p:nvGrpSpPr>
        <p:grpSpPr>
          <a:xfrm>
            <a:off x="218442" y="2730275"/>
            <a:ext cx="841218" cy="1277159"/>
            <a:chOff x="0" y="0"/>
            <a:chExt cx="2311400" cy="3509230"/>
          </a:xfrm>
        </p:grpSpPr>
        <p:sp>
          <p:nvSpPr>
            <p:cNvPr id="5" name="Freeform 5"/>
            <p:cNvSpPr/>
            <p:nvPr/>
          </p:nvSpPr>
          <p:spPr>
            <a:xfrm>
              <a:off x="0" y="0"/>
              <a:ext cx="2311400" cy="3509230"/>
            </a:xfrm>
            <a:custGeom>
              <a:avLst/>
              <a:gdLst/>
              <a:ahLst/>
              <a:cxnLst/>
              <a:rect l="l" t="t" r="r" b="b"/>
              <a:pathLst>
                <a:path w="2311400" h="3509230">
                  <a:moveTo>
                    <a:pt x="2006600" y="0"/>
                  </a:moveTo>
                  <a:lnTo>
                    <a:pt x="304800" y="0"/>
                  </a:lnTo>
                  <a:cubicBezTo>
                    <a:pt x="135890" y="0"/>
                    <a:pt x="0" y="135890"/>
                    <a:pt x="0" y="304800"/>
                  </a:cubicBezTo>
                  <a:lnTo>
                    <a:pt x="0" y="3204430"/>
                  </a:lnTo>
                  <a:cubicBezTo>
                    <a:pt x="0" y="3373340"/>
                    <a:pt x="135890" y="3509230"/>
                    <a:pt x="304800" y="3509230"/>
                  </a:cubicBezTo>
                  <a:lnTo>
                    <a:pt x="2006600" y="3509230"/>
                  </a:lnTo>
                  <a:cubicBezTo>
                    <a:pt x="2175510" y="3509230"/>
                    <a:pt x="2311400" y="3373340"/>
                    <a:pt x="2311400" y="3204430"/>
                  </a:cubicBezTo>
                  <a:lnTo>
                    <a:pt x="2311400" y="304800"/>
                  </a:lnTo>
                  <a:cubicBezTo>
                    <a:pt x="2311400" y="135890"/>
                    <a:pt x="2175510" y="0"/>
                    <a:pt x="2006600" y="0"/>
                  </a:cubicBezTo>
                  <a:close/>
                </a:path>
              </a:pathLst>
            </a:custGeom>
            <a:solidFill>
              <a:srgbClr val="38A3A5"/>
            </a:solidFill>
          </p:spPr>
        </p:sp>
      </p:grpSp>
      <p:grpSp>
        <p:nvGrpSpPr>
          <p:cNvPr id="6" name="Group 6"/>
          <p:cNvGrpSpPr/>
          <p:nvPr/>
        </p:nvGrpSpPr>
        <p:grpSpPr>
          <a:xfrm rot="-10800000">
            <a:off x="5293625" y="2216103"/>
            <a:ext cx="3665562" cy="2044010"/>
            <a:chOff x="0" y="0"/>
            <a:chExt cx="1670711" cy="931631"/>
          </a:xfrm>
        </p:grpSpPr>
        <p:sp>
          <p:nvSpPr>
            <p:cNvPr id="7" name="Freeform 7"/>
            <p:cNvSpPr/>
            <p:nvPr/>
          </p:nvSpPr>
          <p:spPr>
            <a:xfrm>
              <a:off x="0" y="0"/>
              <a:ext cx="1670711" cy="931631"/>
            </a:xfrm>
            <a:custGeom>
              <a:avLst/>
              <a:gdLst/>
              <a:ahLst/>
              <a:cxnLst/>
              <a:rect l="l" t="t" r="r" b="b"/>
              <a:pathLst>
                <a:path w="1670711" h="931631">
                  <a:moveTo>
                    <a:pt x="0" y="0"/>
                  </a:moveTo>
                  <a:lnTo>
                    <a:pt x="1670711" y="0"/>
                  </a:lnTo>
                  <a:lnTo>
                    <a:pt x="1670711" y="931631"/>
                  </a:lnTo>
                  <a:lnTo>
                    <a:pt x="0" y="931631"/>
                  </a:lnTo>
                  <a:close/>
                </a:path>
              </a:pathLst>
            </a:custGeom>
            <a:solidFill>
              <a:srgbClr val="FFFFFF"/>
            </a:solidFill>
          </p:spPr>
        </p:sp>
      </p:grpSp>
      <p:sp>
        <p:nvSpPr>
          <p:cNvPr id="8" name="TextBox 8"/>
          <p:cNvSpPr txBox="1"/>
          <p:nvPr/>
        </p:nvSpPr>
        <p:spPr>
          <a:xfrm>
            <a:off x="1265585" y="2658764"/>
            <a:ext cx="3866115" cy="1759604"/>
          </a:xfrm>
          <a:prstGeom prst="rect">
            <a:avLst/>
          </a:prstGeom>
        </p:spPr>
        <p:txBody>
          <a:bodyPr lIns="0" tIns="0" rIns="0" bIns="0" rtlCol="0" anchor="t">
            <a:spAutoFit/>
          </a:bodyPr>
          <a:lstStyle/>
          <a:p>
            <a:pPr algn="just">
              <a:lnSpc>
                <a:spcPts val="1547"/>
              </a:lnSpc>
            </a:pPr>
            <a:r>
              <a:rPr lang="en-US" sz="1105">
                <a:solidFill>
                  <a:srgbClr val="000000"/>
                </a:solidFill>
                <a:latin typeface="Arial"/>
              </a:rPr>
              <a:t>El objetivo institucional permitirá lograr que la infraestructura, los servicios aeroportuarios, de navegación aérea y la intermodalidad, cuenten con capacidad y eficiencia para atender el crecimiento de la demanda del sector, en un contexto sostenible articulando la infraestructura necesaria que permita transformar el desarrollo turístico y logístico, fortaleciendo los vínculos entre los territorios en el marco de la paz total.</a:t>
            </a:r>
          </a:p>
          <a:p>
            <a:pPr algn="just">
              <a:lnSpc>
                <a:spcPts val="1547"/>
              </a:lnSpc>
            </a:pPr>
            <a:endParaRPr lang="en-US" sz="1105">
              <a:solidFill>
                <a:srgbClr val="000000"/>
              </a:solidFill>
              <a:latin typeface="Arial"/>
            </a:endParaRPr>
          </a:p>
        </p:txBody>
      </p:sp>
      <p:sp>
        <p:nvSpPr>
          <p:cNvPr id="9" name="TextBox 9"/>
          <p:cNvSpPr txBox="1"/>
          <p:nvPr/>
        </p:nvSpPr>
        <p:spPr>
          <a:xfrm>
            <a:off x="1221899" y="2303341"/>
            <a:ext cx="4045875" cy="206117"/>
          </a:xfrm>
          <a:prstGeom prst="rect">
            <a:avLst/>
          </a:prstGeom>
        </p:spPr>
        <p:txBody>
          <a:bodyPr lIns="0" tIns="0" rIns="0" bIns="0" rtlCol="0" anchor="t">
            <a:spAutoFit/>
          </a:bodyPr>
          <a:lstStyle/>
          <a:p>
            <a:pPr algn="ctr">
              <a:lnSpc>
                <a:spcPts val="1764"/>
              </a:lnSpc>
            </a:pPr>
            <a:r>
              <a:rPr lang="en-US" sz="1260">
                <a:solidFill>
                  <a:srgbClr val="38A3A5"/>
                </a:solidFill>
                <a:latin typeface="Inter Bold"/>
              </a:rPr>
              <a:t>INFRAESTRUCTURA PARA LA TRANSFORMACION</a:t>
            </a:r>
          </a:p>
        </p:txBody>
      </p:sp>
      <p:sp>
        <p:nvSpPr>
          <p:cNvPr id="10" name="TextBox 10"/>
          <p:cNvSpPr txBox="1"/>
          <p:nvPr/>
        </p:nvSpPr>
        <p:spPr>
          <a:xfrm>
            <a:off x="8981299" y="2866635"/>
            <a:ext cx="591011" cy="280693"/>
          </a:xfrm>
          <a:prstGeom prst="rect">
            <a:avLst/>
          </a:prstGeom>
        </p:spPr>
        <p:txBody>
          <a:bodyPr lIns="0" tIns="0" rIns="0" bIns="0" rtlCol="0" anchor="t">
            <a:spAutoFit/>
          </a:bodyPr>
          <a:lstStyle/>
          <a:p>
            <a:pPr algn="ctr">
              <a:lnSpc>
                <a:spcPts val="2378"/>
              </a:lnSpc>
            </a:pPr>
            <a:r>
              <a:rPr lang="en-US" sz="1699">
                <a:solidFill>
                  <a:srgbClr val="000000"/>
                </a:solidFill>
                <a:latin typeface="Inter Bold"/>
              </a:rPr>
              <a:t>70%</a:t>
            </a:r>
          </a:p>
        </p:txBody>
      </p:sp>
      <p:sp>
        <p:nvSpPr>
          <p:cNvPr id="11" name="TextBox 11"/>
          <p:cNvSpPr txBox="1"/>
          <p:nvPr/>
        </p:nvSpPr>
        <p:spPr>
          <a:xfrm>
            <a:off x="5621275" y="2535188"/>
            <a:ext cx="3194205" cy="1954277"/>
          </a:xfrm>
          <a:prstGeom prst="rect">
            <a:avLst/>
          </a:prstGeom>
        </p:spPr>
        <p:txBody>
          <a:bodyPr lIns="0" tIns="0" rIns="0" bIns="0" rtlCol="0" anchor="t">
            <a:spAutoFit/>
          </a:bodyPr>
          <a:lstStyle/>
          <a:p>
            <a:pPr algn="just">
              <a:lnSpc>
                <a:spcPts val="1532"/>
              </a:lnSpc>
            </a:pPr>
            <a:r>
              <a:rPr lang="en-US" sz="1094">
                <a:solidFill>
                  <a:srgbClr val="000000"/>
                </a:solidFill>
                <a:latin typeface="Arial"/>
              </a:rPr>
              <a:t>Contribuir en la transformación productiva para la vida y la acción climática a través del Plan Estratégico Ambiental, orientando los esfuerzos hacia el desarrollo de actividades productivas limpias que aceleren la transición energética que fomenten la economía circular, la conservación de las fuentes hídricas y el manejo adecuado de los residuos sólidos. Igualmente permitan la reducción de la huella de carbono impactando en el logro de aeropuertos más resilientes al cambio climático.</a:t>
            </a:r>
          </a:p>
        </p:txBody>
      </p:sp>
      <p:sp>
        <p:nvSpPr>
          <p:cNvPr id="12" name="TextBox 12"/>
          <p:cNvSpPr txBox="1"/>
          <p:nvPr/>
        </p:nvSpPr>
        <p:spPr>
          <a:xfrm>
            <a:off x="5437331" y="2187528"/>
            <a:ext cx="3378149" cy="248896"/>
          </a:xfrm>
          <a:prstGeom prst="rect">
            <a:avLst/>
          </a:prstGeom>
        </p:spPr>
        <p:txBody>
          <a:bodyPr lIns="0" tIns="0" rIns="0" bIns="0" rtlCol="0" anchor="t">
            <a:spAutoFit/>
          </a:bodyPr>
          <a:lstStyle/>
          <a:p>
            <a:pPr algn="ctr">
              <a:lnSpc>
                <a:spcPts val="2031"/>
              </a:lnSpc>
            </a:pPr>
            <a:r>
              <a:rPr lang="en-US" sz="1450">
                <a:solidFill>
                  <a:srgbClr val="70A288"/>
                </a:solidFill>
                <a:latin typeface="Inter Bold"/>
              </a:rPr>
              <a:t>SOSTENIBILIDAD AMBIENTAL</a:t>
            </a:r>
          </a:p>
        </p:txBody>
      </p:sp>
      <p:sp>
        <p:nvSpPr>
          <p:cNvPr id="13" name="TextBox 13"/>
          <p:cNvSpPr txBox="1"/>
          <p:nvPr/>
        </p:nvSpPr>
        <p:spPr>
          <a:xfrm>
            <a:off x="2724418" y="5592142"/>
            <a:ext cx="3883606" cy="991538"/>
          </a:xfrm>
          <a:prstGeom prst="rect">
            <a:avLst/>
          </a:prstGeom>
        </p:spPr>
        <p:txBody>
          <a:bodyPr lIns="0" tIns="0" rIns="0" bIns="0" rtlCol="0" anchor="t">
            <a:spAutoFit/>
          </a:bodyPr>
          <a:lstStyle/>
          <a:p>
            <a:pPr algn="just">
              <a:lnSpc>
                <a:spcPts val="1929"/>
              </a:lnSpc>
            </a:pPr>
            <a:r>
              <a:rPr lang="en-US" sz="1378">
                <a:solidFill>
                  <a:srgbClr val="000000"/>
                </a:solidFill>
                <a:latin typeface="Arial"/>
              </a:rPr>
              <a:t>Desarrollar políticas públicas y estrategias que fortalezcan el factor de productividad del transporte aéreo y estimulen los servicios para el crecimiento de la aviación civil en Colombia.</a:t>
            </a:r>
          </a:p>
        </p:txBody>
      </p:sp>
      <p:sp>
        <p:nvSpPr>
          <p:cNvPr id="14" name="TextBox 14"/>
          <p:cNvSpPr txBox="1"/>
          <p:nvPr/>
        </p:nvSpPr>
        <p:spPr>
          <a:xfrm>
            <a:off x="2640949" y="5325990"/>
            <a:ext cx="4443804" cy="207644"/>
          </a:xfrm>
          <a:prstGeom prst="rect">
            <a:avLst/>
          </a:prstGeom>
        </p:spPr>
        <p:txBody>
          <a:bodyPr lIns="0" tIns="0" rIns="0" bIns="0" rtlCol="0" anchor="t">
            <a:spAutoFit/>
          </a:bodyPr>
          <a:lstStyle/>
          <a:p>
            <a:pPr algn="ctr">
              <a:lnSpc>
                <a:spcPts val="1680"/>
              </a:lnSpc>
            </a:pPr>
            <a:r>
              <a:rPr lang="en-US" sz="1200">
                <a:solidFill>
                  <a:srgbClr val="022C5F"/>
                </a:solidFill>
                <a:latin typeface="Inter Bold"/>
              </a:rPr>
              <a:t>INDUSTRIA AERONÁUTICA Y CADENA DE SUMINISTRO</a:t>
            </a:r>
          </a:p>
        </p:txBody>
      </p:sp>
      <p:sp>
        <p:nvSpPr>
          <p:cNvPr id="15" name="TextBox 15"/>
          <p:cNvSpPr txBox="1"/>
          <p:nvPr/>
        </p:nvSpPr>
        <p:spPr>
          <a:xfrm>
            <a:off x="843019" y="585152"/>
            <a:ext cx="3667544" cy="264160"/>
          </a:xfrm>
          <a:prstGeom prst="rect">
            <a:avLst/>
          </a:prstGeom>
        </p:spPr>
        <p:txBody>
          <a:bodyPr lIns="0" tIns="0" rIns="0" bIns="0" rtlCol="0" anchor="t">
            <a:spAutoFit/>
          </a:bodyPr>
          <a:lstStyle/>
          <a:p>
            <a:pPr>
              <a:lnSpc>
                <a:spcPts val="2239"/>
              </a:lnSpc>
            </a:pPr>
            <a:r>
              <a:rPr lang="en-US" sz="1599" spc="1">
                <a:solidFill>
                  <a:srgbClr val="000000"/>
                </a:solidFill>
                <a:latin typeface="Montaser Arabic Bold"/>
              </a:rPr>
              <a:t>2.1.Evaluación Cumplimiento - PEI</a:t>
            </a:r>
          </a:p>
        </p:txBody>
      </p:sp>
      <p:sp>
        <p:nvSpPr>
          <p:cNvPr id="17" name="Freeform 17"/>
          <p:cNvSpPr/>
          <p:nvPr/>
        </p:nvSpPr>
        <p:spPr>
          <a:xfrm>
            <a:off x="6498342" y="0"/>
            <a:ext cx="5180293" cy="883972"/>
          </a:xfrm>
          <a:custGeom>
            <a:avLst/>
            <a:gdLst/>
            <a:ahLst/>
            <a:cxnLst/>
            <a:rect l="l" t="t" r="r" b="b"/>
            <a:pathLst>
              <a:path w="5180293" h="883972">
                <a:moveTo>
                  <a:pt x="0" y="0"/>
                </a:moveTo>
                <a:lnTo>
                  <a:pt x="5180293" y="0"/>
                </a:lnTo>
                <a:lnTo>
                  <a:pt x="5180293" y="883972"/>
                </a:lnTo>
                <a:lnTo>
                  <a:pt x="0" y="883972"/>
                </a:lnTo>
                <a:lnTo>
                  <a:pt x="0" y="0"/>
                </a:lnTo>
                <a:close/>
              </a:path>
            </a:pathLst>
          </a:custGeom>
          <a:blipFill>
            <a:blip r:embed="rId2"/>
            <a:stretch>
              <a:fillRect t="-28766" b="-28766"/>
            </a:stretch>
          </a:blipFill>
        </p:spPr>
      </p:sp>
      <p:sp>
        <p:nvSpPr>
          <p:cNvPr id="18" name="TextBox 18"/>
          <p:cNvSpPr txBox="1"/>
          <p:nvPr/>
        </p:nvSpPr>
        <p:spPr>
          <a:xfrm>
            <a:off x="6914672" y="188346"/>
            <a:ext cx="2802416" cy="478704"/>
          </a:xfrm>
          <a:prstGeom prst="rect">
            <a:avLst/>
          </a:prstGeom>
        </p:spPr>
        <p:txBody>
          <a:bodyPr lIns="0" tIns="0" rIns="0" bIns="0" rtlCol="0" anchor="t">
            <a:spAutoFit/>
          </a:bodyPr>
          <a:lstStyle/>
          <a:p>
            <a:pPr algn="ctr">
              <a:lnSpc>
                <a:spcPts val="1957"/>
              </a:lnSpc>
            </a:pPr>
            <a:r>
              <a:rPr lang="en-US" sz="1398">
                <a:solidFill>
                  <a:srgbClr val="FFFFFF"/>
                </a:solidFill>
                <a:latin typeface="Open Sans Light Bold"/>
              </a:rPr>
              <a:t>AERONÁUTICA CIVIL</a:t>
            </a:r>
          </a:p>
          <a:p>
            <a:pPr algn="ctr">
              <a:lnSpc>
                <a:spcPts val="1957"/>
              </a:lnSpc>
            </a:pPr>
            <a:r>
              <a:rPr lang="en-US" sz="1398">
                <a:solidFill>
                  <a:srgbClr val="FFFFFF"/>
                </a:solidFill>
                <a:latin typeface="Open Sans Light"/>
              </a:rPr>
              <a:t>   Unidad Administrativa Especial</a:t>
            </a:r>
          </a:p>
        </p:txBody>
      </p:sp>
      <p:grpSp>
        <p:nvGrpSpPr>
          <p:cNvPr id="19" name="Group 19"/>
          <p:cNvGrpSpPr/>
          <p:nvPr/>
        </p:nvGrpSpPr>
        <p:grpSpPr>
          <a:xfrm>
            <a:off x="1871523" y="5354565"/>
            <a:ext cx="805268" cy="1304020"/>
            <a:chOff x="0" y="0"/>
            <a:chExt cx="2311400" cy="3742993"/>
          </a:xfrm>
        </p:grpSpPr>
        <p:sp>
          <p:nvSpPr>
            <p:cNvPr id="20" name="Freeform 20"/>
            <p:cNvSpPr/>
            <p:nvPr/>
          </p:nvSpPr>
          <p:spPr>
            <a:xfrm>
              <a:off x="0" y="0"/>
              <a:ext cx="2311400" cy="3742993"/>
            </a:xfrm>
            <a:custGeom>
              <a:avLst/>
              <a:gdLst/>
              <a:ahLst/>
              <a:cxnLst/>
              <a:rect l="l" t="t" r="r" b="b"/>
              <a:pathLst>
                <a:path w="2311400" h="3742993">
                  <a:moveTo>
                    <a:pt x="2006600" y="0"/>
                  </a:moveTo>
                  <a:lnTo>
                    <a:pt x="304800" y="0"/>
                  </a:lnTo>
                  <a:cubicBezTo>
                    <a:pt x="135890" y="0"/>
                    <a:pt x="0" y="135890"/>
                    <a:pt x="0" y="304800"/>
                  </a:cubicBezTo>
                  <a:lnTo>
                    <a:pt x="0" y="3438193"/>
                  </a:lnTo>
                  <a:cubicBezTo>
                    <a:pt x="0" y="3607103"/>
                    <a:pt x="135890" y="3742993"/>
                    <a:pt x="304800" y="3742993"/>
                  </a:cubicBezTo>
                  <a:lnTo>
                    <a:pt x="2006600" y="3742993"/>
                  </a:lnTo>
                  <a:cubicBezTo>
                    <a:pt x="2175510" y="3742993"/>
                    <a:pt x="2311400" y="3607103"/>
                    <a:pt x="2311400" y="3438193"/>
                  </a:cubicBezTo>
                  <a:lnTo>
                    <a:pt x="2311400" y="304800"/>
                  </a:lnTo>
                  <a:cubicBezTo>
                    <a:pt x="2311400" y="135890"/>
                    <a:pt x="2175510" y="0"/>
                    <a:pt x="2006600" y="0"/>
                  </a:cubicBezTo>
                  <a:close/>
                </a:path>
              </a:pathLst>
            </a:custGeom>
            <a:solidFill>
              <a:srgbClr val="38A3A5"/>
            </a:solidFill>
          </p:spPr>
        </p:sp>
      </p:grpSp>
      <p:sp>
        <p:nvSpPr>
          <p:cNvPr id="21" name="TextBox 21"/>
          <p:cNvSpPr txBox="1"/>
          <p:nvPr/>
        </p:nvSpPr>
        <p:spPr>
          <a:xfrm rot="60000">
            <a:off x="1995816" y="5725478"/>
            <a:ext cx="558014" cy="361232"/>
          </a:xfrm>
          <a:prstGeom prst="rect">
            <a:avLst/>
          </a:prstGeom>
        </p:spPr>
        <p:txBody>
          <a:bodyPr lIns="0" tIns="0" rIns="0" bIns="0" rtlCol="0" anchor="t">
            <a:spAutoFit/>
          </a:bodyPr>
          <a:lstStyle/>
          <a:p>
            <a:pPr algn="ctr">
              <a:lnSpc>
                <a:spcPts val="2664"/>
              </a:lnSpc>
            </a:pPr>
            <a:r>
              <a:rPr lang="en-US" sz="1903">
                <a:solidFill>
                  <a:srgbClr val="000000"/>
                </a:solidFill>
                <a:latin typeface="Arial Bold"/>
              </a:rPr>
              <a:t>70%</a:t>
            </a:r>
          </a:p>
        </p:txBody>
      </p:sp>
      <p:sp>
        <p:nvSpPr>
          <p:cNvPr id="22" name="TextBox 22"/>
          <p:cNvSpPr txBox="1"/>
          <p:nvPr/>
        </p:nvSpPr>
        <p:spPr>
          <a:xfrm rot="60000">
            <a:off x="372695" y="3075982"/>
            <a:ext cx="558014" cy="361232"/>
          </a:xfrm>
          <a:prstGeom prst="rect">
            <a:avLst/>
          </a:prstGeom>
        </p:spPr>
        <p:txBody>
          <a:bodyPr lIns="0" tIns="0" rIns="0" bIns="0" rtlCol="0" anchor="t">
            <a:spAutoFit/>
          </a:bodyPr>
          <a:lstStyle/>
          <a:p>
            <a:pPr algn="ctr">
              <a:lnSpc>
                <a:spcPts val="2664"/>
              </a:lnSpc>
            </a:pPr>
            <a:r>
              <a:rPr lang="en-US" sz="1903">
                <a:solidFill>
                  <a:srgbClr val="000000"/>
                </a:solidFill>
                <a:latin typeface="Arial Bold"/>
              </a:rPr>
              <a:t>91%</a:t>
            </a:r>
          </a:p>
        </p:txBody>
      </p:sp>
      <p:sp>
        <p:nvSpPr>
          <p:cNvPr id="23" name="TextBox 26">
            <a:extLst>
              <a:ext uri="{FF2B5EF4-FFF2-40B4-BE49-F238E27FC236}">
                <a16:creationId xmlns:a16="http://schemas.microsoft.com/office/drawing/2014/main" id="{A53CA416-B8C6-2877-654A-5B1B3D39F144}"/>
              </a:ext>
            </a:extLst>
          </p:cNvPr>
          <p:cNvSpPr txBox="1"/>
          <p:nvPr/>
        </p:nvSpPr>
        <p:spPr>
          <a:xfrm>
            <a:off x="654757" y="1139192"/>
            <a:ext cx="8647212" cy="764540"/>
          </a:xfrm>
          <a:prstGeom prst="rect">
            <a:avLst/>
          </a:prstGeom>
        </p:spPr>
        <p:txBody>
          <a:bodyPr lIns="0" tIns="0" rIns="0" bIns="0" rtlCol="0" anchor="t">
            <a:spAutoFit/>
          </a:bodyPr>
          <a:lstStyle/>
          <a:p>
            <a:pPr algn="ctr">
              <a:lnSpc>
                <a:spcPts val="1959"/>
              </a:lnSpc>
            </a:pPr>
            <a:r>
              <a:rPr lang="en-US" sz="1399" dirty="0">
                <a:solidFill>
                  <a:srgbClr val="000000"/>
                </a:solidFill>
                <a:latin typeface="Arial"/>
              </a:rPr>
              <a:t>El Plan de </a:t>
            </a:r>
            <a:r>
              <a:rPr lang="en-US" sz="1399" dirty="0" err="1">
                <a:solidFill>
                  <a:srgbClr val="000000"/>
                </a:solidFill>
                <a:latin typeface="Arial"/>
              </a:rPr>
              <a:t>Acción</a:t>
            </a:r>
            <a:r>
              <a:rPr lang="en-US" sz="1399" dirty="0">
                <a:solidFill>
                  <a:srgbClr val="000000"/>
                </a:solidFill>
                <a:latin typeface="Arial"/>
              </a:rPr>
              <a:t> </a:t>
            </a:r>
            <a:r>
              <a:rPr lang="en-US" sz="1399" dirty="0" err="1">
                <a:solidFill>
                  <a:srgbClr val="000000"/>
                </a:solidFill>
                <a:latin typeface="Arial"/>
              </a:rPr>
              <a:t>Vigencia</a:t>
            </a:r>
            <a:r>
              <a:rPr lang="en-US" sz="1399" dirty="0">
                <a:solidFill>
                  <a:srgbClr val="000000"/>
                </a:solidFill>
                <a:latin typeface="Arial"/>
              </a:rPr>
              <a:t> 2023 de la </a:t>
            </a:r>
            <a:r>
              <a:rPr lang="en-US" sz="1399" dirty="0" err="1">
                <a:solidFill>
                  <a:srgbClr val="000000"/>
                </a:solidFill>
                <a:latin typeface="Arial"/>
              </a:rPr>
              <a:t>Entidad</a:t>
            </a:r>
            <a:r>
              <a:rPr lang="en-US" sz="1399" dirty="0">
                <a:solidFill>
                  <a:srgbClr val="000000"/>
                </a:solidFill>
                <a:latin typeface="Arial"/>
              </a:rPr>
              <a:t>, se </a:t>
            </a:r>
            <a:r>
              <a:rPr lang="en-US" sz="1399" dirty="0" err="1">
                <a:solidFill>
                  <a:srgbClr val="000000"/>
                </a:solidFill>
                <a:latin typeface="Arial"/>
              </a:rPr>
              <a:t>compone</a:t>
            </a:r>
            <a:r>
              <a:rPr lang="en-US" sz="1399" dirty="0">
                <a:solidFill>
                  <a:srgbClr val="000000"/>
                </a:solidFill>
                <a:latin typeface="Arial"/>
              </a:rPr>
              <a:t> de 9 </a:t>
            </a:r>
            <a:r>
              <a:rPr lang="en-US" sz="1399" dirty="0" err="1">
                <a:solidFill>
                  <a:srgbClr val="000000"/>
                </a:solidFill>
                <a:latin typeface="Arial"/>
              </a:rPr>
              <a:t>Objetivos</a:t>
            </a:r>
            <a:r>
              <a:rPr lang="en-US" sz="1399" dirty="0">
                <a:solidFill>
                  <a:srgbClr val="000000"/>
                </a:solidFill>
                <a:latin typeface="Arial"/>
              </a:rPr>
              <a:t> </a:t>
            </a:r>
            <a:r>
              <a:rPr lang="en-US" sz="1399" dirty="0" err="1">
                <a:solidFill>
                  <a:srgbClr val="000000"/>
                </a:solidFill>
                <a:latin typeface="Arial"/>
              </a:rPr>
              <a:t>Institucionales</a:t>
            </a:r>
            <a:r>
              <a:rPr lang="en-US" sz="1399" dirty="0">
                <a:solidFill>
                  <a:srgbClr val="000000"/>
                </a:solidFill>
                <a:latin typeface="Arial"/>
              </a:rPr>
              <a:t>, para </a:t>
            </a:r>
            <a:r>
              <a:rPr lang="en-US" sz="1399" dirty="0" err="1">
                <a:solidFill>
                  <a:srgbClr val="000000"/>
                </a:solidFill>
                <a:latin typeface="Arial"/>
              </a:rPr>
              <a:t>desarrollarse</a:t>
            </a:r>
            <a:r>
              <a:rPr lang="en-US" sz="1399" dirty="0">
                <a:solidFill>
                  <a:srgbClr val="000000"/>
                </a:solidFill>
                <a:latin typeface="Arial"/>
              </a:rPr>
              <a:t> a </a:t>
            </a:r>
            <a:r>
              <a:rPr lang="en-US" sz="1399" dirty="0" err="1">
                <a:solidFill>
                  <a:srgbClr val="000000"/>
                </a:solidFill>
                <a:latin typeface="Arial"/>
              </a:rPr>
              <a:t>través</a:t>
            </a:r>
            <a:r>
              <a:rPr lang="en-US" sz="1399" dirty="0">
                <a:solidFill>
                  <a:srgbClr val="000000"/>
                </a:solidFill>
                <a:latin typeface="Arial"/>
              </a:rPr>
              <a:t> de 59 </a:t>
            </a:r>
            <a:r>
              <a:rPr lang="en-US" sz="1399" dirty="0" err="1">
                <a:solidFill>
                  <a:srgbClr val="000000"/>
                </a:solidFill>
                <a:latin typeface="Arial"/>
              </a:rPr>
              <a:t>compromisos</a:t>
            </a:r>
            <a:r>
              <a:rPr lang="en-US" sz="1399" dirty="0">
                <a:solidFill>
                  <a:srgbClr val="000000"/>
                </a:solidFill>
                <a:latin typeface="Arial"/>
              </a:rPr>
              <a:t> y 140 </a:t>
            </a:r>
            <a:r>
              <a:rPr lang="en-US" sz="1399" dirty="0" err="1">
                <a:solidFill>
                  <a:srgbClr val="000000"/>
                </a:solidFill>
                <a:latin typeface="Arial"/>
              </a:rPr>
              <a:t>metas</a:t>
            </a:r>
            <a:r>
              <a:rPr lang="en-US" sz="1399" dirty="0">
                <a:solidFill>
                  <a:srgbClr val="000000"/>
                </a:solidFill>
                <a:latin typeface="Arial"/>
              </a:rPr>
              <a:t>. Los </a:t>
            </a:r>
            <a:r>
              <a:rPr lang="en-US" sz="1399" dirty="0" err="1">
                <a:solidFill>
                  <a:srgbClr val="000000"/>
                </a:solidFill>
                <a:latin typeface="Arial"/>
              </a:rPr>
              <a:t>resultados</a:t>
            </a:r>
            <a:r>
              <a:rPr lang="en-US" sz="1399" dirty="0">
                <a:solidFill>
                  <a:srgbClr val="000000"/>
                </a:solidFill>
                <a:latin typeface="Arial"/>
              </a:rPr>
              <a:t> </a:t>
            </a:r>
            <a:r>
              <a:rPr lang="en-US" sz="1399" dirty="0" err="1">
                <a:solidFill>
                  <a:srgbClr val="000000"/>
                </a:solidFill>
                <a:latin typeface="Arial"/>
              </a:rPr>
              <a:t>obtenidos</a:t>
            </a:r>
            <a:r>
              <a:rPr lang="en-US" sz="1399" dirty="0">
                <a:solidFill>
                  <a:srgbClr val="000000"/>
                </a:solidFill>
                <a:latin typeface="Arial"/>
              </a:rPr>
              <a:t> </a:t>
            </a:r>
            <a:r>
              <a:rPr lang="en-US" sz="1399" dirty="0" err="1">
                <a:solidFill>
                  <a:srgbClr val="000000"/>
                </a:solidFill>
                <a:latin typeface="Arial"/>
              </a:rPr>
              <a:t>en</a:t>
            </a:r>
            <a:r>
              <a:rPr lang="en-US" sz="1399" dirty="0">
                <a:solidFill>
                  <a:srgbClr val="000000"/>
                </a:solidFill>
                <a:latin typeface="Arial"/>
              </a:rPr>
              <a:t> </a:t>
            </a:r>
            <a:r>
              <a:rPr lang="en-US" sz="1399" dirty="0" err="1">
                <a:solidFill>
                  <a:srgbClr val="000000"/>
                </a:solidFill>
                <a:latin typeface="Arial"/>
              </a:rPr>
              <a:t>el</a:t>
            </a:r>
            <a:r>
              <a:rPr lang="en-US" sz="1399" dirty="0">
                <a:solidFill>
                  <a:srgbClr val="000000"/>
                </a:solidFill>
                <a:latin typeface="Arial"/>
              </a:rPr>
              <a:t> </a:t>
            </a:r>
            <a:r>
              <a:rPr lang="en-US" sz="1399" dirty="0" err="1">
                <a:solidFill>
                  <a:srgbClr val="000000"/>
                </a:solidFill>
                <a:latin typeface="Arial"/>
              </a:rPr>
              <a:t>seguimiento</a:t>
            </a:r>
            <a:r>
              <a:rPr lang="en-US" sz="1399" dirty="0">
                <a:solidFill>
                  <a:srgbClr val="000000"/>
                </a:solidFill>
                <a:latin typeface="Arial"/>
              </a:rPr>
              <a:t> </a:t>
            </a:r>
            <a:r>
              <a:rPr lang="en-US" sz="1399" dirty="0" err="1">
                <a:solidFill>
                  <a:srgbClr val="000000"/>
                </a:solidFill>
                <a:latin typeface="Arial"/>
              </a:rPr>
              <a:t>realizado</a:t>
            </a:r>
            <a:r>
              <a:rPr lang="en-US" sz="1399" dirty="0">
                <a:solidFill>
                  <a:srgbClr val="000000"/>
                </a:solidFill>
                <a:latin typeface="Arial"/>
              </a:rPr>
              <a:t> a </a:t>
            </a:r>
            <a:r>
              <a:rPr lang="en-US" sz="1399" dirty="0" err="1">
                <a:solidFill>
                  <a:srgbClr val="000000"/>
                </a:solidFill>
                <a:latin typeface="Arial"/>
              </a:rPr>
              <a:t>los</a:t>
            </a:r>
            <a:r>
              <a:rPr lang="en-US" sz="1399" dirty="0">
                <a:solidFill>
                  <a:srgbClr val="000000"/>
                </a:solidFill>
                <a:latin typeface="Arial"/>
              </a:rPr>
              <a:t> </a:t>
            </a:r>
            <a:r>
              <a:rPr lang="en-US" sz="1399" dirty="0" err="1">
                <a:solidFill>
                  <a:srgbClr val="000000"/>
                </a:solidFill>
                <a:latin typeface="Arial"/>
              </a:rPr>
              <a:t>compromisos</a:t>
            </a:r>
            <a:r>
              <a:rPr lang="en-US" sz="1399" dirty="0">
                <a:solidFill>
                  <a:srgbClr val="000000"/>
                </a:solidFill>
                <a:latin typeface="Arial"/>
              </a:rPr>
              <a:t>, </a:t>
            </a:r>
            <a:r>
              <a:rPr lang="en-US" sz="1399" dirty="0" err="1">
                <a:solidFill>
                  <a:srgbClr val="000000"/>
                </a:solidFill>
                <a:latin typeface="Arial"/>
              </a:rPr>
              <a:t>metas</a:t>
            </a:r>
            <a:r>
              <a:rPr lang="en-US" sz="1399" dirty="0">
                <a:solidFill>
                  <a:srgbClr val="000000"/>
                </a:solidFill>
                <a:latin typeface="Arial"/>
              </a:rPr>
              <a:t> y </a:t>
            </a:r>
            <a:r>
              <a:rPr lang="en-US" sz="1399" dirty="0" err="1">
                <a:solidFill>
                  <a:srgbClr val="000000"/>
                </a:solidFill>
                <a:latin typeface="Arial"/>
              </a:rPr>
              <a:t>actividades</a:t>
            </a:r>
            <a:r>
              <a:rPr lang="en-US" sz="1399" dirty="0">
                <a:solidFill>
                  <a:srgbClr val="000000"/>
                </a:solidFill>
                <a:latin typeface="Arial"/>
              </a:rPr>
              <a:t> </a:t>
            </a:r>
            <a:r>
              <a:rPr lang="en-US" sz="1399" dirty="0" err="1">
                <a:solidFill>
                  <a:srgbClr val="000000"/>
                </a:solidFill>
                <a:latin typeface="Arial"/>
              </a:rPr>
              <a:t>presentan</a:t>
            </a:r>
            <a:r>
              <a:rPr lang="en-US" sz="1399" dirty="0">
                <a:solidFill>
                  <a:srgbClr val="000000"/>
                </a:solidFill>
                <a:latin typeface="Arial"/>
              </a:rPr>
              <a:t> un </a:t>
            </a:r>
            <a:r>
              <a:rPr lang="en-US" sz="1399" dirty="0" err="1">
                <a:solidFill>
                  <a:srgbClr val="000000"/>
                </a:solidFill>
                <a:latin typeface="Arial"/>
              </a:rPr>
              <a:t>avance</a:t>
            </a:r>
            <a:r>
              <a:rPr lang="en-US" sz="1399" dirty="0">
                <a:solidFill>
                  <a:srgbClr val="000000"/>
                </a:solidFill>
                <a:latin typeface="Arial"/>
              </a:rPr>
              <a:t> global de 83.3% </a:t>
            </a:r>
            <a:r>
              <a:rPr lang="en-US" sz="1399" dirty="0" err="1">
                <a:solidFill>
                  <a:srgbClr val="000000"/>
                </a:solidFill>
                <a:latin typeface="Arial"/>
              </a:rPr>
              <a:t>frente</a:t>
            </a:r>
            <a:r>
              <a:rPr lang="en-US" sz="1399" dirty="0">
                <a:solidFill>
                  <a:srgbClr val="000000"/>
                </a:solidFill>
                <a:latin typeface="Arial"/>
              </a:rPr>
              <a:t> al 100% </a:t>
            </a:r>
            <a:r>
              <a:rPr lang="en-US" sz="1399" dirty="0" err="1">
                <a:solidFill>
                  <a:srgbClr val="000000"/>
                </a:solidFill>
                <a:latin typeface="Arial"/>
              </a:rPr>
              <a:t>programado</a:t>
            </a:r>
            <a:r>
              <a:rPr lang="en-US" sz="1399" dirty="0">
                <a:solidFill>
                  <a:srgbClr val="000000"/>
                </a:solidFill>
                <a:latin typeface="Arial"/>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9E6CF9EFF26C45A1D37C2F10152B93" ma:contentTypeVersion="8" ma:contentTypeDescription="Crear nuevo documento." ma:contentTypeScope="" ma:versionID="536cb3adc26ccfd5e1a454d4197d14e7">
  <xsd:schema xmlns:xsd="http://www.w3.org/2001/XMLSchema" xmlns:xs="http://www.w3.org/2001/XMLSchema" xmlns:p="http://schemas.microsoft.com/office/2006/metadata/properties" xmlns:ns1="http://schemas.microsoft.com/sharepoint/v3" xmlns:ns2="cad3a3df-8461-4c54-b53c-8ab428d59635" targetNamespace="http://schemas.microsoft.com/office/2006/metadata/properties" ma:root="true" ma:fieldsID="3620ab52a008381fbc190aca8c0c9c02" ns1:_="" ns2:_="">
    <xsd:import namespace="http://schemas.microsoft.com/sharepoint/v3"/>
    <xsd:import namespace="cad3a3df-8461-4c54-b53c-8ab428d59635"/>
    <xsd:element name="properties">
      <xsd:complexType>
        <xsd:sequence>
          <xsd:element name="documentManagement">
            <xsd:complexType>
              <xsd:all>
                <xsd:element ref="ns1:PublishingStartDate" minOccurs="0"/>
                <xsd:element ref="ns1:PublishingExpirationDate" minOccurs="0"/>
                <xsd:element ref="ns2:Formato" minOccurs="0"/>
                <xsd:element ref="ns2:Descripci_x00f3_n" minOccurs="0"/>
                <xsd:element ref="ns2:Description0" minOccurs="0"/>
                <xsd:element ref="ns2:Filtro" minOccurs="0"/>
                <xsd:element ref="ns2:ak8h" minOccurs="0"/>
                <xsd:element ref="ns2:_x006b_le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d3a3df-8461-4c54-b53c-8ab428d59635" elementFormDefault="qualified">
    <xsd:import namespace="http://schemas.microsoft.com/office/2006/documentManagement/types"/>
    <xsd:import namespace="http://schemas.microsoft.com/office/infopath/2007/PartnerControls"/>
    <xsd:element name="Formato" ma:index="10" nillable="true" ma:displayName="Formato" ma:default="/Style%20Library/Images/pdf.svg" ma:format="Dropdown" ma:internalName="Formato">
      <xsd:simpleType>
        <xsd:restriction base="dms:Choice">
          <xsd:enumeration value="/Style%20Library/Images/pdf.svg"/>
          <xsd:enumeration value="/Style%20Library/Images/doc.svg"/>
          <xsd:enumeration value="/Style%20Library/Images/xls.svg"/>
          <xsd:enumeration value="/Style%20Library/Images/ppt.svg"/>
          <xsd:enumeration value="/Style%20Library/Images/jpg.svg"/>
        </xsd:restriction>
      </xsd:simpleType>
    </xsd:element>
    <xsd:element name="Descripci_x00f3_n" ma:index="11" nillable="true" ma:displayName="Descripción" ma:internalName="Descripci_x00f3_n">
      <xsd:simpleType>
        <xsd:restriction base="dms:Text">
          <xsd:maxLength value="255"/>
        </xsd:restriction>
      </xsd:simpleType>
    </xsd:element>
    <xsd:element name="Description0" ma:index="12" nillable="true" ma:displayName="Description" ma:internalName="Description0">
      <xsd:simpleType>
        <xsd:restriction base="dms:Note">
          <xsd:maxLength value="255"/>
        </xsd:restriction>
      </xsd:simpleType>
    </xsd:element>
    <xsd:element name="Filtro" ma:index="13" nillable="true" ma:displayName="Filtro" ma:internalName="Filtro">
      <xsd:simpleType>
        <xsd:restriction base="dms:Text">
          <xsd:maxLength value="255"/>
        </xsd:restriction>
      </xsd:simpleType>
    </xsd:element>
    <xsd:element name="ak8h" ma:index="14" nillable="true" ma:displayName="Number" ma:internalName="ak8h">
      <xsd:simpleType>
        <xsd:restriction base="dms:Number"/>
      </xsd:simpleType>
    </xsd:element>
    <xsd:element name="_x006b_le5" ma:index="15" nillable="true" ma:displayName="Número" ma:internalName="_x006b_le5">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cad3a3df-8461-4c54-b53c-8ab428d59635" xsi:nil="true"/>
    <Formato xmlns="cad3a3df-8461-4c54-b53c-8ab428d59635">/Style%20Library/Images/pdf.svg</Formato>
    <ak8h xmlns="cad3a3df-8461-4c54-b53c-8ab428d59635" xsi:nil="true"/>
    <_x006b_le5 xmlns="cad3a3df-8461-4c54-b53c-8ab428d59635" xsi:nil="true"/>
    <Filtro xmlns="cad3a3df-8461-4c54-b53c-8ab428d59635">Evaluacion </Filtro>
    <PublishingExpirationDate xmlns="http://schemas.microsoft.com/sharepoint/v3" xsi:nil="true"/>
    <Descripci_x00f3_n xmlns="cad3a3df-8461-4c54-b53c-8ab428d59635" xsi:nil="true"/>
    <PublishingStartDate xmlns="http://schemas.microsoft.com/sharepoint/v3" xsi:nil="true"/>
  </documentManagement>
</p:properties>
</file>

<file path=customXml/itemProps1.xml><?xml version="1.0" encoding="utf-8"?>
<ds:datastoreItem xmlns:ds="http://schemas.openxmlformats.org/officeDocument/2006/customXml" ds:itemID="{C3CF5956-6338-4341-8597-4082C67C1CC1}"/>
</file>

<file path=customXml/itemProps2.xml><?xml version="1.0" encoding="utf-8"?>
<ds:datastoreItem xmlns:ds="http://schemas.openxmlformats.org/officeDocument/2006/customXml" ds:itemID="{0C8D9656-AECE-4E3B-AF0E-DD26F2EB134E}"/>
</file>

<file path=customXml/itemProps3.xml><?xml version="1.0" encoding="utf-8"?>
<ds:datastoreItem xmlns:ds="http://schemas.openxmlformats.org/officeDocument/2006/customXml" ds:itemID="{9D2E158F-596B-4D23-A4AF-B663911C1FDE}"/>
</file>

<file path=docProps/app.xml><?xml version="1.0" encoding="utf-8"?>
<Properties xmlns="http://schemas.openxmlformats.org/officeDocument/2006/extended-properties" xmlns:vt="http://schemas.openxmlformats.org/officeDocument/2006/docPropsVTypes">
  <TotalTime>358</TotalTime>
  <Words>3349</Words>
  <Application>Microsoft Office PowerPoint</Application>
  <PresentationFormat>Personalizado</PresentationFormat>
  <Paragraphs>399</Paragraphs>
  <Slides>26</Slides>
  <Notes>0</Notes>
  <HiddenSlides>0</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26</vt:i4>
      </vt:variant>
    </vt:vector>
  </HeadingPairs>
  <TitlesOfParts>
    <vt:vector size="44" baseType="lpstr">
      <vt:lpstr>Arial Italics</vt:lpstr>
      <vt:lpstr>Marykate</vt:lpstr>
      <vt:lpstr>Montaser Arabic Bold</vt:lpstr>
      <vt:lpstr>Lora Bold</vt:lpstr>
      <vt:lpstr>Open Sans Bold</vt:lpstr>
      <vt:lpstr>Open Sans Light</vt:lpstr>
      <vt:lpstr>Cakerolli Bold</vt:lpstr>
      <vt:lpstr>Open Sans Extra Bold</vt:lpstr>
      <vt:lpstr>Inter Bold</vt:lpstr>
      <vt:lpstr>Arial Bold</vt:lpstr>
      <vt:lpstr>Scripter Bold</vt:lpstr>
      <vt:lpstr>Lora</vt:lpstr>
      <vt:lpstr>Calibri</vt:lpstr>
      <vt:lpstr>Arial</vt:lpstr>
      <vt:lpstr>Libre Baskerville Bold</vt:lpstr>
      <vt:lpstr>Open Sans Light Bold</vt:lpstr>
      <vt:lpstr>Nunito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Evaluacion integral de la gestion institucional 2023</dc:title>
  <dc:creator>Sonia Maritza Machado Cruz</dc:creator>
  <cp:lastModifiedBy>Jorge Enrique Villota Valencia</cp:lastModifiedBy>
  <cp:revision>14</cp:revision>
  <dcterms:created xsi:type="dcterms:W3CDTF">2006-08-16T00:00:00Z</dcterms:created>
  <dcterms:modified xsi:type="dcterms:W3CDTF">2024-03-13T20:54:57Z</dcterms:modified>
  <dc:identifier>DAFeHQaUPq0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0x010100269E6CF9EFF26C45A1D37C2F10152B93</vt:lpwstr>
  </property>
</Properties>
</file>